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50" r:id="rId5"/>
    <p:sldMasterId id="2147483661" r:id="rId6"/>
  </p:sldMasterIdLst>
  <p:notesMasterIdLst>
    <p:notesMasterId r:id="rId20"/>
  </p:notesMasterIdLst>
  <p:sldIdLst>
    <p:sldId id="3376" r:id="rId7"/>
    <p:sldId id="2145708740" r:id="rId8"/>
    <p:sldId id="2145708739" r:id="rId9"/>
    <p:sldId id="2145708741" r:id="rId10"/>
    <p:sldId id="2145708742" r:id="rId11"/>
    <p:sldId id="2145708751" r:id="rId12"/>
    <p:sldId id="2145708754" r:id="rId13"/>
    <p:sldId id="2145708743" r:id="rId14"/>
    <p:sldId id="2145708747" r:id="rId15"/>
    <p:sldId id="2145708749" r:id="rId16"/>
    <p:sldId id="2145708753" r:id="rId17"/>
    <p:sldId id="2145708746" r:id="rId18"/>
    <p:sldId id="2145708748"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9799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6E58758-9339-4881-9C24-34D16447A530}" v="2" dt="2023-01-19T07:54:50.83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040" autoAdjust="0"/>
    <p:restoredTop sz="93522" autoAdjust="0"/>
  </p:normalViewPr>
  <p:slideViewPr>
    <p:cSldViewPr snapToGrid="0">
      <p:cViewPr varScale="1">
        <p:scale>
          <a:sx n="62" d="100"/>
          <a:sy n="62" d="100"/>
        </p:scale>
        <p:origin x="788"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theme" Target="theme/theme1.xml"/><Relationship Id="rId10" Type="http://schemas.openxmlformats.org/officeDocument/2006/relationships/slide" Target="slides/slide4.xml"/><Relationship Id="rId19" Type="http://schemas.openxmlformats.org/officeDocument/2006/relationships/slide" Target="slides/slide13.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37BEB96-BA67-4CD0-B21A-B93DC4F5131B}" type="datetimeFigureOut">
              <a:rPr lang="en-IN" smtClean="0"/>
              <a:t>27-07-2024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08D1B30-2A62-4DD5-A90F-5C26A821758E}" type="slidenum">
              <a:rPr lang="en-IN" smtClean="0"/>
              <a:t>‹#›</a:t>
            </a:fld>
            <a:endParaRPr lang="en-IN"/>
          </a:p>
        </p:txBody>
      </p:sp>
    </p:spTree>
    <p:extLst>
      <p:ext uri="{BB962C8B-B14F-4D97-AF65-F5344CB8AC3E}">
        <p14:creationId xmlns:p14="http://schemas.microsoft.com/office/powerpoint/2010/main" val="26124999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4.xml"/><Relationship Id="rId1" Type="http://schemas.openxmlformats.org/officeDocument/2006/relationships/tags" Target="../tags/tag3.xml"/><Relationship Id="rId5" Type="http://schemas.openxmlformats.org/officeDocument/2006/relationships/image" Target="../media/image2.emf"/><Relationship Id="rId4" Type="http://schemas.openxmlformats.org/officeDocument/2006/relationships/oleObject" Target="../embeddings/oleObject2.bin"/></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6.xml"/><Relationship Id="rId1" Type="http://schemas.openxmlformats.org/officeDocument/2006/relationships/tags" Target="../tags/tag5.xml"/><Relationship Id="rId5" Type="http://schemas.openxmlformats.org/officeDocument/2006/relationships/image" Target="../media/image2.emf"/><Relationship Id="rId4" Type="http://schemas.openxmlformats.org/officeDocument/2006/relationships/oleObject" Target="../embeddings/oleObject3.bin"/></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CB5AFC-FA45-4304-9572-B831EB25D7B2}"/>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E92C4348-A301-4BC4-835D-9220B31B0CAD}"/>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Tree>
    <p:extLst>
      <p:ext uri="{BB962C8B-B14F-4D97-AF65-F5344CB8AC3E}">
        <p14:creationId xmlns:p14="http://schemas.microsoft.com/office/powerpoint/2010/main" val="14598690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Standard slide_no bullets">
    <p:spTree>
      <p:nvGrpSpPr>
        <p:cNvPr id="1" name=""/>
        <p:cNvGrpSpPr/>
        <p:nvPr/>
      </p:nvGrpSpPr>
      <p:grpSpPr>
        <a:xfrm>
          <a:off x="0" y="0"/>
          <a:ext cx="0" cy="0"/>
          <a:chOff x="0" y="0"/>
          <a:chExt cx="0" cy="0"/>
        </a:xfrm>
      </p:grpSpPr>
      <p:sp>
        <p:nvSpPr>
          <p:cNvPr id="2" name="Title 1"/>
          <p:cNvSpPr>
            <a:spLocks noGrp="1"/>
          </p:cNvSpPr>
          <p:nvPr>
            <p:ph type="title"/>
          </p:nvPr>
        </p:nvSpPr>
        <p:spPr>
          <a:xfrm>
            <a:off x="609601" y="294200"/>
            <a:ext cx="10972800" cy="590400"/>
          </a:xfrm>
        </p:spPr>
        <p:txBody>
          <a:bodyPr/>
          <a:lstStyle>
            <a:lvl1pPr>
              <a:defRPr>
                <a:solidFill>
                  <a:schemeClr val="bg1"/>
                </a:solidFill>
              </a:defRPr>
            </a:lvl1pPr>
          </a:lstStyle>
          <a:p>
            <a:r>
              <a:rPr lang="en-US"/>
              <a:t>Click to edit Master title style</a:t>
            </a:r>
            <a:endParaRPr lang="en-GB"/>
          </a:p>
        </p:txBody>
      </p:sp>
      <p:sp>
        <p:nvSpPr>
          <p:cNvPr id="3" name="Content Placeholder 2"/>
          <p:cNvSpPr>
            <a:spLocks noGrp="1"/>
          </p:cNvSpPr>
          <p:nvPr>
            <p:ph idx="1"/>
          </p:nvPr>
        </p:nvSpPr>
        <p:spPr>
          <a:xfrm>
            <a:off x="609602" y="1137920"/>
            <a:ext cx="8234455" cy="4834800"/>
          </a:xfrm>
        </p:spPr>
        <p:txBody>
          <a:bodyPr/>
          <a:lstStyle>
            <a:lvl1pPr marL="0" indent="0">
              <a:spcBef>
                <a:spcPts val="0"/>
              </a:spcBef>
              <a:buNone/>
              <a:defRPr sz="2000">
                <a:solidFill>
                  <a:schemeClr val="bg1"/>
                </a:solidFill>
              </a:defRPr>
            </a:lvl1pPr>
            <a:lvl2pPr marL="0" indent="0">
              <a:spcBef>
                <a:spcPts val="0"/>
              </a:spcBef>
              <a:buNone/>
              <a:defRPr sz="1800">
                <a:solidFill>
                  <a:schemeClr val="bg1"/>
                </a:solidFill>
              </a:defRPr>
            </a:lvl2pPr>
            <a:lvl3pPr marL="0" indent="0">
              <a:spcBef>
                <a:spcPts val="0"/>
              </a:spcBef>
              <a:buNone/>
              <a:defRPr sz="1600">
                <a:solidFill>
                  <a:schemeClr val="bg1"/>
                </a:solidFill>
              </a:defRPr>
            </a:lvl3pPr>
            <a:lvl4pPr marL="0" indent="0">
              <a:spcBef>
                <a:spcPts val="0"/>
              </a:spcBef>
              <a:buNone/>
              <a:defRPr sz="1200">
                <a:solidFill>
                  <a:schemeClr val="bg1"/>
                </a:solidFill>
              </a:defRPr>
            </a:lvl4pPr>
            <a:lvl5pPr marL="0" indent="0">
              <a:spcBef>
                <a:spcPts val="0"/>
              </a:spcBef>
              <a:buNone/>
              <a:defRPr sz="11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822715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userDrawn="1">
  <p:cSld name="2_Final legal text">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E83BDE2E-2BCF-4140-945E-7D5610CDE4C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5206" cy="6858000"/>
          </a:xfrm>
          <a:prstGeom prst="rect">
            <a:avLst/>
          </a:prstGeom>
        </p:spPr>
      </p:pic>
      <p:sp>
        <p:nvSpPr>
          <p:cNvPr id="8" name="Content Placeholder 2"/>
          <p:cNvSpPr>
            <a:spLocks noGrp="1"/>
          </p:cNvSpPr>
          <p:nvPr>
            <p:ph idx="1"/>
          </p:nvPr>
        </p:nvSpPr>
        <p:spPr>
          <a:xfrm>
            <a:off x="607483" y="719139"/>
            <a:ext cx="4675200" cy="5210062"/>
          </a:xfrm>
        </p:spPr>
        <p:txBody>
          <a:bodyPr/>
          <a:lstStyle>
            <a:lvl1pPr marL="0" indent="0" algn="l" defTabSz="994865" rtl="0" fontAlgn="base">
              <a:lnSpc>
                <a:spcPct val="100000"/>
              </a:lnSpc>
              <a:spcBef>
                <a:spcPct val="70000"/>
              </a:spcBef>
              <a:spcAft>
                <a:spcPct val="0"/>
              </a:spcAft>
              <a:buSzPct val="100000"/>
              <a:buNone/>
              <a:defRPr lang="en-US" sz="1199" kern="1200" noProof="0" dirty="0" smtClean="0">
                <a:solidFill>
                  <a:schemeClr val="bg1"/>
                </a:solidFill>
                <a:latin typeface="EYInterstate Light" panose="02000506000000020004" pitchFamily="2" charset="0"/>
                <a:ea typeface="+mn-ea"/>
                <a:cs typeface="Arial" pitchFamily="34" charset="0"/>
              </a:defRPr>
            </a:lvl1pPr>
            <a:lvl2pPr marL="0" indent="0" algn="l" defTabSz="994865" rtl="0" fontAlgn="base">
              <a:lnSpc>
                <a:spcPct val="100000"/>
              </a:lnSpc>
              <a:spcBef>
                <a:spcPct val="0"/>
              </a:spcBef>
              <a:spcAft>
                <a:spcPct val="0"/>
              </a:spcAft>
              <a:buSzPct val="100000"/>
              <a:buNone/>
              <a:defRPr lang="en-US" sz="900" b="1" kern="1200" noProof="0" dirty="0" smtClean="0">
                <a:solidFill>
                  <a:schemeClr val="bg1"/>
                </a:solidFill>
                <a:latin typeface="EYInterstate Light" panose="02000506000000020004" pitchFamily="2" charset="0"/>
                <a:ea typeface="+mn-ea"/>
                <a:cs typeface="Arial" pitchFamily="34" charset="0"/>
              </a:defRPr>
            </a:lvl2pPr>
            <a:lvl3pPr marL="176125" indent="-176125" algn="l" defTabSz="994865" rtl="0" fontAlgn="base">
              <a:lnSpc>
                <a:spcPct val="100000"/>
              </a:lnSpc>
              <a:spcBef>
                <a:spcPct val="0"/>
              </a:spcBef>
              <a:spcAft>
                <a:spcPct val="0"/>
              </a:spcAft>
              <a:buClr>
                <a:schemeClr val="tx2"/>
              </a:buClr>
              <a:buSzPct val="70000"/>
              <a:buFont typeface="Arial" pitchFamily="34" charset="0"/>
              <a:buChar char="►"/>
              <a:defRPr lang="en-US" sz="900" b="1" kern="1200" noProof="0" dirty="0" smtClean="0">
                <a:solidFill>
                  <a:schemeClr val="bg1"/>
                </a:solidFill>
                <a:latin typeface="EYInterstate Light" panose="02000506000000020004" pitchFamily="2" charset="0"/>
                <a:ea typeface="+mn-ea"/>
                <a:cs typeface="Arial" pitchFamily="34" charset="0"/>
              </a:defRPr>
            </a:lvl3pPr>
            <a:lvl4pPr marL="0" indent="0" algn="l" defTabSz="994865" rtl="0" fontAlgn="base">
              <a:lnSpc>
                <a:spcPct val="100000"/>
              </a:lnSpc>
              <a:spcBef>
                <a:spcPct val="0"/>
              </a:spcBef>
              <a:spcAft>
                <a:spcPct val="0"/>
              </a:spcAft>
              <a:buSzPct val="100000"/>
              <a:buNone/>
              <a:defRPr lang="en-US" sz="800" kern="1200" noProof="0" dirty="0" smtClean="0">
                <a:solidFill>
                  <a:schemeClr val="bg1"/>
                </a:solidFill>
                <a:latin typeface="EYInterstate Light" panose="02000506000000020004" pitchFamily="2" charset="0"/>
                <a:ea typeface="+mn-ea"/>
                <a:cs typeface="Arial" pitchFamily="34" charset="0"/>
              </a:defRPr>
            </a:lvl4pPr>
            <a:lvl5pPr marL="188819" indent="-188819" algn="l" defTabSz="994865" rtl="0" fontAlgn="base">
              <a:lnSpc>
                <a:spcPct val="100000"/>
              </a:lnSpc>
              <a:spcBef>
                <a:spcPct val="0"/>
              </a:spcBef>
              <a:spcAft>
                <a:spcPct val="0"/>
              </a:spcAft>
              <a:buClr>
                <a:schemeClr val="tx2"/>
              </a:buClr>
              <a:buSzPct val="70000"/>
              <a:buFont typeface="Arial" pitchFamily="34" charset="0"/>
              <a:buChar char="►"/>
              <a:defRPr lang="en-US" sz="800" kern="1200" noProof="0" dirty="0">
                <a:solidFill>
                  <a:schemeClr val="bg1"/>
                </a:solidFill>
                <a:latin typeface="EYInterstate Light" panose="02000506000000020004" pitchFamily="2" charset="0"/>
                <a:ea typeface="+mn-ea"/>
                <a:cs typeface="Arial"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74948509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1_Cover">
    <p:spTree>
      <p:nvGrpSpPr>
        <p:cNvPr id="1" name=""/>
        <p:cNvGrpSpPr/>
        <p:nvPr/>
      </p:nvGrpSpPr>
      <p:grpSpPr>
        <a:xfrm>
          <a:off x="0" y="0"/>
          <a:ext cx="0" cy="0"/>
          <a:chOff x="0" y="0"/>
          <a:chExt cx="0" cy="0"/>
        </a:xfrm>
      </p:grpSpPr>
      <p:sp>
        <p:nvSpPr>
          <p:cNvPr id="16" name="Freeform 56">
            <a:extLst>
              <a:ext uri="{FF2B5EF4-FFF2-40B4-BE49-F238E27FC236}">
                <a16:creationId xmlns:a16="http://schemas.microsoft.com/office/drawing/2014/main" id="{13A7AC18-CF42-4EC5-8D40-441EAE30A06C}"/>
              </a:ext>
            </a:extLst>
          </p:cNvPr>
          <p:cNvSpPr/>
          <p:nvPr userDrawn="1"/>
        </p:nvSpPr>
        <p:spPr>
          <a:xfrm>
            <a:off x="497856" y="795662"/>
            <a:ext cx="4927845" cy="3581484"/>
          </a:xfrm>
          <a:custGeom>
            <a:avLst/>
            <a:gdLst>
              <a:gd name="connsiteX0" fmla="*/ 4238387 w 4257675"/>
              <a:gd name="connsiteY0" fmla="*/ 0 h 3092804"/>
              <a:gd name="connsiteX1" fmla="*/ 4257675 w 4257675"/>
              <a:gd name="connsiteY1" fmla="*/ 0 h 3092804"/>
              <a:gd name="connsiteX2" fmla="*/ 4257675 w 4257675"/>
              <a:gd name="connsiteY2" fmla="*/ 3092804 h 3092804"/>
              <a:gd name="connsiteX3" fmla="*/ 0 w 4257675"/>
              <a:gd name="connsiteY3" fmla="*/ 3092804 h 3092804"/>
              <a:gd name="connsiteX4" fmla="*/ 0 w 4257675"/>
              <a:gd name="connsiteY4" fmla="*/ 747342 h 30928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57675" h="3092804">
                <a:moveTo>
                  <a:pt x="4238387" y="0"/>
                </a:moveTo>
                <a:lnTo>
                  <a:pt x="4257675" y="0"/>
                </a:lnTo>
                <a:lnTo>
                  <a:pt x="4257675" y="3092804"/>
                </a:lnTo>
                <a:lnTo>
                  <a:pt x="0" y="3092804"/>
                </a:lnTo>
                <a:lnTo>
                  <a:pt x="0" y="747342"/>
                </a:lnTo>
                <a:close/>
              </a:path>
            </a:pathLst>
          </a:custGeom>
          <a:solidFill>
            <a:srgbClr val="FFE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11" name="Title 1"/>
          <p:cNvSpPr>
            <a:spLocks noGrp="1"/>
          </p:cNvSpPr>
          <p:nvPr>
            <p:ph type="ctrTitle"/>
          </p:nvPr>
        </p:nvSpPr>
        <p:spPr>
          <a:xfrm>
            <a:off x="775100" y="1954221"/>
            <a:ext cx="4326679" cy="979702"/>
          </a:xfrm>
        </p:spPr>
        <p:txBody>
          <a:bodyPr/>
          <a:lstStyle>
            <a:lvl1pPr>
              <a:defRPr sz="2999" b="0">
                <a:solidFill>
                  <a:schemeClr val="bg1"/>
                </a:solidFill>
                <a:latin typeface="EYInterstate Light" panose="02000506000000020004" pitchFamily="2" charset="0"/>
                <a:cs typeface="Arial" pitchFamily="34" charset="0"/>
              </a:defRPr>
            </a:lvl1pPr>
          </a:lstStyle>
          <a:p>
            <a:r>
              <a:rPr lang="en-US"/>
              <a:t>Click to edit Master title style</a:t>
            </a:r>
            <a:endParaRPr lang="en-GB"/>
          </a:p>
        </p:txBody>
      </p:sp>
      <p:sp>
        <p:nvSpPr>
          <p:cNvPr id="12" name="Subtitle 2"/>
          <p:cNvSpPr>
            <a:spLocks noGrp="1"/>
          </p:cNvSpPr>
          <p:nvPr>
            <p:ph type="subTitle" idx="1"/>
          </p:nvPr>
        </p:nvSpPr>
        <p:spPr>
          <a:xfrm>
            <a:off x="775100" y="3046159"/>
            <a:ext cx="4326679" cy="1046323"/>
          </a:xfrm>
        </p:spPr>
        <p:txBody>
          <a:bodyPr/>
          <a:lstStyle>
            <a:lvl1pPr marL="0" indent="0" algn="l">
              <a:spcAft>
                <a:spcPts val="1199"/>
              </a:spcAft>
              <a:buNone/>
              <a:defRPr sz="1999">
                <a:solidFill>
                  <a:schemeClr val="bg1"/>
                </a:solidFill>
                <a:latin typeface="EYInterstate" panose="02000503020000020004" pitchFamily="2" charset="0"/>
                <a:cs typeface="Arial" pitchFamily="34" charset="0"/>
              </a:defRPr>
            </a:lvl1pPr>
            <a:lvl2pPr marL="0" indent="0" algn="l">
              <a:buNone/>
              <a:defRPr sz="1599" b="1">
                <a:solidFill>
                  <a:srgbClr val="404040"/>
                </a:solidFill>
              </a:defRPr>
            </a:lvl2pPr>
            <a:lvl3pPr marL="913943" indent="0" algn="ctr">
              <a:buNone/>
              <a:defRPr>
                <a:solidFill>
                  <a:schemeClr val="tx1">
                    <a:tint val="75000"/>
                  </a:schemeClr>
                </a:solidFill>
              </a:defRPr>
            </a:lvl3pPr>
            <a:lvl4pPr marL="1370914" indent="0" algn="ctr">
              <a:buNone/>
              <a:defRPr>
                <a:solidFill>
                  <a:schemeClr val="tx1">
                    <a:tint val="75000"/>
                  </a:schemeClr>
                </a:solidFill>
              </a:defRPr>
            </a:lvl4pPr>
            <a:lvl5pPr marL="1827886" indent="0" algn="ctr">
              <a:buNone/>
              <a:defRPr>
                <a:solidFill>
                  <a:schemeClr val="tx1">
                    <a:tint val="75000"/>
                  </a:schemeClr>
                </a:solidFill>
              </a:defRPr>
            </a:lvl5pPr>
            <a:lvl6pPr marL="2284857" indent="0" algn="ctr">
              <a:buNone/>
              <a:defRPr>
                <a:solidFill>
                  <a:schemeClr val="tx1">
                    <a:tint val="75000"/>
                  </a:schemeClr>
                </a:solidFill>
              </a:defRPr>
            </a:lvl6pPr>
            <a:lvl7pPr marL="2741828" indent="0" algn="ctr">
              <a:buNone/>
              <a:defRPr>
                <a:solidFill>
                  <a:schemeClr val="tx1">
                    <a:tint val="75000"/>
                  </a:schemeClr>
                </a:solidFill>
              </a:defRPr>
            </a:lvl7pPr>
            <a:lvl8pPr marL="3198800" indent="0" algn="ctr">
              <a:buNone/>
              <a:defRPr>
                <a:solidFill>
                  <a:schemeClr val="tx1">
                    <a:tint val="75000"/>
                  </a:schemeClr>
                </a:solidFill>
              </a:defRPr>
            </a:lvl8pPr>
            <a:lvl9pPr marL="3655771" indent="0" algn="ctr">
              <a:buNone/>
              <a:defRPr>
                <a:solidFill>
                  <a:schemeClr val="tx1">
                    <a:tint val="75000"/>
                  </a:schemeClr>
                </a:solidFill>
              </a:defRPr>
            </a:lvl9pPr>
          </a:lstStyle>
          <a:p>
            <a:pPr lvl="0"/>
            <a:r>
              <a:rPr lang="en-US"/>
              <a:t>Click to edit Master subtitle style</a:t>
            </a:r>
            <a:endParaRPr lang="en-GB"/>
          </a:p>
        </p:txBody>
      </p:sp>
      <p:cxnSp>
        <p:nvCxnSpPr>
          <p:cNvPr id="7" name="Straight Connector 6">
            <a:extLst>
              <a:ext uri="{FF2B5EF4-FFF2-40B4-BE49-F238E27FC236}">
                <a16:creationId xmlns:a16="http://schemas.microsoft.com/office/drawing/2014/main" id="{F93BD223-2224-476C-AB5C-300C248C1618}"/>
              </a:ext>
            </a:extLst>
          </p:cNvPr>
          <p:cNvCxnSpPr>
            <a:cxnSpLocks/>
          </p:cNvCxnSpPr>
          <p:nvPr userDrawn="1"/>
        </p:nvCxnSpPr>
        <p:spPr>
          <a:xfrm>
            <a:off x="1332490" y="5709060"/>
            <a:ext cx="8117873" cy="0"/>
          </a:xfrm>
          <a:prstGeom prst="line">
            <a:avLst/>
          </a:prstGeom>
          <a:ln>
            <a:solidFill>
              <a:srgbClr val="828290"/>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651B4C43-E5F8-400E-A971-58A3766B1BF0}"/>
              </a:ext>
            </a:extLst>
          </p:cNvPr>
          <p:cNvSpPr txBox="1"/>
          <p:nvPr userDrawn="1"/>
        </p:nvSpPr>
        <p:spPr>
          <a:xfrm>
            <a:off x="461744" y="5605201"/>
            <a:ext cx="1044529" cy="197581"/>
          </a:xfrm>
          <a:prstGeom prst="rect">
            <a:avLst/>
          </a:prstGeom>
          <a:noFill/>
        </p:spPr>
        <p:txBody>
          <a:bodyPr wrap="square" lIns="0" tIns="0" rIns="0" bIns="0" rtlCol="0" anchor="ctr" anchorCtr="0">
            <a:noAutofit/>
          </a:bodyPr>
          <a:lstStyle/>
          <a:p>
            <a:r>
              <a:rPr lang="en-GB" sz="1199">
                <a:solidFill>
                  <a:srgbClr val="828290"/>
                </a:solidFill>
                <a:latin typeface="EYInterstate Light" panose="02000506000000020004" pitchFamily="2" charset="0"/>
              </a:rPr>
              <a:t>Written by</a:t>
            </a:r>
          </a:p>
        </p:txBody>
      </p:sp>
      <p:sp>
        <p:nvSpPr>
          <p:cNvPr id="10" name="Text Placeholder 16">
            <a:extLst>
              <a:ext uri="{FF2B5EF4-FFF2-40B4-BE49-F238E27FC236}">
                <a16:creationId xmlns:a16="http://schemas.microsoft.com/office/drawing/2014/main" id="{A9465B6B-DFD4-4E0C-9ACE-E88CA2220464}"/>
              </a:ext>
            </a:extLst>
          </p:cNvPr>
          <p:cNvSpPr>
            <a:spLocks noGrp="1"/>
          </p:cNvSpPr>
          <p:nvPr>
            <p:ph type="body" sz="quarter" idx="14" hasCustomPrompt="1"/>
          </p:nvPr>
        </p:nvSpPr>
        <p:spPr>
          <a:xfrm>
            <a:off x="1332490" y="6019189"/>
            <a:ext cx="3087667" cy="180000"/>
          </a:xfrm>
        </p:spPr>
        <p:txBody>
          <a:bodyPr/>
          <a:lstStyle>
            <a:lvl1pPr marL="0" indent="0">
              <a:buNone/>
              <a:defRPr sz="1199">
                <a:solidFill>
                  <a:schemeClr val="bg1"/>
                </a:solidFill>
              </a:defRPr>
            </a:lvl1pPr>
          </a:lstStyle>
          <a:p>
            <a:pPr lvl="0"/>
            <a:r>
              <a:rPr lang="en-US"/>
              <a:t>Name Surname</a:t>
            </a:r>
            <a:endParaRPr lang="en-GB"/>
          </a:p>
        </p:txBody>
      </p:sp>
      <p:sp>
        <p:nvSpPr>
          <p:cNvPr id="13" name="Text Placeholder 16">
            <a:extLst>
              <a:ext uri="{FF2B5EF4-FFF2-40B4-BE49-F238E27FC236}">
                <a16:creationId xmlns:a16="http://schemas.microsoft.com/office/drawing/2014/main" id="{A1F2ED22-5637-4AB8-ABD8-3693A6EA55FD}"/>
              </a:ext>
            </a:extLst>
          </p:cNvPr>
          <p:cNvSpPr>
            <a:spLocks noGrp="1"/>
          </p:cNvSpPr>
          <p:nvPr>
            <p:ph type="body" sz="quarter" idx="15" hasCustomPrompt="1"/>
          </p:nvPr>
        </p:nvSpPr>
        <p:spPr>
          <a:xfrm>
            <a:off x="1332490" y="6216807"/>
            <a:ext cx="3087667" cy="180000"/>
          </a:xfrm>
        </p:spPr>
        <p:txBody>
          <a:bodyPr/>
          <a:lstStyle>
            <a:lvl1pPr marL="0" indent="0">
              <a:buNone/>
              <a:defRPr sz="1199">
                <a:solidFill>
                  <a:schemeClr val="bg1"/>
                </a:solidFill>
              </a:defRPr>
            </a:lvl1pPr>
          </a:lstStyle>
          <a:p>
            <a:pPr lvl="0"/>
            <a:r>
              <a:rPr lang="en-US"/>
              <a:t>Job Title</a:t>
            </a:r>
            <a:endParaRPr lang="en-GB"/>
          </a:p>
        </p:txBody>
      </p:sp>
      <p:sp>
        <p:nvSpPr>
          <p:cNvPr id="14" name="Picture Placeholder 19">
            <a:extLst>
              <a:ext uri="{FF2B5EF4-FFF2-40B4-BE49-F238E27FC236}">
                <a16:creationId xmlns:a16="http://schemas.microsoft.com/office/drawing/2014/main" id="{29A5E1BC-8F6B-43EF-9FF6-8242E7708BDA}"/>
              </a:ext>
            </a:extLst>
          </p:cNvPr>
          <p:cNvSpPr>
            <a:spLocks noGrp="1"/>
          </p:cNvSpPr>
          <p:nvPr>
            <p:ph type="pic" sz="quarter" idx="16"/>
          </p:nvPr>
        </p:nvSpPr>
        <p:spPr>
          <a:xfrm>
            <a:off x="461743" y="5914642"/>
            <a:ext cx="575700" cy="576000"/>
          </a:xfrm>
          <a:prstGeom prst="ellipse">
            <a:avLst/>
          </a:prstGeom>
        </p:spPr>
        <p:txBody>
          <a:bodyPr anchor="ctr"/>
          <a:lstStyle>
            <a:lvl1pPr marL="0" indent="0" algn="ctr">
              <a:buNone/>
              <a:defRPr sz="900">
                <a:solidFill>
                  <a:schemeClr val="bg1"/>
                </a:solidFill>
              </a:defRPr>
            </a:lvl1pPr>
          </a:lstStyle>
          <a:p>
            <a:endParaRPr lang="en-GB"/>
          </a:p>
        </p:txBody>
      </p:sp>
      <p:grpSp>
        <p:nvGrpSpPr>
          <p:cNvPr id="2" name="Group 4">
            <a:extLst>
              <a:ext uri="{FF2B5EF4-FFF2-40B4-BE49-F238E27FC236}">
                <a16:creationId xmlns:a16="http://schemas.microsoft.com/office/drawing/2014/main" id="{63F02F42-4916-4588-807F-4BB7367EB0EC}"/>
              </a:ext>
            </a:extLst>
          </p:cNvPr>
          <p:cNvGrpSpPr>
            <a:grpSpLocks noChangeAspect="1"/>
          </p:cNvGrpSpPr>
          <p:nvPr userDrawn="1"/>
        </p:nvGrpSpPr>
        <p:grpSpPr bwMode="auto">
          <a:xfrm>
            <a:off x="10359392" y="4960938"/>
            <a:ext cx="1224912" cy="1435100"/>
            <a:chOff x="6529" y="3125"/>
            <a:chExt cx="772" cy="904"/>
          </a:xfrm>
        </p:grpSpPr>
        <p:sp>
          <p:nvSpPr>
            <p:cNvPr id="4" name="Freeform 5">
              <a:extLst>
                <a:ext uri="{FF2B5EF4-FFF2-40B4-BE49-F238E27FC236}">
                  <a16:creationId xmlns:a16="http://schemas.microsoft.com/office/drawing/2014/main" id="{0BD928C5-1C7D-4599-A7E9-8AB1B188C6AA}"/>
                </a:ext>
              </a:extLst>
            </p:cNvPr>
            <p:cNvSpPr>
              <a:spLocks/>
            </p:cNvSpPr>
            <p:nvPr userDrawn="1"/>
          </p:nvSpPr>
          <p:spPr bwMode="auto">
            <a:xfrm>
              <a:off x="6529" y="3125"/>
              <a:ext cx="619" cy="226"/>
            </a:xfrm>
            <a:custGeom>
              <a:avLst/>
              <a:gdLst>
                <a:gd name="T0" fmla="*/ 2473 w 2473"/>
                <a:gd name="T1" fmla="*/ 0 h 902"/>
                <a:gd name="T2" fmla="*/ 0 w 2473"/>
                <a:gd name="T3" fmla="*/ 902 h 902"/>
                <a:gd name="T4" fmla="*/ 2473 w 2473"/>
                <a:gd name="T5" fmla="*/ 466 h 902"/>
                <a:gd name="T6" fmla="*/ 2473 w 2473"/>
                <a:gd name="T7" fmla="*/ 0 h 902"/>
              </a:gdLst>
              <a:ahLst/>
              <a:cxnLst>
                <a:cxn ang="0">
                  <a:pos x="T0" y="T1"/>
                </a:cxn>
                <a:cxn ang="0">
                  <a:pos x="T2" y="T3"/>
                </a:cxn>
                <a:cxn ang="0">
                  <a:pos x="T4" y="T5"/>
                </a:cxn>
                <a:cxn ang="0">
                  <a:pos x="T6" y="T7"/>
                </a:cxn>
              </a:cxnLst>
              <a:rect l="0" t="0" r="r" b="b"/>
              <a:pathLst>
                <a:path w="2473" h="902">
                  <a:moveTo>
                    <a:pt x="2473" y="0"/>
                  </a:moveTo>
                  <a:lnTo>
                    <a:pt x="0" y="902"/>
                  </a:lnTo>
                  <a:lnTo>
                    <a:pt x="2473" y="466"/>
                  </a:lnTo>
                  <a:lnTo>
                    <a:pt x="2473"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799"/>
            </a:p>
          </p:txBody>
        </p:sp>
        <p:sp>
          <p:nvSpPr>
            <p:cNvPr id="5" name="Freeform 6">
              <a:extLst>
                <a:ext uri="{FF2B5EF4-FFF2-40B4-BE49-F238E27FC236}">
                  <a16:creationId xmlns:a16="http://schemas.microsoft.com/office/drawing/2014/main" id="{37C281E8-2924-471F-A849-26C37A059B4E}"/>
                </a:ext>
              </a:extLst>
            </p:cNvPr>
            <p:cNvSpPr>
              <a:spLocks noEditPoints="1"/>
            </p:cNvSpPr>
            <p:nvPr userDrawn="1"/>
          </p:nvSpPr>
          <p:spPr bwMode="auto">
            <a:xfrm>
              <a:off x="6529" y="3444"/>
              <a:ext cx="772" cy="585"/>
            </a:xfrm>
            <a:custGeom>
              <a:avLst/>
              <a:gdLst>
                <a:gd name="T0" fmla="*/ 233 w 3088"/>
                <a:gd name="T1" fmla="*/ 1588 h 2339"/>
                <a:gd name="T2" fmla="*/ 253 w 3088"/>
                <a:gd name="T3" fmla="*/ 1795 h 2339"/>
                <a:gd name="T4" fmla="*/ 151 w 3088"/>
                <a:gd name="T5" fmla="*/ 1810 h 2339"/>
                <a:gd name="T6" fmla="*/ 351 w 3088"/>
                <a:gd name="T7" fmla="*/ 1761 h 2339"/>
                <a:gd name="T8" fmla="*/ 416 w 3088"/>
                <a:gd name="T9" fmla="*/ 1857 h 2339"/>
                <a:gd name="T10" fmla="*/ 1140 w 3088"/>
                <a:gd name="T11" fmla="*/ 1652 h 2339"/>
                <a:gd name="T12" fmla="*/ 1216 w 3088"/>
                <a:gd name="T13" fmla="*/ 1738 h 2339"/>
                <a:gd name="T14" fmla="*/ 696 w 3088"/>
                <a:gd name="T15" fmla="*/ 1546 h 2339"/>
                <a:gd name="T16" fmla="*/ 738 w 3088"/>
                <a:gd name="T17" fmla="*/ 1710 h 2339"/>
                <a:gd name="T18" fmla="*/ 860 w 3088"/>
                <a:gd name="T19" fmla="*/ 1854 h 2339"/>
                <a:gd name="T20" fmla="*/ 832 w 3088"/>
                <a:gd name="T21" fmla="*/ 1684 h 2339"/>
                <a:gd name="T22" fmla="*/ 2021 w 3088"/>
                <a:gd name="T23" fmla="*/ 1860 h 2339"/>
                <a:gd name="T24" fmla="*/ 2158 w 3088"/>
                <a:gd name="T25" fmla="*/ 1747 h 2339"/>
                <a:gd name="T26" fmla="*/ 2100 w 3088"/>
                <a:gd name="T27" fmla="*/ 1730 h 2339"/>
                <a:gd name="T28" fmla="*/ 2059 w 3088"/>
                <a:gd name="T29" fmla="*/ 1684 h 2339"/>
                <a:gd name="T30" fmla="*/ 1309 w 3088"/>
                <a:gd name="T31" fmla="*/ 1734 h 2339"/>
                <a:gd name="T32" fmla="*/ 1445 w 3088"/>
                <a:gd name="T33" fmla="*/ 1844 h 2339"/>
                <a:gd name="T34" fmla="*/ 1473 w 3088"/>
                <a:gd name="T35" fmla="*/ 1923 h 2339"/>
                <a:gd name="T36" fmla="*/ 1369 w 3088"/>
                <a:gd name="T37" fmla="*/ 1781 h 2339"/>
                <a:gd name="T38" fmla="*/ 1727 w 3088"/>
                <a:gd name="T39" fmla="*/ 1677 h 2339"/>
                <a:gd name="T40" fmla="*/ 1632 w 3088"/>
                <a:gd name="T41" fmla="*/ 1778 h 2339"/>
                <a:gd name="T42" fmla="*/ 1822 w 3088"/>
                <a:gd name="T43" fmla="*/ 1710 h 2339"/>
                <a:gd name="T44" fmla="*/ 1686 w 3088"/>
                <a:gd name="T45" fmla="*/ 1786 h 2339"/>
                <a:gd name="T46" fmla="*/ 1708 w 3088"/>
                <a:gd name="T47" fmla="*/ 1817 h 2339"/>
                <a:gd name="T48" fmla="*/ 2240 w 3088"/>
                <a:gd name="T49" fmla="*/ 1766 h 2339"/>
                <a:gd name="T50" fmla="*/ 2227 w 3088"/>
                <a:gd name="T51" fmla="*/ 1653 h 2339"/>
                <a:gd name="T52" fmla="*/ 2290 w 3088"/>
                <a:gd name="T53" fmla="*/ 1866 h 2339"/>
                <a:gd name="T54" fmla="*/ 2321 w 3088"/>
                <a:gd name="T55" fmla="*/ 1709 h 2339"/>
                <a:gd name="T56" fmla="*/ 2908 w 3088"/>
                <a:gd name="T57" fmla="*/ 1750 h 2339"/>
                <a:gd name="T58" fmla="*/ 2730 w 3088"/>
                <a:gd name="T59" fmla="*/ 1683 h 2339"/>
                <a:gd name="T60" fmla="*/ 2852 w 3088"/>
                <a:gd name="T61" fmla="*/ 1860 h 2339"/>
                <a:gd name="T62" fmla="*/ 2639 w 3088"/>
                <a:gd name="T63" fmla="*/ 1783 h 2339"/>
                <a:gd name="T64" fmla="*/ 2605 w 3088"/>
                <a:gd name="T65" fmla="*/ 1853 h 2339"/>
                <a:gd name="T66" fmla="*/ 2464 w 3088"/>
                <a:gd name="T67" fmla="*/ 1861 h 2339"/>
                <a:gd name="T68" fmla="*/ 2495 w 3088"/>
                <a:gd name="T69" fmla="*/ 1812 h 2339"/>
                <a:gd name="T70" fmla="*/ 2998 w 3088"/>
                <a:gd name="T71" fmla="*/ 1639 h 2339"/>
                <a:gd name="T72" fmla="*/ 975 w 3088"/>
                <a:gd name="T73" fmla="*/ 1860 h 2339"/>
                <a:gd name="T74" fmla="*/ 2416 w 3088"/>
                <a:gd name="T75" fmla="*/ 2069 h 2339"/>
                <a:gd name="T76" fmla="*/ 2510 w 3088"/>
                <a:gd name="T77" fmla="*/ 2251 h 2339"/>
                <a:gd name="T78" fmla="*/ 2485 w 3088"/>
                <a:gd name="T79" fmla="*/ 2074 h 2339"/>
                <a:gd name="T80" fmla="*/ 627 w 3088"/>
                <a:gd name="T81" fmla="*/ 2078 h 2339"/>
                <a:gd name="T82" fmla="*/ 672 w 3088"/>
                <a:gd name="T83" fmla="*/ 2089 h 2339"/>
                <a:gd name="T84" fmla="*/ 202 w 3088"/>
                <a:gd name="T85" fmla="*/ 2135 h 2339"/>
                <a:gd name="T86" fmla="*/ 310 w 3088"/>
                <a:gd name="T87" fmla="*/ 2174 h 2339"/>
                <a:gd name="T88" fmla="*/ 503 w 3088"/>
                <a:gd name="T89" fmla="*/ 2174 h 2339"/>
                <a:gd name="T90" fmla="*/ 374 w 3088"/>
                <a:gd name="T91" fmla="*/ 2185 h 2339"/>
                <a:gd name="T92" fmla="*/ 439 w 3088"/>
                <a:gd name="T93" fmla="*/ 2185 h 2339"/>
                <a:gd name="T94" fmla="*/ 2197 w 3088"/>
                <a:gd name="T95" fmla="*/ 2040 h 2339"/>
                <a:gd name="T96" fmla="*/ 1597 w 3088"/>
                <a:gd name="T97" fmla="*/ 2027 h 2339"/>
                <a:gd name="T98" fmla="*/ 1937 w 3088"/>
                <a:gd name="T99" fmla="*/ 2047 h 2339"/>
                <a:gd name="T100" fmla="*/ 2002 w 3088"/>
                <a:gd name="T101" fmla="*/ 2254 h 2339"/>
                <a:gd name="T102" fmla="*/ 2061 w 3088"/>
                <a:gd name="T103" fmla="*/ 2041 h 2339"/>
                <a:gd name="T104" fmla="*/ 2002 w 3088"/>
                <a:gd name="T105" fmla="*/ 2073 h 2339"/>
                <a:gd name="T106" fmla="*/ 767 w 3088"/>
                <a:gd name="T107" fmla="*/ 1934 h 2339"/>
                <a:gd name="T108" fmla="*/ 1202 w 3088"/>
                <a:gd name="T109" fmla="*/ 2037 h 2339"/>
                <a:gd name="T110" fmla="*/ 1108 w 3088"/>
                <a:gd name="T111" fmla="*/ 2086 h 2339"/>
                <a:gd name="T112" fmla="*/ 1280 w 3088"/>
                <a:gd name="T113" fmla="*/ 2078 h 2339"/>
                <a:gd name="T114" fmla="*/ 1385 w 3088"/>
                <a:gd name="T115" fmla="*/ 2249 h 2339"/>
                <a:gd name="T116" fmla="*/ 1403 w 3088"/>
                <a:gd name="T117" fmla="*/ 2332 h 2339"/>
                <a:gd name="T118" fmla="*/ 1354 w 3088"/>
                <a:gd name="T119" fmla="*/ 2200 h 2339"/>
                <a:gd name="T120" fmla="*/ 993 w 3088"/>
                <a:gd name="T121" fmla="*/ 2123 h 2339"/>
                <a:gd name="T122" fmla="*/ 397 w 3088"/>
                <a:gd name="T123" fmla="*/ 963 h 2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088" h="2339">
                  <a:moveTo>
                    <a:pt x="257" y="1763"/>
                  </a:moveTo>
                  <a:lnTo>
                    <a:pt x="257" y="1763"/>
                  </a:lnTo>
                  <a:lnTo>
                    <a:pt x="257" y="1755"/>
                  </a:lnTo>
                  <a:lnTo>
                    <a:pt x="256" y="1749"/>
                  </a:lnTo>
                  <a:lnTo>
                    <a:pt x="253" y="1736"/>
                  </a:lnTo>
                  <a:lnTo>
                    <a:pt x="247" y="1725"/>
                  </a:lnTo>
                  <a:lnTo>
                    <a:pt x="241" y="1716"/>
                  </a:lnTo>
                  <a:lnTo>
                    <a:pt x="233" y="1709"/>
                  </a:lnTo>
                  <a:lnTo>
                    <a:pt x="225" y="1704"/>
                  </a:lnTo>
                  <a:lnTo>
                    <a:pt x="219" y="1699"/>
                  </a:lnTo>
                  <a:lnTo>
                    <a:pt x="212" y="1696"/>
                  </a:lnTo>
                  <a:lnTo>
                    <a:pt x="212" y="1696"/>
                  </a:lnTo>
                  <a:lnTo>
                    <a:pt x="220" y="1690"/>
                  </a:lnTo>
                  <a:lnTo>
                    <a:pt x="226" y="1685"/>
                  </a:lnTo>
                  <a:lnTo>
                    <a:pt x="232" y="1678"/>
                  </a:lnTo>
                  <a:lnTo>
                    <a:pt x="237" y="1671"/>
                  </a:lnTo>
                  <a:lnTo>
                    <a:pt x="242" y="1663"/>
                  </a:lnTo>
                  <a:lnTo>
                    <a:pt x="244" y="1654"/>
                  </a:lnTo>
                  <a:lnTo>
                    <a:pt x="246" y="1645"/>
                  </a:lnTo>
                  <a:lnTo>
                    <a:pt x="246" y="1635"/>
                  </a:lnTo>
                  <a:lnTo>
                    <a:pt x="246" y="1635"/>
                  </a:lnTo>
                  <a:lnTo>
                    <a:pt x="246" y="1626"/>
                  </a:lnTo>
                  <a:lnTo>
                    <a:pt x="245" y="1618"/>
                  </a:lnTo>
                  <a:lnTo>
                    <a:pt x="243" y="1610"/>
                  </a:lnTo>
                  <a:lnTo>
                    <a:pt x="241" y="1602"/>
                  </a:lnTo>
                  <a:lnTo>
                    <a:pt x="237" y="1594"/>
                  </a:lnTo>
                  <a:lnTo>
                    <a:pt x="233" y="1588"/>
                  </a:lnTo>
                  <a:lnTo>
                    <a:pt x="227" y="1582"/>
                  </a:lnTo>
                  <a:lnTo>
                    <a:pt x="222" y="1577"/>
                  </a:lnTo>
                  <a:lnTo>
                    <a:pt x="215" y="1572"/>
                  </a:lnTo>
                  <a:lnTo>
                    <a:pt x="209" y="1568"/>
                  </a:lnTo>
                  <a:lnTo>
                    <a:pt x="201" y="1565"/>
                  </a:lnTo>
                  <a:lnTo>
                    <a:pt x="192" y="1561"/>
                  </a:lnTo>
                  <a:lnTo>
                    <a:pt x="183" y="1559"/>
                  </a:lnTo>
                  <a:lnTo>
                    <a:pt x="173" y="1557"/>
                  </a:lnTo>
                  <a:lnTo>
                    <a:pt x="163" y="1557"/>
                  </a:lnTo>
                  <a:lnTo>
                    <a:pt x="152" y="1556"/>
                  </a:lnTo>
                  <a:lnTo>
                    <a:pt x="22" y="1556"/>
                  </a:lnTo>
                  <a:lnTo>
                    <a:pt x="22" y="1860"/>
                  </a:lnTo>
                  <a:lnTo>
                    <a:pt x="151" y="1860"/>
                  </a:lnTo>
                  <a:lnTo>
                    <a:pt x="151" y="1860"/>
                  </a:lnTo>
                  <a:lnTo>
                    <a:pt x="163" y="1860"/>
                  </a:lnTo>
                  <a:lnTo>
                    <a:pt x="174" y="1859"/>
                  </a:lnTo>
                  <a:lnTo>
                    <a:pt x="185" y="1857"/>
                  </a:lnTo>
                  <a:lnTo>
                    <a:pt x="195" y="1854"/>
                  </a:lnTo>
                  <a:lnTo>
                    <a:pt x="205" y="1850"/>
                  </a:lnTo>
                  <a:lnTo>
                    <a:pt x="214" y="1846"/>
                  </a:lnTo>
                  <a:lnTo>
                    <a:pt x="222" y="1840"/>
                  </a:lnTo>
                  <a:lnTo>
                    <a:pt x="228" y="1835"/>
                  </a:lnTo>
                  <a:lnTo>
                    <a:pt x="235" y="1828"/>
                  </a:lnTo>
                  <a:lnTo>
                    <a:pt x="241" y="1821"/>
                  </a:lnTo>
                  <a:lnTo>
                    <a:pt x="246" y="1813"/>
                  </a:lnTo>
                  <a:lnTo>
                    <a:pt x="249" y="1804"/>
                  </a:lnTo>
                  <a:lnTo>
                    <a:pt x="253" y="1795"/>
                  </a:lnTo>
                  <a:lnTo>
                    <a:pt x="255" y="1785"/>
                  </a:lnTo>
                  <a:lnTo>
                    <a:pt x="256" y="1774"/>
                  </a:lnTo>
                  <a:lnTo>
                    <a:pt x="257" y="1763"/>
                  </a:lnTo>
                  <a:lnTo>
                    <a:pt x="257" y="1763"/>
                  </a:lnTo>
                  <a:close/>
                  <a:moveTo>
                    <a:pt x="151" y="1810"/>
                  </a:moveTo>
                  <a:lnTo>
                    <a:pt x="78" y="1810"/>
                  </a:lnTo>
                  <a:lnTo>
                    <a:pt x="78" y="1722"/>
                  </a:lnTo>
                  <a:lnTo>
                    <a:pt x="151" y="1722"/>
                  </a:lnTo>
                  <a:lnTo>
                    <a:pt x="151" y="1722"/>
                  </a:lnTo>
                  <a:lnTo>
                    <a:pt x="162" y="1723"/>
                  </a:lnTo>
                  <a:lnTo>
                    <a:pt x="171" y="1725"/>
                  </a:lnTo>
                  <a:lnTo>
                    <a:pt x="179" y="1728"/>
                  </a:lnTo>
                  <a:lnTo>
                    <a:pt x="185" y="1733"/>
                  </a:lnTo>
                  <a:lnTo>
                    <a:pt x="191" y="1739"/>
                  </a:lnTo>
                  <a:lnTo>
                    <a:pt x="194" y="1747"/>
                  </a:lnTo>
                  <a:lnTo>
                    <a:pt x="196" y="1755"/>
                  </a:lnTo>
                  <a:lnTo>
                    <a:pt x="198" y="1765"/>
                  </a:lnTo>
                  <a:lnTo>
                    <a:pt x="198" y="1765"/>
                  </a:lnTo>
                  <a:lnTo>
                    <a:pt x="196" y="1775"/>
                  </a:lnTo>
                  <a:lnTo>
                    <a:pt x="194" y="1784"/>
                  </a:lnTo>
                  <a:lnTo>
                    <a:pt x="190" y="1792"/>
                  </a:lnTo>
                  <a:lnTo>
                    <a:pt x="185" y="1797"/>
                  </a:lnTo>
                  <a:lnTo>
                    <a:pt x="179" y="1803"/>
                  </a:lnTo>
                  <a:lnTo>
                    <a:pt x="171" y="1806"/>
                  </a:lnTo>
                  <a:lnTo>
                    <a:pt x="161" y="1808"/>
                  </a:lnTo>
                  <a:lnTo>
                    <a:pt x="151" y="1810"/>
                  </a:lnTo>
                  <a:lnTo>
                    <a:pt x="151" y="1810"/>
                  </a:lnTo>
                  <a:close/>
                  <a:moveTo>
                    <a:pt x="150" y="1673"/>
                  </a:moveTo>
                  <a:lnTo>
                    <a:pt x="78" y="1673"/>
                  </a:lnTo>
                  <a:lnTo>
                    <a:pt x="78" y="1608"/>
                  </a:lnTo>
                  <a:lnTo>
                    <a:pt x="148" y="1608"/>
                  </a:lnTo>
                  <a:lnTo>
                    <a:pt x="148" y="1608"/>
                  </a:lnTo>
                  <a:lnTo>
                    <a:pt x="157" y="1609"/>
                  </a:lnTo>
                  <a:lnTo>
                    <a:pt x="166" y="1610"/>
                  </a:lnTo>
                  <a:lnTo>
                    <a:pt x="172" y="1612"/>
                  </a:lnTo>
                  <a:lnTo>
                    <a:pt x="178" y="1615"/>
                  </a:lnTo>
                  <a:lnTo>
                    <a:pt x="182" y="1621"/>
                  </a:lnTo>
                  <a:lnTo>
                    <a:pt x="185" y="1626"/>
                  </a:lnTo>
                  <a:lnTo>
                    <a:pt x="187" y="1633"/>
                  </a:lnTo>
                  <a:lnTo>
                    <a:pt x="188" y="1641"/>
                  </a:lnTo>
                  <a:lnTo>
                    <a:pt x="188" y="1641"/>
                  </a:lnTo>
                  <a:lnTo>
                    <a:pt x="188" y="1646"/>
                  </a:lnTo>
                  <a:lnTo>
                    <a:pt x="187" y="1652"/>
                  </a:lnTo>
                  <a:lnTo>
                    <a:pt x="184" y="1657"/>
                  </a:lnTo>
                  <a:lnTo>
                    <a:pt x="181" y="1662"/>
                  </a:lnTo>
                  <a:lnTo>
                    <a:pt x="175" y="1666"/>
                  </a:lnTo>
                  <a:lnTo>
                    <a:pt x="169" y="1669"/>
                  </a:lnTo>
                  <a:lnTo>
                    <a:pt x="161" y="1672"/>
                  </a:lnTo>
                  <a:lnTo>
                    <a:pt x="150" y="1673"/>
                  </a:lnTo>
                  <a:lnTo>
                    <a:pt x="150" y="1673"/>
                  </a:lnTo>
                  <a:close/>
                  <a:moveTo>
                    <a:pt x="296" y="1764"/>
                  </a:moveTo>
                  <a:lnTo>
                    <a:pt x="296" y="1639"/>
                  </a:lnTo>
                  <a:lnTo>
                    <a:pt x="351" y="1639"/>
                  </a:lnTo>
                  <a:lnTo>
                    <a:pt x="351" y="1761"/>
                  </a:lnTo>
                  <a:lnTo>
                    <a:pt x="351" y="1761"/>
                  </a:lnTo>
                  <a:lnTo>
                    <a:pt x="351" y="1773"/>
                  </a:lnTo>
                  <a:lnTo>
                    <a:pt x="353" y="1785"/>
                  </a:lnTo>
                  <a:lnTo>
                    <a:pt x="356" y="1794"/>
                  </a:lnTo>
                  <a:lnTo>
                    <a:pt x="361" y="1802"/>
                  </a:lnTo>
                  <a:lnTo>
                    <a:pt x="366" y="1807"/>
                  </a:lnTo>
                  <a:lnTo>
                    <a:pt x="373" y="1812"/>
                  </a:lnTo>
                  <a:lnTo>
                    <a:pt x="382" y="1814"/>
                  </a:lnTo>
                  <a:lnTo>
                    <a:pt x="392" y="1815"/>
                  </a:lnTo>
                  <a:lnTo>
                    <a:pt x="392" y="1815"/>
                  </a:lnTo>
                  <a:lnTo>
                    <a:pt x="402" y="1814"/>
                  </a:lnTo>
                  <a:lnTo>
                    <a:pt x="409" y="1812"/>
                  </a:lnTo>
                  <a:lnTo>
                    <a:pt x="417" y="1807"/>
                  </a:lnTo>
                  <a:lnTo>
                    <a:pt x="423" y="1802"/>
                  </a:lnTo>
                  <a:lnTo>
                    <a:pt x="427" y="1794"/>
                  </a:lnTo>
                  <a:lnTo>
                    <a:pt x="430" y="1784"/>
                  </a:lnTo>
                  <a:lnTo>
                    <a:pt x="433" y="1773"/>
                  </a:lnTo>
                  <a:lnTo>
                    <a:pt x="433" y="1761"/>
                  </a:lnTo>
                  <a:lnTo>
                    <a:pt x="433" y="1639"/>
                  </a:lnTo>
                  <a:lnTo>
                    <a:pt x="488" y="1639"/>
                  </a:lnTo>
                  <a:lnTo>
                    <a:pt x="488" y="1860"/>
                  </a:lnTo>
                  <a:lnTo>
                    <a:pt x="433" y="1860"/>
                  </a:lnTo>
                  <a:lnTo>
                    <a:pt x="433" y="1843"/>
                  </a:lnTo>
                  <a:lnTo>
                    <a:pt x="433" y="1843"/>
                  </a:lnTo>
                  <a:lnTo>
                    <a:pt x="428" y="1848"/>
                  </a:lnTo>
                  <a:lnTo>
                    <a:pt x="422" y="1853"/>
                  </a:lnTo>
                  <a:lnTo>
                    <a:pt x="416" y="1857"/>
                  </a:lnTo>
                  <a:lnTo>
                    <a:pt x="409" y="1859"/>
                  </a:lnTo>
                  <a:lnTo>
                    <a:pt x="403" y="1862"/>
                  </a:lnTo>
                  <a:lnTo>
                    <a:pt x="395" y="1864"/>
                  </a:lnTo>
                  <a:lnTo>
                    <a:pt x="387" y="1865"/>
                  </a:lnTo>
                  <a:lnTo>
                    <a:pt x="380" y="1866"/>
                  </a:lnTo>
                  <a:lnTo>
                    <a:pt x="380" y="1866"/>
                  </a:lnTo>
                  <a:lnTo>
                    <a:pt x="366" y="1865"/>
                  </a:lnTo>
                  <a:lnTo>
                    <a:pt x="355" y="1862"/>
                  </a:lnTo>
                  <a:lnTo>
                    <a:pt x="345" y="1859"/>
                  </a:lnTo>
                  <a:lnTo>
                    <a:pt x="336" y="1855"/>
                  </a:lnTo>
                  <a:lnTo>
                    <a:pt x="328" y="1849"/>
                  </a:lnTo>
                  <a:lnTo>
                    <a:pt x="321" y="1844"/>
                  </a:lnTo>
                  <a:lnTo>
                    <a:pt x="316" y="1836"/>
                  </a:lnTo>
                  <a:lnTo>
                    <a:pt x="310" y="1828"/>
                  </a:lnTo>
                  <a:lnTo>
                    <a:pt x="307" y="1821"/>
                  </a:lnTo>
                  <a:lnTo>
                    <a:pt x="304" y="1813"/>
                  </a:lnTo>
                  <a:lnTo>
                    <a:pt x="299" y="1795"/>
                  </a:lnTo>
                  <a:lnTo>
                    <a:pt x="297" y="1779"/>
                  </a:lnTo>
                  <a:lnTo>
                    <a:pt x="296" y="1764"/>
                  </a:lnTo>
                  <a:lnTo>
                    <a:pt x="296" y="1764"/>
                  </a:lnTo>
                  <a:close/>
                  <a:moveTo>
                    <a:pt x="1135" y="1860"/>
                  </a:moveTo>
                  <a:lnTo>
                    <a:pt x="1079" y="1860"/>
                  </a:lnTo>
                  <a:lnTo>
                    <a:pt x="1079" y="1639"/>
                  </a:lnTo>
                  <a:lnTo>
                    <a:pt x="1135" y="1639"/>
                  </a:lnTo>
                  <a:lnTo>
                    <a:pt x="1135" y="1657"/>
                  </a:lnTo>
                  <a:lnTo>
                    <a:pt x="1135" y="1657"/>
                  </a:lnTo>
                  <a:lnTo>
                    <a:pt x="1140" y="1652"/>
                  </a:lnTo>
                  <a:lnTo>
                    <a:pt x="1146" y="1646"/>
                  </a:lnTo>
                  <a:lnTo>
                    <a:pt x="1152" y="1643"/>
                  </a:lnTo>
                  <a:lnTo>
                    <a:pt x="1159" y="1640"/>
                  </a:lnTo>
                  <a:lnTo>
                    <a:pt x="1167" y="1636"/>
                  </a:lnTo>
                  <a:lnTo>
                    <a:pt x="1173" y="1635"/>
                  </a:lnTo>
                  <a:lnTo>
                    <a:pt x="1182" y="1634"/>
                  </a:lnTo>
                  <a:lnTo>
                    <a:pt x="1190" y="1633"/>
                  </a:lnTo>
                  <a:lnTo>
                    <a:pt x="1190" y="1633"/>
                  </a:lnTo>
                  <a:lnTo>
                    <a:pt x="1200" y="1634"/>
                  </a:lnTo>
                  <a:lnTo>
                    <a:pt x="1208" y="1635"/>
                  </a:lnTo>
                  <a:lnTo>
                    <a:pt x="1217" y="1637"/>
                  </a:lnTo>
                  <a:lnTo>
                    <a:pt x="1225" y="1640"/>
                  </a:lnTo>
                  <a:lnTo>
                    <a:pt x="1233" y="1643"/>
                  </a:lnTo>
                  <a:lnTo>
                    <a:pt x="1239" y="1648"/>
                  </a:lnTo>
                  <a:lnTo>
                    <a:pt x="1245" y="1653"/>
                  </a:lnTo>
                  <a:lnTo>
                    <a:pt x="1250" y="1659"/>
                  </a:lnTo>
                  <a:lnTo>
                    <a:pt x="1256" y="1666"/>
                  </a:lnTo>
                  <a:lnTo>
                    <a:pt x="1259" y="1674"/>
                  </a:lnTo>
                  <a:lnTo>
                    <a:pt x="1264" y="1682"/>
                  </a:lnTo>
                  <a:lnTo>
                    <a:pt x="1266" y="1690"/>
                  </a:lnTo>
                  <a:lnTo>
                    <a:pt x="1268" y="1700"/>
                  </a:lnTo>
                  <a:lnTo>
                    <a:pt x="1270" y="1711"/>
                  </a:lnTo>
                  <a:lnTo>
                    <a:pt x="1271" y="1722"/>
                  </a:lnTo>
                  <a:lnTo>
                    <a:pt x="1271" y="1734"/>
                  </a:lnTo>
                  <a:lnTo>
                    <a:pt x="1271" y="1860"/>
                  </a:lnTo>
                  <a:lnTo>
                    <a:pt x="1216" y="1860"/>
                  </a:lnTo>
                  <a:lnTo>
                    <a:pt x="1216" y="1738"/>
                  </a:lnTo>
                  <a:lnTo>
                    <a:pt x="1216" y="1738"/>
                  </a:lnTo>
                  <a:lnTo>
                    <a:pt x="1216" y="1725"/>
                  </a:lnTo>
                  <a:lnTo>
                    <a:pt x="1214" y="1714"/>
                  </a:lnTo>
                  <a:lnTo>
                    <a:pt x="1211" y="1705"/>
                  </a:lnTo>
                  <a:lnTo>
                    <a:pt x="1206" y="1697"/>
                  </a:lnTo>
                  <a:lnTo>
                    <a:pt x="1201" y="1691"/>
                  </a:lnTo>
                  <a:lnTo>
                    <a:pt x="1194" y="1687"/>
                  </a:lnTo>
                  <a:lnTo>
                    <a:pt x="1186" y="1685"/>
                  </a:lnTo>
                  <a:lnTo>
                    <a:pt x="1176" y="1684"/>
                  </a:lnTo>
                  <a:lnTo>
                    <a:pt x="1176" y="1684"/>
                  </a:lnTo>
                  <a:lnTo>
                    <a:pt x="1167" y="1685"/>
                  </a:lnTo>
                  <a:lnTo>
                    <a:pt x="1158" y="1687"/>
                  </a:lnTo>
                  <a:lnTo>
                    <a:pt x="1151" y="1691"/>
                  </a:lnTo>
                  <a:lnTo>
                    <a:pt x="1146" y="1697"/>
                  </a:lnTo>
                  <a:lnTo>
                    <a:pt x="1140" y="1705"/>
                  </a:lnTo>
                  <a:lnTo>
                    <a:pt x="1137" y="1715"/>
                  </a:lnTo>
                  <a:lnTo>
                    <a:pt x="1135" y="1726"/>
                  </a:lnTo>
                  <a:lnTo>
                    <a:pt x="1135" y="1738"/>
                  </a:lnTo>
                  <a:lnTo>
                    <a:pt x="1135" y="1860"/>
                  </a:lnTo>
                  <a:close/>
                  <a:moveTo>
                    <a:pt x="593" y="1742"/>
                  </a:moveTo>
                  <a:lnTo>
                    <a:pt x="593" y="1860"/>
                  </a:lnTo>
                  <a:lnTo>
                    <a:pt x="537" y="1860"/>
                  </a:lnTo>
                  <a:lnTo>
                    <a:pt x="537" y="1639"/>
                  </a:lnTo>
                  <a:lnTo>
                    <a:pt x="593" y="1639"/>
                  </a:lnTo>
                  <a:lnTo>
                    <a:pt x="593" y="1742"/>
                  </a:lnTo>
                  <a:close/>
                  <a:moveTo>
                    <a:pt x="641" y="1573"/>
                  </a:moveTo>
                  <a:lnTo>
                    <a:pt x="696" y="1546"/>
                  </a:lnTo>
                  <a:lnTo>
                    <a:pt x="696" y="1747"/>
                  </a:lnTo>
                  <a:lnTo>
                    <a:pt x="696" y="1860"/>
                  </a:lnTo>
                  <a:lnTo>
                    <a:pt x="641" y="1860"/>
                  </a:lnTo>
                  <a:lnTo>
                    <a:pt x="641" y="1573"/>
                  </a:lnTo>
                  <a:close/>
                  <a:moveTo>
                    <a:pt x="871" y="1654"/>
                  </a:moveTo>
                  <a:lnTo>
                    <a:pt x="871" y="1654"/>
                  </a:lnTo>
                  <a:lnTo>
                    <a:pt x="866" y="1648"/>
                  </a:lnTo>
                  <a:lnTo>
                    <a:pt x="861" y="1645"/>
                  </a:lnTo>
                  <a:lnTo>
                    <a:pt x="854" y="1641"/>
                  </a:lnTo>
                  <a:lnTo>
                    <a:pt x="849" y="1639"/>
                  </a:lnTo>
                  <a:lnTo>
                    <a:pt x="842" y="1636"/>
                  </a:lnTo>
                  <a:lnTo>
                    <a:pt x="835" y="1634"/>
                  </a:lnTo>
                  <a:lnTo>
                    <a:pt x="822" y="1633"/>
                  </a:lnTo>
                  <a:lnTo>
                    <a:pt x="822" y="1633"/>
                  </a:lnTo>
                  <a:lnTo>
                    <a:pt x="812" y="1634"/>
                  </a:lnTo>
                  <a:lnTo>
                    <a:pt x="802" y="1635"/>
                  </a:lnTo>
                  <a:lnTo>
                    <a:pt x="794" y="1637"/>
                  </a:lnTo>
                  <a:lnTo>
                    <a:pt x="786" y="1641"/>
                  </a:lnTo>
                  <a:lnTo>
                    <a:pt x="778" y="1645"/>
                  </a:lnTo>
                  <a:lnTo>
                    <a:pt x="770" y="1651"/>
                  </a:lnTo>
                  <a:lnTo>
                    <a:pt x="764" y="1657"/>
                  </a:lnTo>
                  <a:lnTo>
                    <a:pt x="758" y="1664"/>
                  </a:lnTo>
                  <a:lnTo>
                    <a:pt x="753" y="1672"/>
                  </a:lnTo>
                  <a:lnTo>
                    <a:pt x="748" y="1680"/>
                  </a:lnTo>
                  <a:lnTo>
                    <a:pt x="744" y="1689"/>
                  </a:lnTo>
                  <a:lnTo>
                    <a:pt x="741" y="1699"/>
                  </a:lnTo>
                  <a:lnTo>
                    <a:pt x="738" y="1710"/>
                  </a:lnTo>
                  <a:lnTo>
                    <a:pt x="736" y="1722"/>
                  </a:lnTo>
                  <a:lnTo>
                    <a:pt x="735" y="1734"/>
                  </a:lnTo>
                  <a:lnTo>
                    <a:pt x="735" y="1747"/>
                  </a:lnTo>
                  <a:lnTo>
                    <a:pt x="735" y="1747"/>
                  </a:lnTo>
                  <a:lnTo>
                    <a:pt x="735" y="1761"/>
                  </a:lnTo>
                  <a:lnTo>
                    <a:pt x="736" y="1773"/>
                  </a:lnTo>
                  <a:lnTo>
                    <a:pt x="738" y="1785"/>
                  </a:lnTo>
                  <a:lnTo>
                    <a:pt x="741" y="1796"/>
                  </a:lnTo>
                  <a:lnTo>
                    <a:pt x="744" y="1807"/>
                  </a:lnTo>
                  <a:lnTo>
                    <a:pt x="747" y="1817"/>
                  </a:lnTo>
                  <a:lnTo>
                    <a:pt x="752" y="1826"/>
                  </a:lnTo>
                  <a:lnTo>
                    <a:pt x="757" y="1834"/>
                  </a:lnTo>
                  <a:lnTo>
                    <a:pt x="764" y="1841"/>
                  </a:lnTo>
                  <a:lnTo>
                    <a:pt x="769" y="1847"/>
                  </a:lnTo>
                  <a:lnTo>
                    <a:pt x="777" y="1853"/>
                  </a:lnTo>
                  <a:lnTo>
                    <a:pt x="785" y="1857"/>
                  </a:lnTo>
                  <a:lnTo>
                    <a:pt x="792" y="1860"/>
                  </a:lnTo>
                  <a:lnTo>
                    <a:pt x="801" y="1864"/>
                  </a:lnTo>
                  <a:lnTo>
                    <a:pt x="811" y="1865"/>
                  </a:lnTo>
                  <a:lnTo>
                    <a:pt x="821" y="1866"/>
                  </a:lnTo>
                  <a:lnTo>
                    <a:pt x="821" y="1866"/>
                  </a:lnTo>
                  <a:lnTo>
                    <a:pt x="828" y="1865"/>
                  </a:lnTo>
                  <a:lnTo>
                    <a:pt x="834" y="1864"/>
                  </a:lnTo>
                  <a:lnTo>
                    <a:pt x="841" y="1862"/>
                  </a:lnTo>
                  <a:lnTo>
                    <a:pt x="848" y="1860"/>
                  </a:lnTo>
                  <a:lnTo>
                    <a:pt x="853" y="1857"/>
                  </a:lnTo>
                  <a:lnTo>
                    <a:pt x="860" y="1854"/>
                  </a:lnTo>
                  <a:lnTo>
                    <a:pt x="865" y="1849"/>
                  </a:lnTo>
                  <a:lnTo>
                    <a:pt x="871" y="1844"/>
                  </a:lnTo>
                  <a:lnTo>
                    <a:pt x="871" y="1860"/>
                  </a:lnTo>
                  <a:lnTo>
                    <a:pt x="926" y="1860"/>
                  </a:lnTo>
                  <a:lnTo>
                    <a:pt x="926" y="1546"/>
                  </a:lnTo>
                  <a:lnTo>
                    <a:pt x="871" y="1573"/>
                  </a:lnTo>
                  <a:lnTo>
                    <a:pt x="871" y="1654"/>
                  </a:lnTo>
                  <a:close/>
                  <a:moveTo>
                    <a:pt x="832" y="1815"/>
                  </a:moveTo>
                  <a:lnTo>
                    <a:pt x="832" y="1815"/>
                  </a:lnTo>
                  <a:lnTo>
                    <a:pt x="826" y="1814"/>
                  </a:lnTo>
                  <a:lnTo>
                    <a:pt x="818" y="1812"/>
                  </a:lnTo>
                  <a:lnTo>
                    <a:pt x="811" y="1808"/>
                  </a:lnTo>
                  <a:lnTo>
                    <a:pt x="805" y="1802"/>
                  </a:lnTo>
                  <a:lnTo>
                    <a:pt x="799" y="1793"/>
                  </a:lnTo>
                  <a:lnTo>
                    <a:pt x="795" y="1781"/>
                  </a:lnTo>
                  <a:lnTo>
                    <a:pt x="791" y="1765"/>
                  </a:lnTo>
                  <a:lnTo>
                    <a:pt x="790" y="1746"/>
                  </a:lnTo>
                  <a:lnTo>
                    <a:pt x="790" y="1746"/>
                  </a:lnTo>
                  <a:lnTo>
                    <a:pt x="791" y="1728"/>
                  </a:lnTo>
                  <a:lnTo>
                    <a:pt x="795" y="1715"/>
                  </a:lnTo>
                  <a:lnTo>
                    <a:pt x="799" y="1704"/>
                  </a:lnTo>
                  <a:lnTo>
                    <a:pt x="805" y="1696"/>
                  </a:lnTo>
                  <a:lnTo>
                    <a:pt x="810" y="1689"/>
                  </a:lnTo>
                  <a:lnTo>
                    <a:pt x="818" y="1686"/>
                  </a:lnTo>
                  <a:lnTo>
                    <a:pt x="824" y="1684"/>
                  </a:lnTo>
                  <a:lnTo>
                    <a:pt x="832" y="1684"/>
                  </a:lnTo>
                  <a:lnTo>
                    <a:pt x="832" y="1684"/>
                  </a:lnTo>
                  <a:lnTo>
                    <a:pt x="839" y="1684"/>
                  </a:lnTo>
                  <a:lnTo>
                    <a:pt x="845" y="1686"/>
                  </a:lnTo>
                  <a:lnTo>
                    <a:pt x="852" y="1688"/>
                  </a:lnTo>
                  <a:lnTo>
                    <a:pt x="856" y="1691"/>
                  </a:lnTo>
                  <a:lnTo>
                    <a:pt x="861" y="1695"/>
                  </a:lnTo>
                  <a:lnTo>
                    <a:pt x="865" y="1698"/>
                  </a:lnTo>
                  <a:lnTo>
                    <a:pt x="871" y="1706"/>
                  </a:lnTo>
                  <a:lnTo>
                    <a:pt x="871" y="1793"/>
                  </a:lnTo>
                  <a:lnTo>
                    <a:pt x="871" y="1793"/>
                  </a:lnTo>
                  <a:lnTo>
                    <a:pt x="864" y="1801"/>
                  </a:lnTo>
                  <a:lnTo>
                    <a:pt x="856" y="1807"/>
                  </a:lnTo>
                  <a:lnTo>
                    <a:pt x="852" y="1811"/>
                  </a:lnTo>
                  <a:lnTo>
                    <a:pt x="845" y="1813"/>
                  </a:lnTo>
                  <a:lnTo>
                    <a:pt x="840" y="1814"/>
                  </a:lnTo>
                  <a:lnTo>
                    <a:pt x="832" y="1815"/>
                  </a:lnTo>
                  <a:lnTo>
                    <a:pt x="832" y="1815"/>
                  </a:lnTo>
                  <a:close/>
                  <a:moveTo>
                    <a:pt x="2069" y="1633"/>
                  </a:moveTo>
                  <a:lnTo>
                    <a:pt x="2069" y="1633"/>
                  </a:lnTo>
                  <a:lnTo>
                    <a:pt x="2064" y="1634"/>
                  </a:lnTo>
                  <a:lnTo>
                    <a:pt x="2057" y="1635"/>
                  </a:lnTo>
                  <a:lnTo>
                    <a:pt x="2044" y="1639"/>
                  </a:lnTo>
                  <a:lnTo>
                    <a:pt x="2032" y="1645"/>
                  </a:lnTo>
                  <a:lnTo>
                    <a:pt x="2021" y="1654"/>
                  </a:lnTo>
                  <a:lnTo>
                    <a:pt x="2021" y="1551"/>
                  </a:lnTo>
                  <a:lnTo>
                    <a:pt x="1966" y="1579"/>
                  </a:lnTo>
                  <a:lnTo>
                    <a:pt x="1966" y="1860"/>
                  </a:lnTo>
                  <a:lnTo>
                    <a:pt x="2021" y="1860"/>
                  </a:lnTo>
                  <a:lnTo>
                    <a:pt x="2021" y="1844"/>
                  </a:lnTo>
                  <a:lnTo>
                    <a:pt x="2021" y="1844"/>
                  </a:lnTo>
                  <a:lnTo>
                    <a:pt x="2025" y="1849"/>
                  </a:lnTo>
                  <a:lnTo>
                    <a:pt x="2032" y="1854"/>
                  </a:lnTo>
                  <a:lnTo>
                    <a:pt x="2037" y="1857"/>
                  </a:lnTo>
                  <a:lnTo>
                    <a:pt x="2044" y="1860"/>
                  </a:lnTo>
                  <a:lnTo>
                    <a:pt x="2049" y="1862"/>
                  </a:lnTo>
                  <a:lnTo>
                    <a:pt x="2057" y="1864"/>
                  </a:lnTo>
                  <a:lnTo>
                    <a:pt x="2064" y="1865"/>
                  </a:lnTo>
                  <a:lnTo>
                    <a:pt x="2070" y="1866"/>
                  </a:lnTo>
                  <a:lnTo>
                    <a:pt x="2070" y="1866"/>
                  </a:lnTo>
                  <a:lnTo>
                    <a:pt x="2080" y="1865"/>
                  </a:lnTo>
                  <a:lnTo>
                    <a:pt x="2090" y="1864"/>
                  </a:lnTo>
                  <a:lnTo>
                    <a:pt x="2099" y="1861"/>
                  </a:lnTo>
                  <a:lnTo>
                    <a:pt x="2108" y="1857"/>
                  </a:lnTo>
                  <a:lnTo>
                    <a:pt x="2116" y="1853"/>
                  </a:lnTo>
                  <a:lnTo>
                    <a:pt x="2122" y="1848"/>
                  </a:lnTo>
                  <a:lnTo>
                    <a:pt x="2129" y="1841"/>
                  </a:lnTo>
                  <a:lnTo>
                    <a:pt x="2134" y="1835"/>
                  </a:lnTo>
                  <a:lnTo>
                    <a:pt x="2140" y="1826"/>
                  </a:lnTo>
                  <a:lnTo>
                    <a:pt x="2144" y="1817"/>
                  </a:lnTo>
                  <a:lnTo>
                    <a:pt x="2148" y="1807"/>
                  </a:lnTo>
                  <a:lnTo>
                    <a:pt x="2151" y="1797"/>
                  </a:lnTo>
                  <a:lnTo>
                    <a:pt x="2154" y="1786"/>
                  </a:lnTo>
                  <a:lnTo>
                    <a:pt x="2155" y="1774"/>
                  </a:lnTo>
                  <a:lnTo>
                    <a:pt x="2157" y="1761"/>
                  </a:lnTo>
                  <a:lnTo>
                    <a:pt x="2158" y="1747"/>
                  </a:lnTo>
                  <a:lnTo>
                    <a:pt x="2158" y="1747"/>
                  </a:lnTo>
                  <a:lnTo>
                    <a:pt x="2157" y="1734"/>
                  </a:lnTo>
                  <a:lnTo>
                    <a:pt x="2155" y="1722"/>
                  </a:lnTo>
                  <a:lnTo>
                    <a:pt x="2153" y="1710"/>
                  </a:lnTo>
                  <a:lnTo>
                    <a:pt x="2151" y="1699"/>
                  </a:lnTo>
                  <a:lnTo>
                    <a:pt x="2148" y="1689"/>
                  </a:lnTo>
                  <a:lnTo>
                    <a:pt x="2143" y="1680"/>
                  </a:lnTo>
                  <a:lnTo>
                    <a:pt x="2139" y="1672"/>
                  </a:lnTo>
                  <a:lnTo>
                    <a:pt x="2133" y="1664"/>
                  </a:lnTo>
                  <a:lnTo>
                    <a:pt x="2128" y="1657"/>
                  </a:lnTo>
                  <a:lnTo>
                    <a:pt x="2121" y="1651"/>
                  </a:lnTo>
                  <a:lnTo>
                    <a:pt x="2113" y="1645"/>
                  </a:lnTo>
                  <a:lnTo>
                    <a:pt x="2106" y="1641"/>
                  </a:lnTo>
                  <a:lnTo>
                    <a:pt x="2098" y="1637"/>
                  </a:lnTo>
                  <a:lnTo>
                    <a:pt x="2089" y="1635"/>
                  </a:lnTo>
                  <a:lnTo>
                    <a:pt x="2079" y="1634"/>
                  </a:lnTo>
                  <a:lnTo>
                    <a:pt x="2069" y="1633"/>
                  </a:lnTo>
                  <a:lnTo>
                    <a:pt x="2069" y="1633"/>
                  </a:lnTo>
                  <a:close/>
                  <a:moveTo>
                    <a:pt x="2059" y="1684"/>
                  </a:moveTo>
                  <a:lnTo>
                    <a:pt x="2059" y="1684"/>
                  </a:lnTo>
                  <a:lnTo>
                    <a:pt x="2067" y="1685"/>
                  </a:lnTo>
                  <a:lnTo>
                    <a:pt x="2075" y="1687"/>
                  </a:lnTo>
                  <a:lnTo>
                    <a:pt x="2081" y="1691"/>
                  </a:lnTo>
                  <a:lnTo>
                    <a:pt x="2088" y="1698"/>
                  </a:lnTo>
                  <a:lnTo>
                    <a:pt x="2094" y="1706"/>
                  </a:lnTo>
                  <a:lnTo>
                    <a:pt x="2097" y="1717"/>
                  </a:lnTo>
                  <a:lnTo>
                    <a:pt x="2100" y="1730"/>
                  </a:lnTo>
                  <a:lnTo>
                    <a:pt x="2101" y="1746"/>
                  </a:lnTo>
                  <a:lnTo>
                    <a:pt x="2101" y="1746"/>
                  </a:lnTo>
                  <a:lnTo>
                    <a:pt x="2100" y="1762"/>
                  </a:lnTo>
                  <a:lnTo>
                    <a:pt x="2098" y="1776"/>
                  </a:lnTo>
                  <a:lnTo>
                    <a:pt x="2096" y="1787"/>
                  </a:lnTo>
                  <a:lnTo>
                    <a:pt x="2091" y="1797"/>
                  </a:lnTo>
                  <a:lnTo>
                    <a:pt x="2085" y="1805"/>
                  </a:lnTo>
                  <a:lnTo>
                    <a:pt x="2078" y="1811"/>
                  </a:lnTo>
                  <a:lnTo>
                    <a:pt x="2070" y="1814"/>
                  </a:lnTo>
                  <a:lnTo>
                    <a:pt x="2061" y="1815"/>
                  </a:lnTo>
                  <a:lnTo>
                    <a:pt x="2061" y="1815"/>
                  </a:lnTo>
                  <a:lnTo>
                    <a:pt x="2053" y="1814"/>
                  </a:lnTo>
                  <a:lnTo>
                    <a:pt x="2046" y="1813"/>
                  </a:lnTo>
                  <a:lnTo>
                    <a:pt x="2041" y="1810"/>
                  </a:lnTo>
                  <a:lnTo>
                    <a:pt x="2035" y="1807"/>
                  </a:lnTo>
                  <a:lnTo>
                    <a:pt x="2026" y="1800"/>
                  </a:lnTo>
                  <a:lnTo>
                    <a:pt x="2021" y="1794"/>
                  </a:lnTo>
                  <a:lnTo>
                    <a:pt x="2021" y="1706"/>
                  </a:lnTo>
                  <a:lnTo>
                    <a:pt x="2021" y="1706"/>
                  </a:lnTo>
                  <a:lnTo>
                    <a:pt x="2024" y="1701"/>
                  </a:lnTo>
                  <a:lnTo>
                    <a:pt x="2029" y="1697"/>
                  </a:lnTo>
                  <a:lnTo>
                    <a:pt x="2033" y="1693"/>
                  </a:lnTo>
                  <a:lnTo>
                    <a:pt x="2037" y="1689"/>
                  </a:lnTo>
                  <a:lnTo>
                    <a:pt x="2043" y="1687"/>
                  </a:lnTo>
                  <a:lnTo>
                    <a:pt x="2048" y="1685"/>
                  </a:lnTo>
                  <a:lnTo>
                    <a:pt x="2054" y="1684"/>
                  </a:lnTo>
                  <a:lnTo>
                    <a:pt x="2059" y="1684"/>
                  </a:lnTo>
                  <a:lnTo>
                    <a:pt x="2059" y="1684"/>
                  </a:lnTo>
                  <a:close/>
                  <a:moveTo>
                    <a:pt x="1445" y="1654"/>
                  </a:moveTo>
                  <a:lnTo>
                    <a:pt x="1445" y="1654"/>
                  </a:lnTo>
                  <a:lnTo>
                    <a:pt x="1440" y="1650"/>
                  </a:lnTo>
                  <a:lnTo>
                    <a:pt x="1435" y="1645"/>
                  </a:lnTo>
                  <a:lnTo>
                    <a:pt x="1428" y="1642"/>
                  </a:lnTo>
                  <a:lnTo>
                    <a:pt x="1423" y="1639"/>
                  </a:lnTo>
                  <a:lnTo>
                    <a:pt x="1416" y="1636"/>
                  </a:lnTo>
                  <a:lnTo>
                    <a:pt x="1409" y="1634"/>
                  </a:lnTo>
                  <a:lnTo>
                    <a:pt x="1403" y="1634"/>
                  </a:lnTo>
                  <a:lnTo>
                    <a:pt x="1396" y="1633"/>
                  </a:lnTo>
                  <a:lnTo>
                    <a:pt x="1396" y="1633"/>
                  </a:lnTo>
                  <a:lnTo>
                    <a:pt x="1386" y="1634"/>
                  </a:lnTo>
                  <a:lnTo>
                    <a:pt x="1376" y="1635"/>
                  </a:lnTo>
                  <a:lnTo>
                    <a:pt x="1367" y="1637"/>
                  </a:lnTo>
                  <a:lnTo>
                    <a:pt x="1360" y="1641"/>
                  </a:lnTo>
                  <a:lnTo>
                    <a:pt x="1352" y="1645"/>
                  </a:lnTo>
                  <a:lnTo>
                    <a:pt x="1344" y="1651"/>
                  </a:lnTo>
                  <a:lnTo>
                    <a:pt x="1338" y="1657"/>
                  </a:lnTo>
                  <a:lnTo>
                    <a:pt x="1332" y="1664"/>
                  </a:lnTo>
                  <a:lnTo>
                    <a:pt x="1327" y="1672"/>
                  </a:lnTo>
                  <a:lnTo>
                    <a:pt x="1322" y="1680"/>
                  </a:lnTo>
                  <a:lnTo>
                    <a:pt x="1318" y="1689"/>
                  </a:lnTo>
                  <a:lnTo>
                    <a:pt x="1314" y="1699"/>
                  </a:lnTo>
                  <a:lnTo>
                    <a:pt x="1312" y="1710"/>
                  </a:lnTo>
                  <a:lnTo>
                    <a:pt x="1310" y="1722"/>
                  </a:lnTo>
                  <a:lnTo>
                    <a:pt x="1309" y="1734"/>
                  </a:lnTo>
                  <a:lnTo>
                    <a:pt x="1309" y="1747"/>
                  </a:lnTo>
                  <a:lnTo>
                    <a:pt x="1309" y="1747"/>
                  </a:lnTo>
                  <a:lnTo>
                    <a:pt x="1309" y="1761"/>
                  </a:lnTo>
                  <a:lnTo>
                    <a:pt x="1310" y="1773"/>
                  </a:lnTo>
                  <a:lnTo>
                    <a:pt x="1312" y="1785"/>
                  </a:lnTo>
                  <a:lnTo>
                    <a:pt x="1314" y="1796"/>
                  </a:lnTo>
                  <a:lnTo>
                    <a:pt x="1318" y="1807"/>
                  </a:lnTo>
                  <a:lnTo>
                    <a:pt x="1321" y="1817"/>
                  </a:lnTo>
                  <a:lnTo>
                    <a:pt x="1327" y="1826"/>
                  </a:lnTo>
                  <a:lnTo>
                    <a:pt x="1331" y="1834"/>
                  </a:lnTo>
                  <a:lnTo>
                    <a:pt x="1338" y="1841"/>
                  </a:lnTo>
                  <a:lnTo>
                    <a:pt x="1343" y="1847"/>
                  </a:lnTo>
                  <a:lnTo>
                    <a:pt x="1351" y="1853"/>
                  </a:lnTo>
                  <a:lnTo>
                    <a:pt x="1359" y="1857"/>
                  </a:lnTo>
                  <a:lnTo>
                    <a:pt x="1366" y="1860"/>
                  </a:lnTo>
                  <a:lnTo>
                    <a:pt x="1375" y="1864"/>
                  </a:lnTo>
                  <a:lnTo>
                    <a:pt x="1385" y="1865"/>
                  </a:lnTo>
                  <a:lnTo>
                    <a:pt x="1395" y="1865"/>
                  </a:lnTo>
                  <a:lnTo>
                    <a:pt x="1395" y="1865"/>
                  </a:lnTo>
                  <a:lnTo>
                    <a:pt x="1402" y="1865"/>
                  </a:lnTo>
                  <a:lnTo>
                    <a:pt x="1408" y="1864"/>
                  </a:lnTo>
                  <a:lnTo>
                    <a:pt x="1415" y="1862"/>
                  </a:lnTo>
                  <a:lnTo>
                    <a:pt x="1421" y="1860"/>
                  </a:lnTo>
                  <a:lnTo>
                    <a:pt x="1428" y="1857"/>
                  </a:lnTo>
                  <a:lnTo>
                    <a:pt x="1434" y="1853"/>
                  </a:lnTo>
                  <a:lnTo>
                    <a:pt x="1439" y="1849"/>
                  </a:lnTo>
                  <a:lnTo>
                    <a:pt x="1445" y="1844"/>
                  </a:lnTo>
                  <a:lnTo>
                    <a:pt x="1445" y="1849"/>
                  </a:lnTo>
                  <a:lnTo>
                    <a:pt x="1445" y="1849"/>
                  </a:lnTo>
                  <a:lnTo>
                    <a:pt x="1445" y="1858"/>
                  </a:lnTo>
                  <a:lnTo>
                    <a:pt x="1444" y="1868"/>
                  </a:lnTo>
                  <a:lnTo>
                    <a:pt x="1441" y="1878"/>
                  </a:lnTo>
                  <a:lnTo>
                    <a:pt x="1439" y="1882"/>
                  </a:lnTo>
                  <a:lnTo>
                    <a:pt x="1436" y="1887"/>
                  </a:lnTo>
                  <a:lnTo>
                    <a:pt x="1433" y="1891"/>
                  </a:lnTo>
                  <a:lnTo>
                    <a:pt x="1428" y="1896"/>
                  </a:lnTo>
                  <a:lnTo>
                    <a:pt x="1421" y="1899"/>
                  </a:lnTo>
                  <a:lnTo>
                    <a:pt x="1415" y="1901"/>
                  </a:lnTo>
                  <a:lnTo>
                    <a:pt x="1407" y="1904"/>
                  </a:lnTo>
                  <a:lnTo>
                    <a:pt x="1397" y="1905"/>
                  </a:lnTo>
                  <a:lnTo>
                    <a:pt x="1386" y="1908"/>
                  </a:lnTo>
                  <a:lnTo>
                    <a:pt x="1374" y="1908"/>
                  </a:lnTo>
                  <a:lnTo>
                    <a:pt x="1372" y="1908"/>
                  </a:lnTo>
                  <a:lnTo>
                    <a:pt x="1391" y="1951"/>
                  </a:lnTo>
                  <a:lnTo>
                    <a:pt x="1392" y="1951"/>
                  </a:lnTo>
                  <a:lnTo>
                    <a:pt x="1392" y="1951"/>
                  </a:lnTo>
                  <a:lnTo>
                    <a:pt x="1405" y="1951"/>
                  </a:lnTo>
                  <a:lnTo>
                    <a:pt x="1417" y="1948"/>
                  </a:lnTo>
                  <a:lnTo>
                    <a:pt x="1429" y="1946"/>
                  </a:lnTo>
                  <a:lnTo>
                    <a:pt x="1439" y="1943"/>
                  </a:lnTo>
                  <a:lnTo>
                    <a:pt x="1449" y="1940"/>
                  </a:lnTo>
                  <a:lnTo>
                    <a:pt x="1458" y="1935"/>
                  </a:lnTo>
                  <a:lnTo>
                    <a:pt x="1466" y="1929"/>
                  </a:lnTo>
                  <a:lnTo>
                    <a:pt x="1473" y="1923"/>
                  </a:lnTo>
                  <a:lnTo>
                    <a:pt x="1480" y="1915"/>
                  </a:lnTo>
                  <a:lnTo>
                    <a:pt x="1484" y="1907"/>
                  </a:lnTo>
                  <a:lnTo>
                    <a:pt x="1490" y="1898"/>
                  </a:lnTo>
                  <a:lnTo>
                    <a:pt x="1493" y="1888"/>
                  </a:lnTo>
                  <a:lnTo>
                    <a:pt x="1497" y="1877"/>
                  </a:lnTo>
                  <a:lnTo>
                    <a:pt x="1499" y="1866"/>
                  </a:lnTo>
                  <a:lnTo>
                    <a:pt x="1500" y="1854"/>
                  </a:lnTo>
                  <a:lnTo>
                    <a:pt x="1500" y="1839"/>
                  </a:lnTo>
                  <a:lnTo>
                    <a:pt x="1500" y="1639"/>
                  </a:lnTo>
                  <a:lnTo>
                    <a:pt x="1445" y="1639"/>
                  </a:lnTo>
                  <a:lnTo>
                    <a:pt x="1445" y="1654"/>
                  </a:lnTo>
                  <a:close/>
                  <a:moveTo>
                    <a:pt x="1445" y="1706"/>
                  </a:moveTo>
                  <a:lnTo>
                    <a:pt x="1445" y="1793"/>
                  </a:lnTo>
                  <a:lnTo>
                    <a:pt x="1445" y="1793"/>
                  </a:lnTo>
                  <a:lnTo>
                    <a:pt x="1438" y="1801"/>
                  </a:lnTo>
                  <a:lnTo>
                    <a:pt x="1429" y="1808"/>
                  </a:lnTo>
                  <a:lnTo>
                    <a:pt x="1425" y="1811"/>
                  </a:lnTo>
                  <a:lnTo>
                    <a:pt x="1419" y="1813"/>
                  </a:lnTo>
                  <a:lnTo>
                    <a:pt x="1413" y="1814"/>
                  </a:lnTo>
                  <a:lnTo>
                    <a:pt x="1406" y="1815"/>
                  </a:lnTo>
                  <a:lnTo>
                    <a:pt x="1406" y="1815"/>
                  </a:lnTo>
                  <a:lnTo>
                    <a:pt x="1398" y="1814"/>
                  </a:lnTo>
                  <a:lnTo>
                    <a:pt x="1392" y="1812"/>
                  </a:lnTo>
                  <a:lnTo>
                    <a:pt x="1384" y="1807"/>
                  </a:lnTo>
                  <a:lnTo>
                    <a:pt x="1378" y="1802"/>
                  </a:lnTo>
                  <a:lnTo>
                    <a:pt x="1373" y="1793"/>
                  </a:lnTo>
                  <a:lnTo>
                    <a:pt x="1369" y="1781"/>
                  </a:lnTo>
                  <a:lnTo>
                    <a:pt x="1365" y="1765"/>
                  </a:lnTo>
                  <a:lnTo>
                    <a:pt x="1364" y="1746"/>
                  </a:lnTo>
                  <a:lnTo>
                    <a:pt x="1364" y="1746"/>
                  </a:lnTo>
                  <a:lnTo>
                    <a:pt x="1365" y="1728"/>
                  </a:lnTo>
                  <a:lnTo>
                    <a:pt x="1369" y="1715"/>
                  </a:lnTo>
                  <a:lnTo>
                    <a:pt x="1373" y="1704"/>
                  </a:lnTo>
                  <a:lnTo>
                    <a:pt x="1378" y="1696"/>
                  </a:lnTo>
                  <a:lnTo>
                    <a:pt x="1384" y="1689"/>
                  </a:lnTo>
                  <a:lnTo>
                    <a:pt x="1392" y="1686"/>
                  </a:lnTo>
                  <a:lnTo>
                    <a:pt x="1398" y="1684"/>
                  </a:lnTo>
                  <a:lnTo>
                    <a:pt x="1406" y="1684"/>
                  </a:lnTo>
                  <a:lnTo>
                    <a:pt x="1406" y="1684"/>
                  </a:lnTo>
                  <a:lnTo>
                    <a:pt x="1413" y="1684"/>
                  </a:lnTo>
                  <a:lnTo>
                    <a:pt x="1419" y="1686"/>
                  </a:lnTo>
                  <a:lnTo>
                    <a:pt x="1426" y="1688"/>
                  </a:lnTo>
                  <a:lnTo>
                    <a:pt x="1430" y="1690"/>
                  </a:lnTo>
                  <a:lnTo>
                    <a:pt x="1435" y="1695"/>
                  </a:lnTo>
                  <a:lnTo>
                    <a:pt x="1439" y="1698"/>
                  </a:lnTo>
                  <a:lnTo>
                    <a:pt x="1445" y="1706"/>
                  </a:lnTo>
                  <a:lnTo>
                    <a:pt x="1445" y="1706"/>
                  </a:lnTo>
                  <a:close/>
                  <a:moveTo>
                    <a:pt x="1671" y="1693"/>
                  </a:moveTo>
                  <a:lnTo>
                    <a:pt x="1671" y="1693"/>
                  </a:lnTo>
                  <a:lnTo>
                    <a:pt x="1684" y="1686"/>
                  </a:lnTo>
                  <a:lnTo>
                    <a:pt x="1697" y="1682"/>
                  </a:lnTo>
                  <a:lnTo>
                    <a:pt x="1712" y="1678"/>
                  </a:lnTo>
                  <a:lnTo>
                    <a:pt x="1727" y="1677"/>
                  </a:lnTo>
                  <a:lnTo>
                    <a:pt x="1727" y="1677"/>
                  </a:lnTo>
                  <a:lnTo>
                    <a:pt x="1737" y="1678"/>
                  </a:lnTo>
                  <a:lnTo>
                    <a:pt x="1745" y="1679"/>
                  </a:lnTo>
                  <a:lnTo>
                    <a:pt x="1751" y="1682"/>
                  </a:lnTo>
                  <a:lnTo>
                    <a:pt x="1757" y="1686"/>
                  </a:lnTo>
                  <a:lnTo>
                    <a:pt x="1761" y="1690"/>
                  </a:lnTo>
                  <a:lnTo>
                    <a:pt x="1765" y="1696"/>
                  </a:lnTo>
                  <a:lnTo>
                    <a:pt x="1767" y="1701"/>
                  </a:lnTo>
                  <a:lnTo>
                    <a:pt x="1767" y="1709"/>
                  </a:lnTo>
                  <a:lnTo>
                    <a:pt x="1767" y="1725"/>
                  </a:lnTo>
                  <a:lnTo>
                    <a:pt x="1767" y="1725"/>
                  </a:lnTo>
                  <a:lnTo>
                    <a:pt x="1757" y="1720"/>
                  </a:lnTo>
                  <a:lnTo>
                    <a:pt x="1745" y="1717"/>
                  </a:lnTo>
                  <a:lnTo>
                    <a:pt x="1733" y="1715"/>
                  </a:lnTo>
                  <a:lnTo>
                    <a:pt x="1719" y="1714"/>
                  </a:lnTo>
                  <a:lnTo>
                    <a:pt x="1719" y="1714"/>
                  </a:lnTo>
                  <a:lnTo>
                    <a:pt x="1704" y="1715"/>
                  </a:lnTo>
                  <a:lnTo>
                    <a:pt x="1689" y="1718"/>
                  </a:lnTo>
                  <a:lnTo>
                    <a:pt x="1674" y="1722"/>
                  </a:lnTo>
                  <a:lnTo>
                    <a:pt x="1667" y="1726"/>
                  </a:lnTo>
                  <a:lnTo>
                    <a:pt x="1660" y="1730"/>
                  </a:lnTo>
                  <a:lnTo>
                    <a:pt x="1654" y="1734"/>
                  </a:lnTo>
                  <a:lnTo>
                    <a:pt x="1649" y="1740"/>
                  </a:lnTo>
                  <a:lnTo>
                    <a:pt x="1643" y="1746"/>
                  </a:lnTo>
                  <a:lnTo>
                    <a:pt x="1639" y="1752"/>
                  </a:lnTo>
                  <a:lnTo>
                    <a:pt x="1636" y="1760"/>
                  </a:lnTo>
                  <a:lnTo>
                    <a:pt x="1633" y="1769"/>
                  </a:lnTo>
                  <a:lnTo>
                    <a:pt x="1632" y="1778"/>
                  </a:lnTo>
                  <a:lnTo>
                    <a:pt x="1631" y="1786"/>
                  </a:lnTo>
                  <a:lnTo>
                    <a:pt x="1631" y="1786"/>
                  </a:lnTo>
                  <a:lnTo>
                    <a:pt x="1632" y="1797"/>
                  </a:lnTo>
                  <a:lnTo>
                    <a:pt x="1633" y="1807"/>
                  </a:lnTo>
                  <a:lnTo>
                    <a:pt x="1636" y="1815"/>
                  </a:lnTo>
                  <a:lnTo>
                    <a:pt x="1639" y="1824"/>
                  </a:lnTo>
                  <a:lnTo>
                    <a:pt x="1642" y="1830"/>
                  </a:lnTo>
                  <a:lnTo>
                    <a:pt x="1648" y="1837"/>
                  </a:lnTo>
                  <a:lnTo>
                    <a:pt x="1652" y="1843"/>
                  </a:lnTo>
                  <a:lnTo>
                    <a:pt x="1659" y="1848"/>
                  </a:lnTo>
                  <a:lnTo>
                    <a:pt x="1664" y="1853"/>
                  </a:lnTo>
                  <a:lnTo>
                    <a:pt x="1671" y="1856"/>
                  </a:lnTo>
                  <a:lnTo>
                    <a:pt x="1685" y="1861"/>
                  </a:lnTo>
                  <a:lnTo>
                    <a:pt x="1700" y="1865"/>
                  </a:lnTo>
                  <a:lnTo>
                    <a:pt x="1714" y="1866"/>
                  </a:lnTo>
                  <a:lnTo>
                    <a:pt x="1714" y="1866"/>
                  </a:lnTo>
                  <a:lnTo>
                    <a:pt x="1726" y="1864"/>
                  </a:lnTo>
                  <a:lnTo>
                    <a:pt x="1734" y="1862"/>
                  </a:lnTo>
                  <a:lnTo>
                    <a:pt x="1740" y="1860"/>
                  </a:lnTo>
                  <a:lnTo>
                    <a:pt x="1748" y="1857"/>
                  </a:lnTo>
                  <a:lnTo>
                    <a:pt x="1755" y="1853"/>
                  </a:lnTo>
                  <a:lnTo>
                    <a:pt x="1761" y="1848"/>
                  </a:lnTo>
                  <a:lnTo>
                    <a:pt x="1767" y="1843"/>
                  </a:lnTo>
                  <a:lnTo>
                    <a:pt x="1767" y="1860"/>
                  </a:lnTo>
                  <a:lnTo>
                    <a:pt x="1822" y="1860"/>
                  </a:lnTo>
                  <a:lnTo>
                    <a:pt x="1822" y="1710"/>
                  </a:lnTo>
                  <a:lnTo>
                    <a:pt x="1822" y="1710"/>
                  </a:lnTo>
                  <a:lnTo>
                    <a:pt x="1822" y="1701"/>
                  </a:lnTo>
                  <a:lnTo>
                    <a:pt x="1821" y="1694"/>
                  </a:lnTo>
                  <a:lnTo>
                    <a:pt x="1819" y="1686"/>
                  </a:lnTo>
                  <a:lnTo>
                    <a:pt x="1817" y="1678"/>
                  </a:lnTo>
                  <a:lnTo>
                    <a:pt x="1812" y="1672"/>
                  </a:lnTo>
                  <a:lnTo>
                    <a:pt x="1809" y="1665"/>
                  </a:lnTo>
                  <a:lnTo>
                    <a:pt x="1803" y="1659"/>
                  </a:lnTo>
                  <a:lnTo>
                    <a:pt x="1798" y="1654"/>
                  </a:lnTo>
                  <a:lnTo>
                    <a:pt x="1792" y="1650"/>
                  </a:lnTo>
                  <a:lnTo>
                    <a:pt x="1786" y="1645"/>
                  </a:lnTo>
                  <a:lnTo>
                    <a:pt x="1778" y="1642"/>
                  </a:lnTo>
                  <a:lnTo>
                    <a:pt x="1770" y="1639"/>
                  </a:lnTo>
                  <a:lnTo>
                    <a:pt x="1761" y="1636"/>
                  </a:lnTo>
                  <a:lnTo>
                    <a:pt x="1753" y="1635"/>
                  </a:lnTo>
                  <a:lnTo>
                    <a:pt x="1743" y="1634"/>
                  </a:lnTo>
                  <a:lnTo>
                    <a:pt x="1733" y="1633"/>
                  </a:lnTo>
                  <a:lnTo>
                    <a:pt x="1733" y="1633"/>
                  </a:lnTo>
                  <a:lnTo>
                    <a:pt x="1721" y="1634"/>
                  </a:lnTo>
                  <a:lnTo>
                    <a:pt x="1711" y="1634"/>
                  </a:lnTo>
                  <a:lnTo>
                    <a:pt x="1700" y="1636"/>
                  </a:lnTo>
                  <a:lnTo>
                    <a:pt x="1689" y="1639"/>
                  </a:lnTo>
                  <a:lnTo>
                    <a:pt x="1679" y="1642"/>
                  </a:lnTo>
                  <a:lnTo>
                    <a:pt x="1669" y="1645"/>
                  </a:lnTo>
                  <a:lnTo>
                    <a:pt x="1659" y="1650"/>
                  </a:lnTo>
                  <a:lnTo>
                    <a:pt x="1649" y="1655"/>
                  </a:lnTo>
                  <a:lnTo>
                    <a:pt x="1671" y="1693"/>
                  </a:lnTo>
                  <a:close/>
                  <a:moveTo>
                    <a:pt x="1686" y="1786"/>
                  </a:moveTo>
                  <a:lnTo>
                    <a:pt x="1686" y="1786"/>
                  </a:lnTo>
                  <a:lnTo>
                    <a:pt x="1686" y="1780"/>
                  </a:lnTo>
                  <a:lnTo>
                    <a:pt x="1689" y="1773"/>
                  </a:lnTo>
                  <a:lnTo>
                    <a:pt x="1692" y="1768"/>
                  </a:lnTo>
                  <a:lnTo>
                    <a:pt x="1696" y="1763"/>
                  </a:lnTo>
                  <a:lnTo>
                    <a:pt x="1702" y="1760"/>
                  </a:lnTo>
                  <a:lnTo>
                    <a:pt x="1708" y="1758"/>
                  </a:lnTo>
                  <a:lnTo>
                    <a:pt x="1716" y="1755"/>
                  </a:lnTo>
                  <a:lnTo>
                    <a:pt x="1724" y="1755"/>
                  </a:lnTo>
                  <a:lnTo>
                    <a:pt x="1724" y="1755"/>
                  </a:lnTo>
                  <a:lnTo>
                    <a:pt x="1736" y="1755"/>
                  </a:lnTo>
                  <a:lnTo>
                    <a:pt x="1747" y="1758"/>
                  </a:lnTo>
                  <a:lnTo>
                    <a:pt x="1757" y="1761"/>
                  </a:lnTo>
                  <a:lnTo>
                    <a:pt x="1767" y="1766"/>
                  </a:lnTo>
                  <a:lnTo>
                    <a:pt x="1767" y="1796"/>
                  </a:lnTo>
                  <a:lnTo>
                    <a:pt x="1767" y="1796"/>
                  </a:lnTo>
                  <a:lnTo>
                    <a:pt x="1765" y="1801"/>
                  </a:lnTo>
                  <a:lnTo>
                    <a:pt x="1760" y="1805"/>
                  </a:lnTo>
                  <a:lnTo>
                    <a:pt x="1756" y="1810"/>
                  </a:lnTo>
                  <a:lnTo>
                    <a:pt x="1750" y="1813"/>
                  </a:lnTo>
                  <a:lnTo>
                    <a:pt x="1745" y="1816"/>
                  </a:lnTo>
                  <a:lnTo>
                    <a:pt x="1738" y="1818"/>
                  </a:lnTo>
                  <a:lnTo>
                    <a:pt x="1732" y="1819"/>
                  </a:lnTo>
                  <a:lnTo>
                    <a:pt x="1724" y="1821"/>
                  </a:lnTo>
                  <a:lnTo>
                    <a:pt x="1724" y="1821"/>
                  </a:lnTo>
                  <a:lnTo>
                    <a:pt x="1716" y="1819"/>
                  </a:lnTo>
                  <a:lnTo>
                    <a:pt x="1708" y="1817"/>
                  </a:lnTo>
                  <a:lnTo>
                    <a:pt x="1702" y="1815"/>
                  </a:lnTo>
                  <a:lnTo>
                    <a:pt x="1696" y="1811"/>
                  </a:lnTo>
                  <a:lnTo>
                    <a:pt x="1692" y="1806"/>
                  </a:lnTo>
                  <a:lnTo>
                    <a:pt x="1689" y="1801"/>
                  </a:lnTo>
                  <a:lnTo>
                    <a:pt x="1687" y="1794"/>
                  </a:lnTo>
                  <a:lnTo>
                    <a:pt x="1686" y="1786"/>
                  </a:lnTo>
                  <a:lnTo>
                    <a:pt x="1686" y="1786"/>
                  </a:lnTo>
                  <a:close/>
                  <a:moveTo>
                    <a:pt x="2333" y="1796"/>
                  </a:moveTo>
                  <a:lnTo>
                    <a:pt x="2333" y="1796"/>
                  </a:lnTo>
                  <a:lnTo>
                    <a:pt x="2325" y="1803"/>
                  </a:lnTo>
                  <a:lnTo>
                    <a:pt x="2315" y="1808"/>
                  </a:lnTo>
                  <a:lnTo>
                    <a:pt x="2310" y="1811"/>
                  </a:lnTo>
                  <a:lnTo>
                    <a:pt x="2303" y="1813"/>
                  </a:lnTo>
                  <a:lnTo>
                    <a:pt x="2297" y="1814"/>
                  </a:lnTo>
                  <a:lnTo>
                    <a:pt x="2290" y="1815"/>
                  </a:lnTo>
                  <a:lnTo>
                    <a:pt x="2290" y="1815"/>
                  </a:lnTo>
                  <a:lnTo>
                    <a:pt x="2285" y="1814"/>
                  </a:lnTo>
                  <a:lnTo>
                    <a:pt x="2278" y="1814"/>
                  </a:lnTo>
                  <a:lnTo>
                    <a:pt x="2270" y="1812"/>
                  </a:lnTo>
                  <a:lnTo>
                    <a:pt x="2261" y="1807"/>
                  </a:lnTo>
                  <a:lnTo>
                    <a:pt x="2254" y="1802"/>
                  </a:lnTo>
                  <a:lnTo>
                    <a:pt x="2250" y="1797"/>
                  </a:lnTo>
                  <a:lnTo>
                    <a:pt x="2247" y="1793"/>
                  </a:lnTo>
                  <a:lnTo>
                    <a:pt x="2245" y="1787"/>
                  </a:lnTo>
                  <a:lnTo>
                    <a:pt x="2243" y="1781"/>
                  </a:lnTo>
                  <a:lnTo>
                    <a:pt x="2242" y="1774"/>
                  </a:lnTo>
                  <a:lnTo>
                    <a:pt x="2240" y="1766"/>
                  </a:lnTo>
                  <a:lnTo>
                    <a:pt x="2376" y="1766"/>
                  </a:lnTo>
                  <a:lnTo>
                    <a:pt x="2376" y="1766"/>
                  </a:lnTo>
                  <a:lnTo>
                    <a:pt x="2377" y="1750"/>
                  </a:lnTo>
                  <a:lnTo>
                    <a:pt x="2377" y="1750"/>
                  </a:lnTo>
                  <a:lnTo>
                    <a:pt x="2377" y="1737"/>
                  </a:lnTo>
                  <a:lnTo>
                    <a:pt x="2375" y="1725"/>
                  </a:lnTo>
                  <a:lnTo>
                    <a:pt x="2374" y="1712"/>
                  </a:lnTo>
                  <a:lnTo>
                    <a:pt x="2371" y="1701"/>
                  </a:lnTo>
                  <a:lnTo>
                    <a:pt x="2367" y="1691"/>
                  </a:lnTo>
                  <a:lnTo>
                    <a:pt x="2363" y="1682"/>
                  </a:lnTo>
                  <a:lnTo>
                    <a:pt x="2357" y="1673"/>
                  </a:lnTo>
                  <a:lnTo>
                    <a:pt x="2352" y="1665"/>
                  </a:lnTo>
                  <a:lnTo>
                    <a:pt x="2345" y="1657"/>
                  </a:lnTo>
                  <a:lnTo>
                    <a:pt x="2339" y="1652"/>
                  </a:lnTo>
                  <a:lnTo>
                    <a:pt x="2331" y="1646"/>
                  </a:lnTo>
                  <a:lnTo>
                    <a:pt x="2322" y="1642"/>
                  </a:lnTo>
                  <a:lnTo>
                    <a:pt x="2313" y="1639"/>
                  </a:lnTo>
                  <a:lnTo>
                    <a:pt x="2304" y="1635"/>
                  </a:lnTo>
                  <a:lnTo>
                    <a:pt x="2294" y="1634"/>
                  </a:lnTo>
                  <a:lnTo>
                    <a:pt x="2283" y="1633"/>
                  </a:lnTo>
                  <a:lnTo>
                    <a:pt x="2283" y="1633"/>
                  </a:lnTo>
                  <a:lnTo>
                    <a:pt x="2274" y="1634"/>
                  </a:lnTo>
                  <a:lnTo>
                    <a:pt x="2264" y="1635"/>
                  </a:lnTo>
                  <a:lnTo>
                    <a:pt x="2254" y="1639"/>
                  </a:lnTo>
                  <a:lnTo>
                    <a:pt x="2244" y="1642"/>
                  </a:lnTo>
                  <a:lnTo>
                    <a:pt x="2235" y="1646"/>
                  </a:lnTo>
                  <a:lnTo>
                    <a:pt x="2227" y="1653"/>
                  </a:lnTo>
                  <a:lnTo>
                    <a:pt x="2219" y="1658"/>
                  </a:lnTo>
                  <a:lnTo>
                    <a:pt x="2213" y="1666"/>
                  </a:lnTo>
                  <a:lnTo>
                    <a:pt x="2206" y="1674"/>
                  </a:lnTo>
                  <a:lnTo>
                    <a:pt x="2201" y="1683"/>
                  </a:lnTo>
                  <a:lnTo>
                    <a:pt x="2196" y="1693"/>
                  </a:lnTo>
                  <a:lnTo>
                    <a:pt x="2192" y="1703"/>
                  </a:lnTo>
                  <a:lnTo>
                    <a:pt x="2189" y="1714"/>
                  </a:lnTo>
                  <a:lnTo>
                    <a:pt x="2186" y="1726"/>
                  </a:lnTo>
                  <a:lnTo>
                    <a:pt x="2185" y="1737"/>
                  </a:lnTo>
                  <a:lnTo>
                    <a:pt x="2184" y="1750"/>
                  </a:lnTo>
                  <a:lnTo>
                    <a:pt x="2184" y="1750"/>
                  </a:lnTo>
                  <a:lnTo>
                    <a:pt x="2185" y="1762"/>
                  </a:lnTo>
                  <a:lnTo>
                    <a:pt x="2186" y="1774"/>
                  </a:lnTo>
                  <a:lnTo>
                    <a:pt x="2189" y="1786"/>
                  </a:lnTo>
                  <a:lnTo>
                    <a:pt x="2192" y="1797"/>
                  </a:lnTo>
                  <a:lnTo>
                    <a:pt x="2196" y="1807"/>
                  </a:lnTo>
                  <a:lnTo>
                    <a:pt x="2201" y="1817"/>
                  </a:lnTo>
                  <a:lnTo>
                    <a:pt x="2206" y="1826"/>
                  </a:lnTo>
                  <a:lnTo>
                    <a:pt x="2213" y="1834"/>
                  </a:lnTo>
                  <a:lnTo>
                    <a:pt x="2221" y="1840"/>
                  </a:lnTo>
                  <a:lnTo>
                    <a:pt x="2228" y="1847"/>
                  </a:lnTo>
                  <a:lnTo>
                    <a:pt x="2237" y="1853"/>
                  </a:lnTo>
                  <a:lnTo>
                    <a:pt x="2246" y="1857"/>
                  </a:lnTo>
                  <a:lnTo>
                    <a:pt x="2256" y="1860"/>
                  </a:lnTo>
                  <a:lnTo>
                    <a:pt x="2267" y="1864"/>
                  </a:lnTo>
                  <a:lnTo>
                    <a:pt x="2278" y="1865"/>
                  </a:lnTo>
                  <a:lnTo>
                    <a:pt x="2290" y="1866"/>
                  </a:lnTo>
                  <a:lnTo>
                    <a:pt x="2290" y="1866"/>
                  </a:lnTo>
                  <a:lnTo>
                    <a:pt x="2301" y="1865"/>
                  </a:lnTo>
                  <a:lnTo>
                    <a:pt x="2311" y="1864"/>
                  </a:lnTo>
                  <a:lnTo>
                    <a:pt x="2322" y="1860"/>
                  </a:lnTo>
                  <a:lnTo>
                    <a:pt x="2332" y="1857"/>
                  </a:lnTo>
                  <a:lnTo>
                    <a:pt x="2342" y="1851"/>
                  </a:lnTo>
                  <a:lnTo>
                    <a:pt x="2351" y="1846"/>
                  </a:lnTo>
                  <a:lnTo>
                    <a:pt x="2360" y="1838"/>
                  </a:lnTo>
                  <a:lnTo>
                    <a:pt x="2368" y="1830"/>
                  </a:lnTo>
                  <a:lnTo>
                    <a:pt x="2333" y="1796"/>
                  </a:lnTo>
                  <a:close/>
                  <a:moveTo>
                    <a:pt x="2242" y="1726"/>
                  </a:moveTo>
                  <a:lnTo>
                    <a:pt x="2242" y="1726"/>
                  </a:lnTo>
                  <a:lnTo>
                    <a:pt x="2243" y="1716"/>
                  </a:lnTo>
                  <a:lnTo>
                    <a:pt x="2245" y="1707"/>
                  </a:lnTo>
                  <a:lnTo>
                    <a:pt x="2248" y="1699"/>
                  </a:lnTo>
                  <a:lnTo>
                    <a:pt x="2254" y="1693"/>
                  </a:lnTo>
                  <a:lnTo>
                    <a:pt x="2259" y="1687"/>
                  </a:lnTo>
                  <a:lnTo>
                    <a:pt x="2266" y="1684"/>
                  </a:lnTo>
                  <a:lnTo>
                    <a:pt x="2274" y="1680"/>
                  </a:lnTo>
                  <a:lnTo>
                    <a:pt x="2282" y="1680"/>
                  </a:lnTo>
                  <a:lnTo>
                    <a:pt x="2282" y="1680"/>
                  </a:lnTo>
                  <a:lnTo>
                    <a:pt x="2292" y="1682"/>
                  </a:lnTo>
                  <a:lnTo>
                    <a:pt x="2301" y="1684"/>
                  </a:lnTo>
                  <a:lnTo>
                    <a:pt x="2308" y="1688"/>
                  </a:lnTo>
                  <a:lnTo>
                    <a:pt x="2313" y="1695"/>
                  </a:lnTo>
                  <a:lnTo>
                    <a:pt x="2318" y="1701"/>
                  </a:lnTo>
                  <a:lnTo>
                    <a:pt x="2321" y="1709"/>
                  </a:lnTo>
                  <a:lnTo>
                    <a:pt x="2323" y="1718"/>
                  </a:lnTo>
                  <a:lnTo>
                    <a:pt x="2324" y="1726"/>
                  </a:lnTo>
                  <a:lnTo>
                    <a:pt x="2242" y="1726"/>
                  </a:lnTo>
                  <a:close/>
                  <a:moveTo>
                    <a:pt x="2864" y="1796"/>
                  </a:moveTo>
                  <a:lnTo>
                    <a:pt x="2864" y="1796"/>
                  </a:lnTo>
                  <a:lnTo>
                    <a:pt x="2855" y="1803"/>
                  </a:lnTo>
                  <a:lnTo>
                    <a:pt x="2846" y="1808"/>
                  </a:lnTo>
                  <a:lnTo>
                    <a:pt x="2840" y="1811"/>
                  </a:lnTo>
                  <a:lnTo>
                    <a:pt x="2834" y="1813"/>
                  </a:lnTo>
                  <a:lnTo>
                    <a:pt x="2828" y="1814"/>
                  </a:lnTo>
                  <a:lnTo>
                    <a:pt x="2820" y="1815"/>
                  </a:lnTo>
                  <a:lnTo>
                    <a:pt x="2820" y="1815"/>
                  </a:lnTo>
                  <a:lnTo>
                    <a:pt x="2814" y="1814"/>
                  </a:lnTo>
                  <a:lnTo>
                    <a:pt x="2808" y="1814"/>
                  </a:lnTo>
                  <a:lnTo>
                    <a:pt x="2800" y="1812"/>
                  </a:lnTo>
                  <a:lnTo>
                    <a:pt x="2792" y="1807"/>
                  </a:lnTo>
                  <a:lnTo>
                    <a:pt x="2784" y="1802"/>
                  </a:lnTo>
                  <a:lnTo>
                    <a:pt x="2781" y="1797"/>
                  </a:lnTo>
                  <a:lnTo>
                    <a:pt x="2778" y="1793"/>
                  </a:lnTo>
                  <a:lnTo>
                    <a:pt x="2776" y="1787"/>
                  </a:lnTo>
                  <a:lnTo>
                    <a:pt x="2773" y="1781"/>
                  </a:lnTo>
                  <a:lnTo>
                    <a:pt x="2771" y="1774"/>
                  </a:lnTo>
                  <a:lnTo>
                    <a:pt x="2770" y="1766"/>
                  </a:lnTo>
                  <a:lnTo>
                    <a:pt x="2907" y="1766"/>
                  </a:lnTo>
                  <a:lnTo>
                    <a:pt x="2907" y="1766"/>
                  </a:lnTo>
                  <a:lnTo>
                    <a:pt x="2908" y="1750"/>
                  </a:lnTo>
                  <a:lnTo>
                    <a:pt x="2908" y="1750"/>
                  </a:lnTo>
                  <a:lnTo>
                    <a:pt x="2907" y="1737"/>
                  </a:lnTo>
                  <a:lnTo>
                    <a:pt x="2906" y="1725"/>
                  </a:lnTo>
                  <a:lnTo>
                    <a:pt x="2904" y="1712"/>
                  </a:lnTo>
                  <a:lnTo>
                    <a:pt x="2901" y="1701"/>
                  </a:lnTo>
                  <a:lnTo>
                    <a:pt x="2897" y="1691"/>
                  </a:lnTo>
                  <a:lnTo>
                    <a:pt x="2893" y="1682"/>
                  </a:lnTo>
                  <a:lnTo>
                    <a:pt x="2888" y="1673"/>
                  </a:lnTo>
                  <a:lnTo>
                    <a:pt x="2883" y="1665"/>
                  </a:lnTo>
                  <a:lnTo>
                    <a:pt x="2876" y="1657"/>
                  </a:lnTo>
                  <a:lnTo>
                    <a:pt x="2868" y="1652"/>
                  </a:lnTo>
                  <a:lnTo>
                    <a:pt x="2861" y="1646"/>
                  </a:lnTo>
                  <a:lnTo>
                    <a:pt x="2853" y="1642"/>
                  </a:lnTo>
                  <a:lnTo>
                    <a:pt x="2844" y="1639"/>
                  </a:lnTo>
                  <a:lnTo>
                    <a:pt x="2834" y="1635"/>
                  </a:lnTo>
                  <a:lnTo>
                    <a:pt x="2824" y="1634"/>
                  </a:lnTo>
                  <a:lnTo>
                    <a:pt x="2814" y="1633"/>
                  </a:lnTo>
                  <a:lnTo>
                    <a:pt x="2814" y="1633"/>
                  </a:lnTo>
                  <a:lnTo>
                    <a:pt x="2803" y="1634"/>
                  </a:lnTo>
                  <a:lnTo>
                    <a:pt x="2793" y="1635"/>
                  </a:lnTo>
                  <a:lnTo>
                    <a:pt x="2783" y="1639"/>
                  </a:lnTo>
                  <a:lnTo>
                    <a:pt x="2775" y="1642"/>
                  </a:lnTo>
                  <a:lnTo>
                    <a:pt x="2766" y="1646"/>
                  </a:lnTo>
                  <a:lnTo>
                    <a:pt x="2757" y="1653"/>
                  </a:lnTo>
                  <a:lnTo>
                    <a:pt x="2750" y="1658"/>
                  </a:lnTo>
                  <a:lnTo>
                    <a:pt x="2743" y="1666"/>
                  </a:lnTo>
                  <a:lnTo>
                    <a:pt x="2736" y="1674"/>
                  </a:lnTo>
                  <a:lnTo>
                    <a:pt x="2730" y="1683"/>
                  </a:lnTo>
                  <a:lnTo>
                    <a:pt x="2726" y="1693"/>
                  </a:lnTo>
                  <a:lnTo>
                    <a:pt x="2722" y="1703"/>
                  </a:lnTo>
                  <a:lnTo>
                    <a:pt x="2719" y="1714"/>
                  </a:lnTo>
                  <a:lnTo>
                    <a:pt x="2716" y="1726"/>
                  </a:lnTo>
                  <a:lnTo>
                    <a:pt x="2715" y="1737"/>
                  </a:lnTo>
                  <a:lnTo>
                    <a:pt x="2715" y="1750"/>
                  </a:lnTo>
                  <a:lnTo>
                    <a:pt x="2715" y="1750"/>
                  </a:lnTo>
                  <a:lnTo>
                    <a:pt x="2715" y="1762"/>
                  </a:lnTo>
                  <a:lnTo>
                    <a:pt x="2716" y="1774"/>
                  </a:lnTo>
                  <a:lnTo>
                    <a:pt x="2718" y="1786"/>
                  </a:lnTo>
                  <a:lnTo>
                    <a:pt x="2722" y="1797"/>
                  </a:lnTo>
                  <a:lnTo>
                    <a:pt x="2726" y="1807"/>
                  </a:lnTo>
                  <a:lnTo>
                    <a:pt x="2732" y="1817"/>
                  </a:lnTo>
                  <a:lnTo>
                    <a:pt x="2737" y="1826"/>
                  </a:lnTo>
                  <a:lnTo>
                    <a:pt x="2744" y="1834"/>
                  </a:lnTo>
                  <a:lnTo>
                    <a:pt x="2750" y="1840"/>
                  </a:lnTo>
                  <a:lnTo>
                    <a:pt x="2758" y="1847"/>
                  </a:lnTo>
                  <a:lnTo>
                    <a:pt x="2767" y="1853"/>
                  </a:lnTo>
                  <a:lnTo>
                    <a:pt x="2777" y="1857"/>
                  </a:lnTo>
                  <a:lnTo>
                    <a:pt x="2787" y="1860"/>
                  </a:lnTo>
                  <a:lnTo>
                    <a:pt x="2797" y="1864"/>
                  </a:lnTo>
                  <a:lnTo>
                    <a:pt x="2809" y="1865"/>
                  </a:lnTo>
                  <a:lnTo>
                    <a:pt x="2820" y="1866"/>
                  </a:lnTo>
                  <a:lnTo>
                    <a:pt x="2820" y="1866"/>
                  </a:lnTo>
                  <a:lnTo>
                    <a:pt x="2831" y="1865"/>
                  </a:lnTo>
                  <a:lnTo>
                    <a:pt x="2842" y="1864"/>
                  </a:lnTo>
                  <a:lnTo>
                    <a:pt x="2852" y="1860"/>
                  </a:lnTo>
                  <a:lnTo>
                    <a:pt x="2862" y="1857"/>
                  </a:lnTo>
                  <a:lnTo>
                    <a:pt x="2872" y="1851"/>
                  </a:lnTo>
                  <a:lnTo>
                    <a:pt x="2882" y="1846"/>
                  </a:lnTo>
                  <a:lnTo>
                    <a:pt x="2890" y="1838"/>
                  </a:lnTo>
                  <a:lnTo>
                    <a:pt x="2898" y="1830"/>
                  </a:lnTo>
                  <a:lnTo>
                    <a:pt x="2864" y="1796"/>
                  </a:lnTo>
                  <a:close/>
                  <a:moveTo>
                    <a:pt x="2771" y="1726"/>
                  </a:moveTo>
                  <a:lnTo>
                    <a:pt x="2771" y="1726"/>
                  </a:lnTo>
                  <a:lnTo>
                    <a:pt x="2772" y="1716"/>
                  </a:lnTo>
                  <a:lnTo>
                    <a:pt x="2776" y="1707"/>
                  </a:lnTo>
                  <a:lnTo>
                    <a:pt x="2779" y="1699"/>
                  </a:lnTo>
                  <a:lnTo>
                    <a:pt x="2783" y="1693"/>
                  </a:lnTo>
                  <a:lnTo>
                    <a:pt x="2790" y="1687"/>
                  </a:lnTo>
                  <a:lnTo>
                    <a:pt x="2797" y="1684"/>
                  </a:lnTo>
                  <a:lnTo>
                    <a:pt x="2804" y="1680"/>
                  </a:lnTo>
                  <a:lnTo>
                    <a:pt x="2813" y="1680"/>
                  </a:lnTo>
                  <a:lnTo>
                    <a:pt x="2813" y="1680"/>
                  </a:lnTo>
                  <a:lnTo>
                    <a:pt x="2823" y="1682"/>
                  </a:lnTo>
                  <a:lnTo>
                    <a:pt x="2831" y="1684"/>
                  </a:lnTo>
                  <a:lnTo>
                    <a:pt x="2839" y="1688"/>
                  </a:lnTo>
                  <a:lnTo>
                    <a:pt x="2844" y="1695"/>
                  </a:lnTo>
                  <a:lnTo>
                    <a:pt x="2849" y="1701"/>
                  </a:lnTo>
                  <a:lnTo>
                    <a:pt x="2852" y="1709"/>
                  </a:lnTo>
                  <a:lnTo>
                    <a:pt x="2854" y="1718"/>
                  </a:lnTo>
                  <a:lnTo>
                    <a:pt x="2855" y="1726"/>
                  </a:lnTo>
                  <a:lnTo>
                    <a:pt x="2771" y="1726"/>
                  </a:lnTo>
                  <a:close/>
                  <a:moveTo>
                    <a:pt x="2639" y="1783"/>
                  </a:moveTo>
                  <a:lnTo>
                    <a:pt x="2639" y="1783"/>
                  </a:lnTo>
                  <a:lnTo>
                    <a:pt x="2639" y="1791"/>
                  </a:lnTo>
                  <a:lnTo>
                    <a:pt x="2640" y="1796"/>
                  </a:lnTo>
                  <a:lnTo>
                    <a:pt x="2642" y="1802"/>
                  </a:lnTo>
                  <a:lnTo>
                    <a:pt x="2644" y="1806"/>
                  </a:lnTo>
                  <a:lnTo>
                    <a:pt x="2648" y="1810"/>
                  </a:lnTo>
                  <a:lnTo>
                    <a:pt x="2652" y="1812"/>
                  </a:lnTo>
                  <a:lnTo>
                    <a:pt x="2656" y="1813"/>
                  </a:lnTo>
                  <a:lnTo>
                    <a:pt x="2663" y="1813"/>
                  </a:lnTo>
                  <a:lnTo>
                    <a:pt x="2663" y="1813"/>
                  </a:lnTo>
                  <a:lnTo>
                    <a:pt x="2671" y="1813"/>
                  </a:lnTo>
                  <a:lnTo>
                    <a:pt x="2680" y="1811"/>
                  </a:lnTo>
                  <a:lnTo>
                    <a:pt x="2688" y="1807"/>
                  </a:lnTo>
                  <a:lnTo>
                    <a:pt x="2696" y="1803"/>
                  </a:lnTo>
                  <a:lnTo>
                    <a:pt x="2690" y="1855"/>
                  </a:lnTo>
                  <a:lnTo>
                    <a:pt x="2690" y="1855"/>
                  </a:lnTo>
                  <a:lnTo>
                    <a:pt x="2680" y="1859"/>
                  </a:lnTo>
                  <a:lnTo>
                    <a:pt x="2668" y="1862"/>
                  </a:lnTo>
                  <a:lnTo>
                    <a:pt x="2655" y="1865"/>
                  </a:lnTo>
                  <a:lnTo>
                    <a:pt x="2643" y="1866"/>
                  </a:lnTo>
                  <a:lnTo>
                    <a:pt x="2643" y="1866"/>
                  </a:lnTo>
                  <a:lnTo>
                    <a:pt x="2636" y="1865"/>
                  </a:lnTo>
                  <a:lnTo>
                    <a:pt x="2628" y="1864"/>
                  </a:lnTo>
                  <a:lnTo>
                    <a:pt x="2621" y="1861"/>
                  </a:lnTo>
                  <a:lnTo>
                    <a:pt x="2616" y="1859"/>
                  </a:lnTo>
                  <a:lnTo>
                    <a:pt x="2610" y="1856"/>
                  </a:lnTo>
                  <a:lnTo>
                    <a:pt x="2605" y="1853"/>
                  </a:lnTo>
                  <a:lnTo>
                    <a:pt x="2601" y="1848"/>
                  </a:lnTo>
                  <a:lnTo>
                    <a:pt x="2597" y="1843"/>
                  </a:lnTo>
                  <a:lnTo>
                    <a:pt x="2591" y="1833"/>
                  </a:lnTo>
                  <a:lnTo>
                    <a:pt x="2587" y="1821"/>
                  </a:lnTo>
                  <a:lnTo>
                    <a:pt x="2585" y="1810"/>
                  </a:lnTo>
                  <a:lnTo>
                    <a:pt x="2584" y="1797"/>
                  </a:lnTo>
                  <a:lnTo>
                    <a:pt x="2584" y="1689"/>
                  </a:lnTo>
                  <a:lnTo>
                    <a:pt x="2549" y="1689"/>
                  </a:lnTo>
                  <a:lnTo>
                    <a:pt x="2549" y="1639"/>
                  </a:lnTo>
                  <a:lnTo>
                    <a:pt x="2584" y="1639"/>
                  </a:lnTo>
                  <a:lnTo>
                    <a:pt x="2584" y="1581"/>
                  </a:lnTo>
                  <a:lnTo>
                    <a:pt x="2639" y="1554"/>
                  </a:lnTo>
                  <a:lnTo>
                    <a:pt x="2639" y="1639"/>
                  </a:lnTo>
                  <a:lnTo>
                    <a:pt x="2688" y="1639"/>
                  </a:lnTo>
                  <a:lnTo>
                    <a:pt x="2688" y="1689"/>
                  </a:lnTo>
                  <a:lnTo>
                    <a:pt x="2639" y="1689"/>
                  </a:lnTo>
                  <a:lnTo>
                    <a:pt x="2639" y="1783"/>
                  </a:lnTo>
                  <a:close/>
                  <a:moveTo>
                    <a:pt x="2532" y="1855"/>
                  </a:moveTo>
                  <a:lnTo>
                    <a:pt x="2532" y="1855"/>
                  </a:lnTo>
                  <a:lnTo>
                    <a:pt x="2522" y="1859"/>
                  </a:lnTo>
                  <a:lnTo>
                    <a:pt x="2511" y="1862"/>
                  </a:lnTo>
                  <a:lnTo>
                    <a:pt x="2499" y="1865"/>
                  </a:lnTo>
                  <a:lnTo>
                    <a:pt x="2487" y="1866"/>
                  </a:lnTo>
                  <a:lnTo>
                    <a:pt x="2487" y="1866"/>
                  </a:lnTo>
                  <a:lnTo>
                    <a:pt x="2478" y="1865"/>
                  </a:lnTo>
                  <a:lnTo>
                    <a:pt x="2471" y="1864"/>
                  </a:lnTo>
                  <a:lnTo>
                    <a:pt x="2464" y="1861"/>
                  </a:lnTo>
                  <a:lnTo>
                    <a:pt x="2458" y="1859"/>
                  </a:lnTo>
                  <a:lnTo>
                    <a:pt x="2453" y="1856"/>
                  </a:lnTo>
                  <a:lnTo>
                    <a:pt x="2448" y="1853"/>
                  </a:lnTo>
                  <a:lnTo>
                    <a:pt x="2443" y="1848"/>
                  </a:lnTo>
                  <a:lnTo>
                    <a:pt x="2440" y="1843"/>
                  </a:lnTo>
                  <a:lnTo>
                    <a:pt x="2434" y="1833"/>
                  </a:lnTo>
                  <a:lnTo>
                    <a:pt x="2430" y="1821"/>
                  </a:lnTo>
                  <a:lnTo>
                    <a:pt x="2427" y="1810"/>
                  </a:lnTo>
                  <a:lnTo>
                    <a:pt x="2427" y="1797"/>
                  </a:lnTo>
                  <a:lnTo>
                    <a:pt x="2427" y="1689"/>
                  </a:lnTo>
                  <a:lnTo>
                    <a:pt x="2393" y="1689"/>
                  </a:lnTo>
                  <a:lnTo>
                    <a:pt x="2393" y="1639"/>
                  </a:lnTo>
                  <a:lnTo>
                    <a:pt x="2427" y="1639"/>
                  </a:lnTo>
                  <a:lnTo>
                    <a:pt x="2427" y="1581"/>
                  </a:lnTo>
                  <a:lnTo>
                    <a:pt x="2482" y="1554"/>
                  </a:lnTo>
                  <a:lnTo>
                    <a:pt x="2482" y="1639"/>
                  </a:lnTo>
                  <a:lnTo>
                    <a:pt x="2528" y="1639"/>
                  </a:lnTo>
                  <a:lnTo>
                    <a:pt x="2528" y="1689"/>
                  </a:lnTo>
                  <a:lnTo>
                    <a:pt x="2482" y="1689"/>
                  </a:lnTo>
                  <a:lnTo>
                    <a:pt x="2482" y="1783"/>
                  </a:lnTo>
                  <a:lnTo>
                    <a:pt x="2482" y="1783"/>
                  </a:lnTo>
                  <a:lnTo>
                    <a:pt x="2482" y="1791"/>
                  </a:lnTo>
                  <a:lnTo>
                    <a:pt x="2483" y="1796"/>
                  </a:lnTo>
                  <a:lnTo>
                    <a:pt x="2485" y="1802"/>
                  </a:lnTo>
                  <a:lnTo>
                    <a:pt x="2488" y="1806"/>
                  </a:lnTo>
                  <a:lnTo>
                    <a:pt x="2491" y="1810"/>
                  </a:lnTo>
                  <a:lnTo>
                    <a:pt x="2495" y="1812"/>
                  </a:lnTo>
                  <a:lnTo>
                    <a:pt x="2500" y="1813"/>
                  </a:lnTo>
                  <a:lnTo>
                    <a:pt x="2505" y="1813"/>
                  </a:lnTo>
                  <a:lnTo>
                    <a:pt x="2505" y="1813"/>
                  </a:lnTo>
                  <a:lnTo>
                    <a:pt x="2514" y="1813"/>
                  </a:lnTo>
                  <a:lnTo>
                    <a:pt x="2523" y="1811"/>
                  </a:lnTo>
                  <a:lnTo>
                    <a:pt x="2531" y="1807"/>
                  </a:lnTo>
                  <a:lnTo>
                    <a:pt x="2538" y="1803"/>
                  </a:lnTo>
                  <a:lnTo>
                    <a:pt x="2532" y="1855"/>
                  </a:lnTo>
                  <a:close/>
                  <a:moveTo>
                    <a:pt x="3074" y="1700"/>
                  </a:moveTo>
                  <a:lnTo>
                    <a:pt x="3074" y="1700"/>
                  </a:lnTo>
                  <a:lnTo>
                    <a:pt x="3066" y="1695"/>
                  </a:lnTo>
                  <a:lnTo>
                    <a:pt x="3057" y="1691"/>
                  </a:lnTo>
                  <a:lnTo>
                    <a:pt x="3047" y="1689"/>
                  </a:lnTo>
                  <a:lnTo>
                    <a:pt x="3037" y="1688"/>
                  </a:lnTo>
                  <a:lnTo>
                    <a:pt x="3037" y="1688"/>
                  </a:lnTo>
                  <a:lnTo>
                    <a:pt x="3028" y="1689"/>
                  </a:lnTo>
                  <a:lnTo>
                    <a:pt x="3020" y="1691"/>
                  </a:lnTo>
                  <a:lnTo>
                    <a:pt x="3013" y="1696"/>
                  </a:lnTo>
                  <a:lnTo>
                    <a:pt x="3007" y="1701"/>
                  </a:lnTo>
                  <a:lnTo>
                    <a:pt x="3003" y="1708"/>
                  </a:lnTo>
                  <a:lnTo>
                    <a:pt x="3001" y="1717"/>
                  </a:lnTo>
                  <a:lnTo>
                    <a:pt x="2999" y="1728"/>
                  </a:lnTo>
                  <a:lnTo>
                    <a:pt x="2998" y="1740"/>
                  </a:lnTo>
                  <a:lnTo>
                    <a:pt x="2998" y="1860"/>
                  </a:lnTo>
                  <a:lnTo>
                    <a:pt x="2943" y="1860"/>
                  </a:lnTo>
                  <a:lnTo>
                    <a:pt x="2943" y="1639"/>
                  </a:lnTo>
                  <a:lnTo>
                    <a:pt x="2998" y="1639"/>
                  </a:lnTo>
                  <a:lnTo>
                    <a:pt x="2998" y="1657"/>
                  </a:lnTo>
                  <a:lnTo>
                    <a:pt x="2998" y="1657"/>
                  </a:lnTo>
                  <a:lnTo>
                    <a:pt x="3003" y="1652"/>
                  </a:lnTo>
                  <a:lnTo>
                    <a:pt x="3009" y="1646"/>
                  </a:lnTo>
                  <a:lnTo>
                    <a:pt x="3014" y="1643"/>
                  </a:lnTo>
                  <a:lnTo>
                    <a:pt x="3021" y="1640"/>
                  </a:lnTo>
                  <a:lnTo>
                    <a:pt x="3026" y="1636"/>
                  </a:lnTo>
                  <a:lnTo>
                    <a:pt x="3033" y="1635"/>
                  </a:lnTo>
                  <a:lnTo>
                    <a:pt x="3039" y="1634"/>
                  </a:lnTo>
                  <a:lnTo>
                    <a:pt x="3047" y="1633"/>
                  </a:lnTo>
                  <a:lnTo>
                    <a:pt x="3047" y="1633"/>
                  </a:lnTo>
                  <a:lnTo>
                    <a:pt x="3058" y="1634"/>
                  </a:lnTo>
                  <a:lnTo>
                    <a:pt x="3069" y="1637"/>
                  </a:lnTo>
                  <a:lnTo>
                    <a:pt x="3079" y="1641"/>
                  </a:lnTo>
                  <a:lnTo>
                    <a:pt x="3088" y="1646"/>
                  </a:lnTo>
                  <a:lnTo>
                    <a:pt x="3074" y="1700"/>
                  </a:lnTo>
                  <a:close/>
                  <a:moveTo>
                    <a:pt x="593" y="1579"/>
                  </a:moveTo>
                  <a:lnTo>
                    <a:pt x="593" y="1607"/>
                  </a:lnTo>
                  <a:lnTo>
                    <a:pt x="537" y="1607"/>
                  </a:lnTo>
                  <a:lnTo>
                    <a:pt x="537" y="1551"/>
                  </a:lnTo>
                  <a:lnTo>
                    <a:pt x="593" y="1551"/>
                  </a:lnTo>
                  <a:lnTo>
                    <a:pt x="593" y="1579"/>
                  </a:lnTo>
                  <a:close/>
                  <a:moveTo>
                    <a:pt x="975" y="1639"/>
                  </a:moveTo>
                  <a:lnTo>
                    <a:pt x="1030" y="1639"/>
                  </a:lnTo>
                  <a:lnTo>
                    <a:pt x="1030" y="1738"/>
                  </a:lnTo>
                  <a:lnTo>
                    <a:pt x="1030" y="1860"/>
                  </a:lnTo>
                  <a:lnTo>
                    <a:pt x="975" y="1860"/>
                  </a:lnTo>
                  <a:lnTo>
                    <a:pt x="975" y="1639"/>
                  </a:lnTo>
                  <a:close/>
                  <a:moveTo>
                    <a:pt x="1030" y="1579"/>
                  </a:moveTo>
                  <a:lnTo>
                    <a:pt x="1030" y="1607"/>
                  </a:lnTo>
                  <a:lnTo>
                    <a:pt x="975" y="1607"/>
                  </a:lnTo>
                  <a:lnTo>
                    <a:pt x="975" y="1551"/>
                  </a:lnTo>
                  <a:lnTo>
                    <a:pt x="1030" y="1551"/>
                  </a:lnTo>
                  <a:lnTo>
                    <a:pt x="1030" y="1579"/>
                  </a:lnTo>
                  <a:close/>
                  <a:moveTo>
                    <a:pt x="2539" y="2042"/>
                  </a:moveTo>
                  <a:lnTo>
                    <a:pt x="2539" y="2042"/>
                  </a:lnTo>
                  <a:lnTo>
                    <a:pt x="2534" y="2038"/>
                  </a:lnTo>
                  <a:lnTo>
                    <a:pt x="2528" y="2033"/>
                  </a:lnTo>
                  <a:lnTo>
                    <a:pt x="2523" y="2030"/>
                  </a:lnTo>
                  <a:lnTo>
                    <a:pt x="2516" y="2027"/>
                  </a:lnTo>
                  <a:lnTo>
                    <a:pt x="2511" y="2025"/>
                  </a:lnTo>
                  <a:lnTo>
                    <a:pt x="2504" y="2024"/>
                  </a:lnTo>
                  <a:lnTo>
                    <a:pt x="2490" y="2021"/>
                  </a:lnTo>
                  <a:lnTo>
                    <a:pt x="2490" y="2021"/>
                  </a:lnTo>
                  <a:lnTo>
                    <a:pt x="2480" y="2022"/>
                  </a:lnTo>
                  <a:lnTo>
                    <a:pt x="2471" y="2024"/>
                  </a:lnTo>
                  <a:lnTo>
                    <a:pt x="2462" y="2027"/>
                  </a:lnTo>
                  <a:lnTo>
                    <a:pt x="2453" y="2030"/>
                  </a:lnTo>
                  <a:lnTo>
                    <a:pt x="2446" y="2035"/>
                  </a:lnTo>
                  <a:lnTo>
                    <a:pt x="2439" y="2039"/>
                  </a:lnTo>
                  <a:lnTo>
                    <a:pt x="2432" y="2046"/>
                  </a:lnTo>
                  <a:lnTo>
                    <a:pt x="2426" y="2052"/>
                  </a:lnTo>
                  <a:lnTo>
                    <a:pt x="2421" y="2060"/>
                  </a:lnTo>
                  <a:lnTo>
                    <a:pt x="2416" y="2069"/>
                  </a:lnTo>
                  <a:lnTo>
                    <a:pt x="2413" y="2078"/>
                  </a:lnTo>
                  <a:lnTo>
                    <a:pt x="2409" y="2089"/>
                  </a:lnTo>
                  <a:lnTo>
                    <a:pt x="2406" y="2099"/>
                  </a:lnTo>
                  <a:lnTo>
                    <a:pt x="2405" y="2111"/>
                  </a:lnTo>
                  <a:lnTo>
                    <a:pt x="2404" y="2123"/>
                  </a:lnTo>
                  <a:lnTo>
                    <a:pt x="2403" y="2136"/>
                  </a:lnTo>
                  <a:lnTo>
                    <a:pt x="2403" y="2136"/>
                  </a:lnTo>
                  <a:lnTo>
                    <a:pt x="2404" y="2149"/>
                  </a:lnTo>
                  <a:lnTo>
                    <a:pt x="2405" y="2161"/>
                  </a:lnTo>
                  <a:lnTo>
                    <a:pt x="2406" y="2174"/>
                  </a:lnTo>
                  <a:lnTo>
                    <a:pt x="2409" y="2186"/>
                  </a:lnTo>
                  <a:lnTo>
                    <a:pt x="2411" y="2196"/>
                  </a:lnTo>
                  <a:lnTo>
                    <a:pt x="2416" y="2206"/>
                  </a:lnTo>
                  <a:lnTo>
                    <a:pt x="2420" y="2214"/>
                  </a:lnTo>
                  <a:lnTo>
                    <a:pt x="2426" y="2222"/>
                  </a:lnTo>
                  <a:lnTo>
                    <a:pt x="2431" y="2230"/>
                  </a:lnTo>
                  <a:lnTo>
                    <a:pt x="2438" y="2235"/>
                  </a:lnTo>
                  <a:lnTo>
                    <a:pt x="2445" y="2241"/>
                  </a:lnTo>
                  <a:lnTo>
                    <a:pt x="2452" y="2245"/>
                  </a:lnTo>
                  <a:lnTo>
                    <a:pt x="2461" y="2250"/>
                  </a:lnTo>
                  <a:lnTo>
                    <a:pt x="2470" y="2252"/>
                  </a:lnTo>
                  <a:lnTo>
                    <a:pt x="2479" y="2253"/>
                  </a:lnTo>
                  <a:lnTo>
                    <a:pt x="2489" y="2254"/>
                  </a:lnTo>
                  <a:lnTo>
                    <a:pt x="2489" y="2254"/>
                  </a:lnTo>
                  <a:lnTo>
                    <a:pt x="2495" y="2253"/>
                  </a:lnTo>
                  <a:lnTo>
                    <a:pt x="2503" y="2252"/>
                  </a:lnTo>
                  <a:lnTo>
                    <a:pt x="2510" y="2251"/>
                  </a:lnTo>
                  <a:lnTo>
                    <a:pt x="2515" y="2249"/>
                  </a:lnTo>
                  <a:lnTo>
                    <a:pt x="2522" y="2245"/>
                  </a:lnTo>
                  <a:lnTo>
                    <a:pt x="2528" y="2242"/>
                  </a:lnTo>
                  <a:lnTo>
                    <a:pt x="2534" y="2238"/>
                  </a:lnTo>
                  <a:lnTo>
                    <a:pt x="2539" y="2232"/>
                  </a:lnTo>
                  <a:lnTo>
                    <a:pt x="2539" y="2249"/>
                  </a:lnTo>
                  <a:lnTo>
                    <a:pt x="2595" y="2249"/>
                  </a:lnTo>
                  <a:lnTo>
                    <a:pt x="2595" y="1934"/>
                  </a:lnTo>
                  <a:lnTo>
                    <a:pt x="2539" y="1962"/>
                  </a:lnTo>
                  <a:lnTo>
                    <a:pt x="2539" y="2042"/>
                  </a:lnTo>
                  <a:close/>
                  <a:moveTo>
                    <a:pt x="2501" y="2203"/>
                  </a:moveTo>
                  <a:lnTo>
                    <a:pt x="2501" y="2203"/>
                  </a:lnTo>
                  <a:lnTo>
                    <a:pt x="2493" y="2202"/>
                  </a:lnTo>
                  <a:lnTo>
                    <a:pt x="2487" y="2200"/>
                  </a:lnTo>
                  <a:lnTo>
                    <a:pt x="2479" y="2197"/>
                  </a:lnTo>
                  <a:lnTo>
                    <a:pt x="2472" y="2190"/>
                  </a:lnTo>
                  <a:lnTo>
                    <a:pt x="2467" y="2181"/>
                  </a:lnTo>
                  <a:lnTo>
                    <a:pt x="2462" y="2169"/>
                  </a:lnTo>
                  <a:lnTo>
                    <a:pt x="2460" y="2154"/>
                  </a:lnTo>
                  <a:lnTo>
                    <a:pt x="2459" y="2134"/>
                  </a:lnTo>
                  <a:lnTo>
                    <a:pt x="2459" y="2134"/>
                  </a:lnTo>
                  <a:lnTo>
                    <a:pt x="2460" y="2117"/>
                  </a:lnTo>
                  <a:lnTo>
                    <a:pt x="2462" y="2103"/>
                  </a:lnTo>
                  <a:lnTo>
                    <a:pt x="2467" y="2092"/>
                  </a:lnTo>
                  <a:lnTo>
                    <a:pt x="2472" y="2084"/>
                  </a:lnTo>
                  <a:lnTo>
                    <a:pt x="2479" y="2079"/>
                  </a:lnTo>
                  <a:lnTo>
                    <a:pt x="2485" y="2074"/>
                  </a:lnTo>
                  <a:lnTo>
                    <a:pt x="2493" y="2073"/>
                  </a:lnTo>
                  <a:lnTo>
                    <a:pt x="2500" y="2072"/>
                  </a:lnTo>
                  <a:lnTo>
                    <a:pt x="2500" y="2072"/>
                  </a:lnTo>
                  <a:lnTo>
                    <a:pt x="2507" y="2073"/>
                  </a:lnTo>
                  <a:lnTo>
                    <a:pt x="2514" y="2074"/>
                  </a:lnTo>
                  <a:lnTo>
                    <a:pt x="2520" y="2076"/>
                  </a:lnTo>
                  <a:lnTo>
                    <a:pt x="2525" y="2080"/>
                  </a:lnTo>
                  <a:lnTo>
                    <a:pt x="2530" y="2083"/>
                  </a:lnTo>
                  <a:lnTo>
                    <a:pt x="2534" y="2086"/>
                  </a:lnTo>
                  <a:lnTo>
                    <a:pt x="2539" y="2094"/>
                  </a:lnTo>
                  <a:lnTo>
                    <a:pt x="2539" y="2181"/>
                  </a:lnTo>
                  <a:lnTo>
                    <a:pt x="2539" y="2181"/>
                  </a:lnTo>
                  <a:lnTo>
                    <a:pt x="2533" y="2189"/>
                  </a:lnTo>
                  <a:lnTo>
                    <a:pt x="2525" y="2196"/>
                  </a:lnTo>
                  <a:lnTo>
                    <a:pt x="2520" y="2199"/>
                  </a:lnTo>
                  <a:lnTo>
                    <a:pt x="2514" y="2201"/>
                  </a:lnTo>
                  <a:lnTo>
                    <a:pt x="2507" y="2202"/>
                  </a:lnTo>
                  <a:lnTo>
                    <a:pt x="2501" y="2203"/>
                  </a:lnTo>
                  <a:lnTo>
                    <a:pt x="2501" y="2203"/>
                  </a:lnTo>
                  <a:close/>
                  <a:moveTo>
                    <a:pt x="672" y="2089"/>
                  </a:moveTo>
                  <a:lnTo>
                    <a:pt x="672" y="2089"/>
                  </a:lnTo>
                  <a:lnTo>
                    <a:pt x="664" y="2084"/>
                  </a:lnTo>
                  <a:lnTo>
                    <a:pt x="656" y="2080"/>
                  </a:lnTo>
                  <a:lnTo>
                    <a:pt x="646" y="2078"/>
                  </a:lnTo>
                  <a:lnTo>
                    <a:pt x="636" y="2076"/>
                  </a:lnTo>
                  <a:lnTo>
                    <a:pt x="636" y="2076"/>
                  </a:lnTo>
                  <a:lnTo>
                    <a:pt x="627" y="2078"/>
                  </a:lnTo>
                  <a:lnTo>
                    <a:pt x="618" y="2080"/>
                  </a:lnTo>
                  <a:lnTo>
                    <a:pt x="611" y="2084"/>
                  </a:lnTo>
                  <a:lnTo>
                    <a:pt x="606" y="2090"/>
                  </a:lnTo>
                  <a:lnTo>
                    <a:pt x="601" y="2096"/>
                  </a:lnTo>
                  <a:lnTo>
                    <a:pt x="599" y="2105"/>
                  </a:lnTo>
                  <a:lnTo>
                    <a:pt x="597" y="2116"/>
                  </a:lnTo>
                  <a:lnTo>
                    <a:pt x="596" y="2128"/>
                  </a:lnTo>
                  <a:lnTo>
                    <a:pt x="596" y="2249"/>
                  </a:lnTo>
                  <a:lnTo>
                    <a:pt x="542" y="2249"/>
                  </a:lnTo>
                  <a:lnTo>
                    <a:pt x="542" y="2027"/>
                  </a:lnTo>
                  <a:lnTo>
                    <a:pt x="596" y="2027"/>
                  </a:lnTo>
                  <a:lnTo>
                    <a:pt x="596" y="2046"/>
                  </a:lnTo>
                  <a:lnTo>
                    <a:pt x="596" y="2046"/>
                  </a:lnTo>
                  <a:lnTo>
                    <a:pt x="601" y="2040"/>
                  </a:lnTo>
                  <a:lnTo>
                    <a:pt x="607" y="2035"/>
                  </a:lnTo>
                  <a:lnTo>
                    <a:pt x="613" y="2031"/>
                  </a:lnTo>
                  <a:lnTo>
                    <a:pt x="619" y="2028"/>
                  </a:lnTo>
                  <a:lnTo>
                    <a:pt x="625" y="2025"/>
                  </a:lnTo>
                  <a:lnTo>
                    <a:pt x="631" y="2024"/>
                  </a:lnTo>
                  <a:lnTo>
                    <a:pt x="639" y="2022"/>
                  </a:lnTo>
                  <a:lnTo>
                    <a:pt x="646" y="2021"/>
                  </a:lnTo>
                  <a:lnTo>
                    <a:pt x="646" y="2021"/>
                  </a:lnTo>
                  <a:lnTo>
                    <a:pt x="657" y="2022"/>
                  </a:lnTo>
                  <a:lnTo>
                    <a:pt x="668" y="2026"/>
                  </a:lnTo>
                  <a:lnTo>
                    <a:pt x="679" y="2030"/>
                  </a:lnTo>
                  <a:lnTo>
                    <a:pt x="688" y="2036"/>
                  </a:lnTo>
                  <a:lnTo>
                    <a:pt x="672" y="2089"/>
                  </a:lnTo>
                  <a:close/>
                  <a:moveTo>
                    <a:pt x="241" y="2027"/>
                  </a:moveTo>
                  <a:lnTo>
                    <a:pt x="295" y="2027"/>
                  </a:lnTo>
                  <a:lnTo>
                    <a:pt x="232" y="2249"/>
                  </a:lnTo>
                  <a:lnTo>
                    <a:pt x="184" y="2249"/>
                  </a:lnTo>
                  <a:lnTo>
                    <a:pt x="160" y="2157"/>
                  </a:lnTo>
                  <a:lnTo>
                    <a:pt x="160" y="2157"/>
                  </a:lnTo>
                  <a:lnTo>
                    <a:pt x="148" y="2108"/>
                  </a:lnTo>
                  <a:lnTo>
                    <a:pt x="148" y="2108"/>
                  </a:lnTo>
                  <a:lnTo>
                    <a:pt x="142" y="2132"/>
                  </a:lnTo>
                  <a:lnTo>
                    <a:pt x="136" y="2158"/>
                  </a:lnTo>
                  <a:lnTo>
                    <a:pt x="110" y="2249"/>
                  </a:lnTo>
                  <a:lnTo>
                    <a:pt x="63" y="2249"/>
                  </a:lnTo>
                  <a:lnTo>
                    <a:pt x="63" y="2247"/>
                  </a:lnTo>
                  <a:lnTo>
                    <a:pt x="0" y="2027"/>
                  </a:lnTo>
                  <a:lnTo>
                    <a:pt x="57" y="2027"/>
                  </a:lnTo>
                  <a:lnTo>
                    <a:pt x="77" y="2110"/>
                  </a:lnTo>
                  <a:lnTo>
                    <a:pt x="77" y="2110"/>
                  </a:lnTo>
                  <a:lnTo>
                    <a:pt x="83" y="2136"/>
                  </a:lnTo>
                  <a:lnTo>
                    <a:pt x="88" y="2164"/>
                  </a:lnTo>
                  <a:lnTo>
                    <a:pt x="88" y="2164"/>
                  </a:lnTo>
                  <a:lnTo>
                    <a:pt x="95" y="2136"/>
                  </a:lnTo>
                  <a:lnTo>
                    <a:pt x="102" y="2108"/>
                  </a:lnTo>
                  <a:lnTo>
                    <a:pt x="125" y="2027"/>
                  </a:lnTo>
                  <a:lnTo>
                    <a:pt x="172" y="2027"/>
                  </a:lnTo>
                  <a:lnTo>
                    <a:pt x="195" y="2108"/>
                  </a:lnTo>
                  <a:lnTo>
                    <a:pt x="195" y="2108"/>
                  </a:lnTo>
                  <a:lnTo>
                    <a:pt x="202" y="2135"/>
                  </a:lnTo>
                  <a:lnTo>
                    <a:pt x="209" y="2165"/>
                  </a:lnTo>
                  <a:lnTo>
                    <a:pt x="209" y="2165"/>
                  </a:lnTo>
                  <a:lnTo>
                    <a:pt x="213" y="2139"/>
                  </a:lnTo>
                  <a:lnTo>
                    <a:pt x="220" y="2108"/>
                  </a:lnTo>
                  <a:lnTo>
                    <a:pt x="241" y="2027"/>
                  </a:lnTo>
                  <a:close/>
                  <a:moveTo>
                    <a:pt x="406" y="2021"/>
                  </a:moveTo>
                  <a:lnTo>
                    <a:pt x="406" y="2021"/>
                  </a:lnTo>
                  <a:lnTo>
                    <a:pt x="396" y="2022"/>
                  </a:lnTo>
                  <a:lnTo>
                    <a:pt x="385" y="2024"/>
                  </a:lnTo>
                  <a:lnTo>
                    <a:pt x="375" y="2027"/>
                  </a:lnTo>
                  <a:lnTo>
                    <a:pt x="366" y="2030"/>
                  </a:lnTo>
                  <a:lnTo>
                    <a:pt x="358" y="2035"/>
                  </a:lnTo>
                  <a:lnTo>
                    <a:pt x="349" y="2040"/>
                  </a:lnTo>
                  <a:lnTo>
                    <a:pt x="341" y="2047"/>
                  </a:lnTo>
                  <a:lnTo>
                    <a:pt x="334" y="2054"/>
                  </a:lnTo>
                  <a:lnTo>
                    <a:pt x="328" y="2062"/>
                  </a:lnTo>
                  <a:lnTo>
                    <a:pt x="322" y="2071"/>
                  </a:lnTo>
                  <a:lnTo>
                    <a:pt x="317" y="2081"/>
                  </a:lnTo>
                  <a:lnTo>
                    <a:pt x="313" y="2091"/>
                  </a:lnTo>
                  <a:lnTo>
                    <a:pt x="310" y="2102"/>
                  </a:lnTo>
                  <a:lnTo>
                    <a:pt x="308" y="2113"/>
                  </a:lnTo>
                  <a:lnTo>
                    <a:pt x="306" y="2125"/>
                  </a:lnTo>
                  <a:lnTo>
                    <a:pt x="306" y="2138"/>
                  </a:lnTo>
                  <a:lnTo>
                    <a:pt x="306" y="2138"/>
                  </a:lnTo>
                  <a:lnTo>
                    <a:pt x="306" y="2150"/>
                  </a:lnTo>
                  <a:lnTo>
                    <a:pt x="308" y="2163"/>
                  </a:lnTo>
                  <a:lnTo>
                    <a:pt x="310" y="2174"/>
                  </a:lnTo>
                  <a:lnTo>
                    <a:pt x="313" y="2185"/>
                  </a:lnTo>
                  <a:lnTo>
                    <a:pt x="317" y="2194"/>
                  </a:lnTo>
                  <a:lnTo>
                    <a:pt x="322" y="2204"/>
                  </a:lnTo>
                  <a:lnTo>
                    <a:pt x="328" y="2213"/>
                  </a:lnTo>
                  <a:lnTo>
                    <a:pt x="334" y="2221"/>
                  </a:lnTo>
                  <a:lnTo>
                    <a:pt x="341" y="2229"/>
                  </a:lnTo>
                  <a:lnTo>
                    <a:pt x="349" y="2235"/>
                  </a:lnTo>
                  <a:lnTo>
                    <a:pt x="358" y="2241"/>
                  </a:lnTo>
                  <a:lnTo>
                    <a:pt x="366" y="2245"/>
                  </a:lnTo>
                  <a:lnTo>
                    <a:pt x="375" y="2249"/>
                  </a:lnTo>
                  <a:lnTo>
                    <a:pt x="385" y="2252"/>
                  </a:lnTo>
                  <a:lnTo>
                    <a:pt x="396" y="2253"/>
                  </a:lnTo>
                  <a:lnTo>
                    <a:pt x="406" y="2254"/>
                  </a:lnTo>
                  <a:lnTo>
                    <a:pt x="406" y="2254"/>
                  </a:lnTo>
                  <a:lnTo>
                    <a:pt x="417" y="2253"/>
                  </a:lnTo>
                  <a:lnTo>
                    <a:pt x="428" y="2252"/>
                  </a:lnTo>
                  <a:lnTo>
                    <a:pt x="438" y="2249"/>
                  </a:lnTo>
                  <a:lnTo>
                    <a:pt x="447" y="2245"/>
                  </a:lnTo>
                  <a:lnTo>
                    <a:pt x="456" y="2241"/>
                  </a:lnTo>
                  <a:lnTo>
                    <a:pt x="465" y="2235"/>
                  </a:lnTo>
                  <a:lnTo>
                    <a:pt x="472" y="2229"/>
                  </a:lnTo>
                  <a:lnTo>
                    <a:pt x="479" y="2221"/>
                  </a:lnTo>
                  <a:lnTo>
                    <a:pt x="486" y="2213"/>
                  </a:lnTo>
                  <a:lnTo>
                    <a:pt x="491" y="2204"/>
                  </a:lnTo>
                  <a:lnTo>
                    <a:pt x="496" y="2194"/>
                  </a:lnTo>
                  <a:lnTo>
                    <a:pt x="500" y="2185"/>
                  </a:lnTo>
                  <a:lnTo>
                    <a:pt x="503" y="2174"/>
                  </a:lnTo>
                  <a:lnTo>
                    <a:pt x="505" y="2163"/>
                  </a:lnTo>
                  <a:lnTo>
                    <a:pt x="508" y="2150"/>
                  </a:lnTo>
                  <a:lnTo>
                    <a:pt x="508" y="2138"/>
                  </a:lnTo>
                  <a:lnTo>
                    <a:pt x="508" y="2138"/>
                  </a:lnTo>
                  <a:lnTo>
                    <a:pt x="508" y="2125"/>
                  </a:lnTo>
                  <a:lnTo>
                    <a:pt x="505" y="2113"/>
                  </a:lnTo>
                  <a:lnTo>
                    <a:pt x="503" y="2102"/>
                  </a:lnTo>
                  <a:lnTo>
                    <a:pt x="500" y="2091"/>
                  </a:lnTo>
                  <a:lnTo>
                    <a:pt x="496" y="2081"/>
                  </a:lnTo>
                  <a:lnTo>
                    <a:pt x="491" y="2071"/>
                  </a:lnTo>
                  <a:lnTo>
                    <a:pt x="486" y="2062"/>
                  </a:lnTo>
                  <a:lnTo>
                    <a:pt x="479" y="2054"/>
                  </a:lnTo>
                  <a:lnTo>
                    <a:pt x="472" y="2047"/>
                  </a:lnTo>
                  <a:lnTo>
                    <a:pt x="465" y="2040"/>
                  </a:lnTo>
                  <a:lnTo>
                    <a:pt x="456" y="2035"/>
                  </a:lnTo>
                  <a:lnTo>
                    <a:pt x="447" y="2030"/>
                  </a:lnTo>
                  <a:lnTo>
                    <a:pt x="438" y="2027"/>
                  </a:lnTo>
                  <a:lnTo>
                    <a:pt x="428" y="2024"/>
                  </a:lnTo>
                  <a:lnTo>
                    <a:pt x="417" y="2022"/>
                  </a:lnTo>
                  <a:lnTo>
                    <a:pt x="406" y="2021"/>
                  </a:lnTo>
                  <a:lnTo>
                    <a:pt x="406" y="2021"/>
                  </a:lnTo>
                  <a:close/>
                  <a:moveTo>
                    <a:pt x="406" y="2202"/>
                  </a:moveTo>
                  <a:lnTo>
                    <a:pt x="406" y="2202"/>
                  </a:lnTo>
                  <a:lnTo>
                    <a:pt x="396" y="2201"/>
                  </a:lnTo>
                  <a:lnTo>
                    <a:pt x="387" y="2198"/>
                  </a:lnTo>
                  <a:lnTo>
                    <a:pt x="381" y="2192"/>
                  </a:lnTo>
                  <a:lnTo>
                    <a:pt x="374" y="2185"/>
                  </a:lnTo>
                  <a:lnTo>
                    <a:pt x="369" y="2176"/>
                  </a:lnTo>
                  <a:lnTo>
                    <a:pt x="364" y="2165"/>
                  </a:lnTo>
                  <a:lnTo>
                    <a:pt x="362" y="2151"/>
                  </a:lnTo>
                  <a:lnTo>
                    <a:pt x="362" y="2138"/>
                  </a:lnTo>
                  <a:lnTo>
                    <a:pt x="362" y="2138"/>
                  </a:lnTo>
                  <a:lnTo>
                    <a:pt x="362" y="2124"/>
                  </a:lnTo>
                  <a:lnTo>
                    <a:pt x="364" y="2111"/>
                  </a:lnTo>
                  <a:lnTo>
                    <a:pt x="369" y="2101"/>
                  </a:lnTo>
                  <a:lnTo>
                    <a:pt x="374" y="2091"/>
                  </a:lnTo>
                  <a:lnTo>
                    <a:pt x="381" y="2083"/>
                  </a:lnTo>
                  <a:lnTo>
                    <a:pt x="387" y="2078"/>
                  </a:lnTo>
                  <a:lnTo>
                    <a:pt x="396" y="2074"/>
                  </a:lnTo>
                  <a:lnTo>
                    <a:pt x="406" y="2073"/>
                  </a:lnTo>
                  <a:lnTo>
                    <a:pt x="406" y="2073"/>
                  </a:lnTo>
                  <a:lnTo>
                    <a:pt x="416" y="2074"/>
                  </a:lnTo>
                  <a:lnTo>
                    <a:pt x="425" y="2078"/>
                  </a:lnTo>
                  <a:lnTo>
                    <a:pt x="433" y="2083"/>
                  </a:lnTo>
                  <a:lnTo>
                    <a:pt x="439" y="2091"/>
                  </a:lnTo>
                  <a:lnTo>
                    <a:pt x="445" y="2101"/>
                  </a:lnTo>
                  <a:lnTo>
                    <a:pt x="448" y="2111"/>
                  </a:lnTo>
                  <a:lnTo>
                    <a:pt x="450" y="2124"/>
                  </a:lnTo>
                  <a:lnTo>
                    <a:pt x="451" y="2138"/>
                  </a:lnTo>
                  <a:lnTo>
                    <a:pt x="451" y="2138"/>
                  </a:lnTo>
                  <a:lnTo>
                    <a:pt x="450" y="2151"/>
                  </a:lnTo>
                  <a:lnTo>
                    <a:pt x="448" y="2165"/>
                  </a:lnTo>
                  <a:lnTo>
                    <a:pt x="445" y="2176"/>
                  </a:lnTo>
                  <a:lnTo>
                    <a:pt x="439" y="2185"/>
                  </a:lnTo>
                  <a:lnTo>
                    <a:pt x="433" y="2192"/>
                  </a:lnTo>
                  <a:lnTo>
                    <a:pt x="425" y="2198"/>
                  </a:lnTo>
                  <a:lnTo>
                    <a:pt x="416" y="2201"/>
                  </a:lnTo>
                  <a:lnTo>
                    <a:pt x="406" y="2202"/>
                  </a:lnTo>
                  <a:lnTo>
                    <a:pt x="406" y="2202"/>
                  </a:lnTo>
                  <a:close/>
                  <a:moveTo>
                    <a:pt x="2269" y="2089"/>
                  </a:moveTo>
                  <a:lnTo>
                    <a:pt x="2269" y="2089"/>
                  </a:lnTo>
                  <a:lnTo>
                    <a:pt x="2260" y="2084"/>
                  </a:lnTo>
                  <a:lnTo>
                    <a:pt x="2251" y="2080"/>
                  </a:lnTo>
                  <a:lnTo>
                    <a:pt x="2242" y="2078"/>
                  </a:lnTo>
                  <a:lnTo>
                    <a:pt x="2233" y="2076"/>
                  </a:lnTo>
                  <a:lnTo>
                    <a:pt x="2233" y="2076"/>
                  </a:lnTo>
                  <a:lnTo>
                    <a:pt x="2223" y="2078"/>
                  </a:lnTo>
                  <a:lnTo>
                    <a:pt x="2215" y="2080"/>
                  </a:lnTo>
                  <a:lnTo>
                    <a:pt x="2208" y="2084"/>
                  </a:lnTo>
                  <a:lnTo>
                    <a:pt x="2203" y="2090"/>
                  </a:lnTo>
                  <a:lnTo>
                    <a:pt x="2198" y="2096"/>
                  </a:lnTo>
                  <a:lnTo>
                    <a:pt x="2195" y="2105"/>
                  </a:lnTo>
                  <a:lnTo>
                    <a:pt x="2193" y="2116"/>
                  </a:lnTo>
                  <a:lnTo>
                    <a:pt x="2193" y="2128"/>
                  </a:lnTo>
                  <a:lnTo>
                    <a:pt x="2193" y="2249"/>
                  </a:lnTo>
                  <a:lnTo>
                    <a:pt x="2138" y="2249"/>
                  </a:lnTo>
                  <a:lnTo>
                    <a:pt x="2138" y="2027"/>
                  </a:lnTo>
                  <a:lnTo>
                    <a:pt x="2193" y="2027"/>
                  </a:lnTo>
                  <a:lnTo>
                    <a:pt x="2193" y="2046"/>
                  </a:lnTo>
                  <a:lnTo>
                    <a:pt x="2193" y="2046"/>
                  </a:lnTo>
                  <a:lnTo>
                    <a:pt x="2197" y="2040"/>
                  </a:lnTo>
                  <a:lnTo>
                    <a:pt x="2203" y="2035"/>
                  </a:lnTo>
                  <a:lnTo>
                    <a:pt x="2208" y="2031"/>
                  </a:lnTo>
                  <a:lnTo>
                    <a:pt x="2215" y="2028"/>
                  </a:lnTo>
                  <a:lnTo>
                    <a:pt x="2222" y="2025"/>
                  </a:lnTo>
                  <a:lnTo>
                    <a:pt x="2228" y="2024"/>
                  </a:lnTo>
                  <a:lnTo>
                    <a:pt x="2235" y="2022"/>
                  </a:lnTo>
                  <a:lnTo>
                    <a:pt x="2242" y="2021"/>
                  </a:lnTo>
                  <a:lnTo>
                    <a:pt x="2242" y="2021"/>
                  </a:lnTo>
                  <a:lnTo>
                    <a:pt x="2253" y="2022"/>
                  </a:lnTo>
                  <a:lnTo>
                    <a:pt x="2264" y="2026"/>
                  </a:lnTo>
                  <a:lnTo>
                    <a:pt x="2275" y="2030"/>
                  </a:lnTo>
                  <a:lnTo>
                    <a:pt x="2283" y="2036"/>
                  </a:lnTo>
                  <a:lnTo>
                    <a:pt x="2269" y="2089"/>
                  </a:lnTo>
                  <a:close/>
                  <a:moveTo>
                    <a:pt x="1836" y="2027"/>
                  </a:moveTo>
                  <a:lnTo>
                    <a:pt x="1891" y="2027"/>
                  </a:lnTo>
                  <a:lnTo>
                    <a:pt x="1828" y="2249"/>
                  </a:lnTo>
                  <a:lnTo>
                    <a:pt x="1780" y="2249"/>
                  </a:lnTo>
                  <a:lnTo>
                    <a:pt x="1756" y="2157"/>
                  </a:lnTo>
                  <a:lnTo>
                    <a:pt x="1756" y="2157"/>
                  </a:lnTo>
                  <a:lnTo>
                    <a:pt x="1744" y="2108"/>
                  </a:lnTo>
                  <a:lnTo>
                    <a:pt x="1744" y="2108"/>
                  </a:lnTo>
                  <a:lnTo>
                    <a:pt x="1738" y="2132"/>
                  </a:lnTo>
                  <a:lnTo>
                    <a:pt x="1732" y="2158"/>
                  </a:lnTo>
                  <a:lnTo>
                    <a:pt x="1707" y="2249"/>
                  </a:lnTo>
                  <a:lnTo>
                    <a:pt x="1660" y="2249"/>
                  </a:lnTo>
                  <a:lnTo>
                    <a:pt x="1659" y="2247"/>
                  </a:lnTo>
                  <a:lnTo>
                    <a:pt x="1597" y="2027"/>
                  </a:lnTo>
                  <a:lnTo>
                    <a:pt x="1653" y="2027"/>
                  </a:lnTo>
                  <a:lnTo>
                    <a:pt x="1674" y="2110"/>
                  </a:lnTo>
                  <a:lnTo>
                    <a:pt x="1674" y="2110"/>
                  </a:lnTo>
                  <a:lnTo>
                    <a:pt x="1680" y="2136"/>
                  </a:lnTo>
                  <a:lnTo>
                    <a:pt x="1685" y="2164"/>
                  </a:lnTo>
                  <a:lnTo>
                    <a:pt x="1685" y="2164"/>
                  </a:lnTo>
                  <a:lnTo>
                    <a:pt x="1691" y="2136"/>
                  </a:lnTo>
                  <a:lnTo>
                    <a:pt x="1699" y="2108"/>
                  </a:lnTo>
                  <a:lnTo>
                    <a:pt x="1722" y="2027"/>
                  </a:lnTo>
                  <a:lnTo>
                    <a:pt x="1768" y="2027"/>
                  </a:lnTo>
                  <a:lnTo>
                    <a:pt x="1791" y="2108"/>
                  </a:lnTo>
                  <a:lnTo>
                    <a:pt x="1791" y="2108"/>
                  </a:lnTo>
                  <a:lnTo>
                    <a:pt x="1798" y="2135"/>
                  </a:lnTo>
                  <a:lnTo>
                    <a:pt x="1804" y="2165"/>
                  </a:lnTo>
                  <a:lnTo>
                    <a:pt x="1804" y="2165"/>
                  </a:lnTo>
                  <a:lnTo>
                    <a:pt x="1810" y="2139"/>
                  </a:lnTo>
                  <a:lnTo>
                    <a:pt x="1817" y="2108"/>
                  </a:lnTo>
                  <a:lnTo>
                    <a:pt x="1836" y="2027"/>
                  </a:lnTo>
                  <a:close/>
                  <a:moveTo>
                    <a:pt x="2002" y="2021"/>
                  </a:moveTo>
                  <a:lnTo>
                    <a:pt x="2002" y="2021"/>
                  </a:lnTo>
                  <a:lnTo>
                    <a:pt x="1992" y="2022"/>
                  </a:lnTo>
                  <a:lnTo>
                    <a:pt x="1981" y="2024"/>
                  </a:lnTo>
                  <a:lnTo>
                    <a:pt x="1971" y="2027"/>
                  </a:lnTo>
                  <a:lnTo>
                    <a:pt x="1962" y="2030"/>
                  </a:lnTo>
                  <a:lnTo>
                    <a:pt x="1953" y="2035"/>
                  </a:lnTo>
                  <a:lnTo>
                    <a:pt x="1945" y="2041"/>
                  </a:lnTo>
                  <a:lnTo>
                    <a:pt x="1937" y="2047"/>
                  </a:lnTo>
                  <a:lnTo>
                    <a:pt x="1930" y="2054"/>
                  </a:lnTo>
                  <a:lnTo>
                    <a:pt x="1924" y="2062"/>
                  </a:lnTo>
                  <a:lnTo>
                    <a:pt x="1918" y="2071"/>
                  </a:lnTo>
                  <a:lnTo>
                    <a:pt x="1913" y="2081"/>
                  </a:lnTo>
                  <a:lnTo>
                    <a:pt x="1909" y="2091"/>
                  </a:lnTo>
                  <a:lnTo>
                    <a:pt x="1906" y="2102"/>
                  </a:lnTo>
                  <a:lnTo>
                    <a:pt x="1903" y="2114"/>
                  </a:lnTo>
                  <a:lnTo>
                    <a:pt x="1902" y="2125"/>
                  </a:lnTo>
                  <a:lnTo>
                    <a:pt x="1902" y="2138"/>
                  </a:lnTo>
                  <a:lnTo>
                    <a:pt x="1902" y="2138"/>
                  </a:lnTo>
                  <a:lnTo>
                    <a:pt x="1902" y="2150"/>
                  </a:lnTo>
                  <a:lnTo>
                    <a:pt x="1903" y="2163"/>
                  </a:lnTo>
                  <a:lnTo>
                    <a:pt x="1906" y="2174"/>
                  </a:lnTo>
                  <a:lnTo>
                    <a:pt x="1909" y="2185"/>
                  </a:lnTo>
                  <a:lnTo>
                    <a:pt x="1913" y="2194"/>
                  </a:lnTo>
                  <a:lnTo>
                    <a:pt x="1918" y="2204"/>
                  </a:lnTo>
                  <a:lnTo>
                    <a:pt x="1924" y="2213"/>
                  </a:lnTo>
                  <a:lnTo>
                    <a:pt x="1930" y="2221"/>
                  </a:lnTo>
                  <a:lnTo>
                    <a:pt x="1937" y="2229"/>
                  </a:lnTo>
                  <a:lnTo>
                    <a:pt x="1945" y="2235"/>
                  </a:lnTo>
                  <a:lnTo>
                    <a:pt x="1953" y="2241"/>
                  </a:lnTo>
                  <a:lnTo>
                    <a:pt x="1962" y="2245"/>
                  </a:lnTo>
                  <a:lnTo>
                    <a:pt x="1971" y="2249"/>
                  </a:lnTo>
                  <a:lnTo>
                    <a:pt x="1981" y="2252"/>
                  </a:lnTo>
                  <a:lnTo>
                    <a:pt x="1992" y="2253"/>
                  </a:lnTo>
                  <a:lnTo>
                    <a:pt x="2002" y="2254"/>
                  </a:lnTo>
                  <a:lnTo>
                    <a:pt x="2002" y="2254"/>
                  </a:lnTo>
                  <a:lnTo>
                    <a:pt x="2013" y="2253"/>
                  </a:lnTo>
                  <a:lnTo>
                    <a:pt x="2024" y="2252"/>
                  </a:lnTo>
                  <a:lnTo>
                    <a:pt x="2034" y="2249"/>
                  </a:lnTo>
                  <a:lnTo>
                    <a:pt x="2043" y="2245"/>
                  </a:lnTo>
                  <a:lnTo>
                    <a:pt x="2052" y="2241"/>
                  </a:lnTo>
                  <a:lnTo>
                    <a:pt x="2061" y="2235"/>
                  </a:lnTo>
                  <a:lnTo>
                    <a:pt x="2068" y="2229"/>
                  </a:lnTo>
                  <a:lnTo>
                    <a:pt x="2075" y="2221"/>
                  </a:lnTo>
                  <a:lnTo>
                    <a:pt x="2081" y="2213"/>
                  </a:lnTo>
                  <a:lnTo>
                    <a:pt x="2087" y="2204"/>
                  </a:lnTo>
                  <a:lnTo>
                    <a:pt x="2091" y="2194"/>
                  </a:lnTo>
                  <a:lnTo>
                    <a:pt x="2096" y="2185"/>
                  </a:lnTo>
                  <a:lnTo>
                    <a:pt x="2099" y="2174"/>
                  </a:lnTo>
                  <a:lnTo>
                    <a:pt x="2101" y="2163"/>
                  </a:lnTo>
                  <a:lnTo>
                    <a:pt x="2104" y="2150"/>
                  </a:lnTo>
                  <a:lnTo>
                    <a:pt x="2104" y="2138"/>
                  </a:lnTo>
                  <a:lnTo>
                    <a:pt x="2104" y="2138"/>
                  </a:lnTo>
                  <a:lnTo>
                    <a:pt x="2104" y="2125"/>
                  </a:lnTo>
                  <a:lnTo>
                    <a:pt x="2101" y="2114"/>
                  </a:lnTo>
                  <a:lnTo>
                    <a:pt x="2099" y="2102"/>
                  </a:lnTo>
                  <a:lnTo>
                    <a:pt x="2096" y="2091"/>
                  </a:lnTo>
                  <a:lnTo>
                    <a:pt x="2091" y="2081"/>
                  </a:lnTo>
                  <a:lnTo>
                    <a:pt x="2087" y="2071"/>
                  </a:lnTo>
                  <a:lnTo>
                    <a:pt x="2081" y="2062"/>
                  </a:lnTo>
                  <a:lnTo>
                    <a:pt x="2075" y="2054"/>
                  </a:lnTo>
                  <a:lnTo>
                    <a:pt x="2068" y="2047"/>
                  </a:lnTo>
                  <a:lnTo>
                    <a:pt x="2061" y="2041"/>
                  </a:lnTo>
                  <a:lnTo>
                    <a:pt x="2052" y="2035"/>
                  </a:lnTo>
                  <a:lnTo>
                    <a:pt x="2043" y="2030"/>
                  </a:lnTo>
                  <a:lnTo>
                    <a:pt x="2034" y="2027"/>
                  </a:lnTo>
                  <a:lnTo>
                    <a:pt x="2024" y="2024"/>
                  </a:lnTo>
                  <a:lnTo>
                    <a:pt x="2013" y="2022"/>
                  </a:lnTo>
                  <a:lnTo>
                    <a:pt x="2002" y="2021"/>
                  </a:lnTo>
                  <a:lnTo>
                    <a:pt x="2002" y="2021"/>
                  </a:lnTo>
                  <a:close/>
                  <a:moveTo>
                    <a:pt x="2002" y="2202"/>
                  </a:moveTo>
                  <a:lnTo>
                    <a:pt x="2002" y="2202"/>
                  </a:lnTo>
                  <a:lnTo>
                    <a:pt x="1992" y="2201"/>
                  </a:lnTo>
                  <a:lnTo>
                    <a:pt x="1984" y="2198"/>
                  </a:lnTo>
                  <a:lnTo>
                    <a:pt x="1977" y="2192"/>
                  </a:lnTo>
                  <a:lnTo>
                    <a:pt x="1970" y="2185"/>
                  </a:lnTo>
                  <a:lnTo>
                    <a:pt x="1964" y="2176"/>
                  </a:lnTo>
                  <a:lnTo>
                    <a:pt x="1960" y="2165"/>
                  </a:lnTo>
                  <a:lnTo>
                    <a:pt x="1958" y="2151"/>
                  </a:lnTo>
                  <a:lnTo>
                    <a:pt x="1958" y="2138"/>
                  </a:lnTo>
                  <a:lnTo>
                    <a:pt x="1958" y="2138"/>
                  </a:lnTo>
                  <a:lnTo>
                    <a:pt x="1958" y="2124"/>
                  </a:lnTo>
                  <a:lnTo>
                    <a:pt x="1960" y="2112"/>
                  </a:lnTo>
                  <a:lnTo>
                    <a:pt x="1964" y="2101"/>
                  </a:lnTo>
                  <a:lnTo>
                    <a:pt x="1970" y="2091"/>
                  </a:lnTo>
                  <a:lnTo>
                    <a:pt x="1977" y="2083"/>
                  </a:lnTo>
                  <a:lnTo>
                    <a:pt x="1984" y="2078"/>
                  </a:lnTo>
                  <a:lnTo>
                    <a:pt x="1992" y="2074"/>
                  </a:lnTo>
                  <a:lnTo>
                    <a:pt x="2002" y="2073"/>
                  </a:lnTo>
                  <a:lnTo>
                    <a:pt x="2002" y="2073"/>
                  </a:lnTo>
                  <a:lnTo>
                    <a:pt x="2012" y="2074"/>
                  </a:lnTo>
                  <a:lnTo>
                    <a:pt x="2021" y="2078"/>
                  </a:lnTo>
                  <a:lnTo>
                    <a:pt x="2029" y="2083"/>
                  </a:lnTo>
                  <a:lnTo>
                    <a:pt x="2035" y="2091"/>
                  </a:lnTo>
                  <a:lnTo>
                    <a:pt x="2041" y="2101"/>
                  </a:lnTo>
                  <a:lnTo>
                    <a:pt x="2044" y="2112"/>
                  </a:lnTo>
                  <a:lnTo>
                    <a:pt x="2046" y="2124"/>
                  </a:lnTo>
                  <a:lnTo>
                    <a:pt x="2047" y="2138"/>
                  </a:lnTo>
                  <a:lnTo>
                    <a:pt x="2047" y="2138"/>
                  </a:lnTo>
                  <a:lnTo>
                    <a:pt x="2046" y="2151"/>
                  </a:lnTo>
                  <a:lnTo>
                    <a:pt x="2044" y="2165"/>
                  </a:lnTo>
                  <a:lnTo>
                    <a:pt x="2041" y="2176"/>
                  </a:lnTo>
                  <a:lnTo>
                    <a:pt x="2035" y="2185"/>
                  </a:lnTo>
                  <a:lnTo>
                    <a:pt x="2029" y="2192"/>
                  </a:lnTo>
                  <a:lnTo>
                    <a:pt x="2021" y="2198"/>
                  </a:lnTo>
                  <a:lnTo>
                    <a:pt x="2012" y="2201"/>
                  </a:lnTo>
                  <a:lnTo>
                    <a:pt x="2002" y="2202"/>
                  </a:lnTo>
                  <a:lnTo>
                    <a:pt x="2002" y="2202"/>
                  </a:lnTo>
                  <a:close/>
                  <a:moveTo>
                    <a:pt x="837" y="2100"/>
                  </a:moveTo>
                  <a:lnTo>
                    <a:pt x="904" y="2249"/>
                  </a:lnTo>
                  <a:lnTo>
                    <a:pt x="843" y="2249"/>
                  </a:lnTo>
                  <a:lnTo>
                    <a:pt x="797" y="2146"/>
                  </a:lnTo>
                  <a:lnTo>
                    <a:pt x="767" y="2182"/>
                  </a:lnTo>
                  <a:lnTo>
                    <a:pt x="767" y="2249"/>
                  </a:lnTo>
                  <a:lnTo>
                    <a:pt x="713" y="2249"/>
                  </a:lnTo>
                  <a:lnTo>
                    <a:pt x="713" y="1962"/>
                  </a:lnTo>
                  <a:lnTo>
                    <a:pt x="767" y="1934"/>
                  </a:lnTo>
                  <a:lnTo>
                    <a:pt x="767" y="2112"/>
                  </a:lnTo>
                  <a:lnTo>
                    <a:pt x="767" y="2112"/>
                  </a:lnTo>
                  <a:lnTo>
                    <a:pt x="788" y="2083"/>
                  </a:lnTo>
                  <a:lnTo>
                    <a:pt x="832" y="2027"/>
                  </a:lnTo>
                  <a:lnTo>
                    <a:pt x="896" y="2027"/>
                  </a:lnTo>
                  <a:lnTo>
                    <a:pt x="837" y="2100"/>
                  </a:lnTo>
                  <a:close/>
                  <a:moveTo>
                    <a:pt x="1097" y="2249"/>
                  </a:moveTo>
                  <a:lnTo>
                    <a:pt x="1042" y="2249"/>
                  </a:lnTo>
                  <a:lnTo>
                    <a:pt x="1042" y="2027"/>
                  </a:lnTo>
                  <a:lnTo>
                    <a:pt x="1097" y="2027"/>
                  </a:lnTo>
                  <a:lnTo>
                    <a:pt x="1097" y="2046"/>
                  </a:lnTo>
                  <a:lnTo>
                    <a:pt x="1097" y="2046"/>
                  </a:lnTo>
                  <a:lnTo>
                    <a:pt x="1103" y="2040"/>
                  </a:lnTo>
                  <a:lnTo>
                    <a:pt x="1108" y="2036"/>
                  </a:lnTo>
                  <a:lnTo>
                    <a:pt x="1115" y="2031"/>
                  </a:lnTo>
                  <a:lnTo>
                    <a:pt x="1121" y="2028"/>
                  </a:lnTo>
                  <a:lnTo>
                    <a:pt x="1129" y="2026"/>
                  </a:lnTo>
                  <a:lnTo>
                    <a:pt x="1137" y="2024"/>
                  </a:lnTo>
                  <a:lnTo>
                    <a:pt x="1144" y="2022"/>
                  </a:lnTo>
                  <a:lnTo>
                    <a:pt x="1153" y="2021"/>
                  </a:lnTo>
                  <a:lnTo>
                    <a:pt x="1153" y="2021"/>
                  </a:lnTo>
                  <a:lnTo>
                    <a:pt x="1163" y="2022"/>
                  </a:lnTo>
                  <a:lnTo>
                    <a:pt x="1172" y="2024"/>
                  </a:lnTo>
                  <a:lnTo>
                    <a:pt x="1180" y="2026"/>
                  </a:lnTo>
                  <a:lnTo>
                    <a:pt x="1189" y="2028"/>
                  </a:lnTo>
                  <a:lnTo>
                    <a:pt x="1195" y="2032"/>
                  </a:lnTo>
                  <a:lnTo>
                    <a:pt x="1202" y="2037"/>
                  </a:lnTo>
                  <a:lnTo>
                    <a:pt x="1208" y="2041"/>
                  </a:lnTo>
                  <a:lnTo>
                    <a:pt x="1214" y="2048"/>
                  </a:lnTo>
                  <a:lnTo>
                    <a:pt x="1218" y="2054"/>
                  </a:lnTo>
                  <a:lnTo>
                    <a:pt x="1223" y="2062"/>
                  </a:lnTo>
                  <a:lnTo>
                    <a:pt x="1226" y="2070"/>
                  </a:lnTo>
                  <a:lnTo>
                    <a:pt x="1229" y="2080"/>
                  </a:lnTo>
                  <a:lnTo>
                    <a:pt x="1232" y="2090"/>
                  </a:lnTo>
                  <a:lnTo>
                    <a:pt x="1233" y="2100"/>
                  </a:lnTo>
                  <a:lnTo>
                    <a:pt x="1234" y="2111"/>
                  </a:lnTo>
                  <a:lnTo>
                    <a:pt x="1235" y="2123"/>
                  </a:lnTo>
                  <a:lnTo>
                    <a:pt x="1235" y="2249"/>
                  </a:lnTo>
                  <a:lnTo>
                    <a:pt x="1180" y="2249"/>
                  </a:lnTo>
                  <a:lnTo>
                    <a:pt x="1180" y="2126"/>
                  </a:lnTo>
                  <a:lnTo>
                    <a:pt x="1180" y="2126"/>
                  </a:lnTo>
                  <a:lnTo>
                    <a:pt x="1179" y="2114"/>
                  </a:lnTo>
                  <a:lnTo>
                    <a:pt x="1178" y="2102"/>
                  </a:lnTo>
                  <a:lnTo>
                    <a:pt x="1174" y="2093"/>
                  </a:lnTo>
                  <a:lnTo>
                    <a:pt x="1170" y="2085"/>
                  </a:lnTo>
                  <a:lnTo>
                    <a:pt x="1164" y="2080"/>
                  </a:lnTo>
                  <a:lnTo>
                    <a:pt x="1158" y="2075"/>
                  </a:lnTo>
                  <a:lnTo>
                    <a:pt x="1149" y="2073"/>
                  </a:lnTo>
                  <a:lnTo>
                    <a:pt x="1139" y="2072"/>
                  </a:lnTo>
                  <a:lnTo>
                    <a:pt x="1139" y="2072"/>
                  </a:lnTo>
                  <a:lnTo>
                    <a:pt x="1130" y="2073"/>
                  </a:lnTo>
                  <a:lnTo>
                    <a:pt x="1121" y="2075"/>
                  </a:lnTo>
                  <a:lnTo>
                    <a:pt x="1114" y="2080"/>
                  </a:lnTo>
                  <a:lnTo>
                    <a:pt x="1108" y="2086"/>
                  </a:lnTo>
                  <a:lnTo>
                    <a:pt x="1104" y="2093"/>
                  </a:lnTo>
                  <a:lnTo>
                    <a:pt x="1100" y="2103"/>
                  </a:lnTo>
                  <a:lnTo>
                    <a:pt x="1098" y="2114"/>
                  </a:lnTo>
                  <a:lnTo>
                    <a:pt x="1097" y="2126"/>
                  </a:lnTo>
                  <a:lnTo>
                    <a:pt x="1097" y="2249"/>
                  </a:lnTo>
                  <a:close/>
                  <a:moveTo>
                    <a:pt x="1408" y="2042"/>
                  </a:moveTo>
                  <a:lnTo>
                    <a:pt x="1408" y="2042"/>
                  </a:lnTo>
                  <a:lnTo>
                    <a:pt x="1403" y="2038"/>
                  </a:lnTo>
                  <a:lnTo>
                    <a:pt x="1397" y="2033"/>
                  </a:lnTo>
                  <a:lnTo>
                    <a:pt x="1392" y="2030"/>
                  </a:lnTo>
                  <a:lnTo>
                    <a:pt x="1385" y="2027"/>
                  </a:lnTo>
                  <a:lnTo>
                    <a:pt x="1378" y="2025"/>
                  </a:lnTo>
                  <a:lnTo>
                    <a:pt x="1372" y="2024"/>
                  </a:lnTo>
                  <a:lnTo>
                    <a:pt x="1365" y="2022"/>
                  </a:lnTo>
                  <a:lnTo>
                    <a:pt x="1359" y="2021"/>
                  </a:lnTo>
                  <a:lnTo>
                    <a:pt x="1359" y="2021"/>
                  </a:lnTo>
                  <a:lnTo>
                    <a:pt x="1349" y="2022"/>
                  </a:lnTo>
                  <a:lnTo>
                    <a:pt x="1340" y="2024"/>
                  </a:lnTo>
                  <a:lnTo>
                    <a:pt x="1331" y="2026"/>
                  </a:lnTo>
                  <a:lnTo>
                    <a:pt x="1322" y="2030"/>
                  </a:lnTo>
                  <a:lnTo>
                    <a:pt x="1314" y="2033"/>
                  </a:lnTo>
                  <a:lnTo>
                    <a:pt x="1308" y="2039"/>
                  </a:lnTo>
                  <a:lnTo>
                    <a:pt x="1301" y="2046"/>
                  </a:lnTo>
                  <a:lnTo>
                    <a:pt x="1295" y="2052"/>
                  </a:lnTo>
                  <a:lnTo>
                    <a:pt x="1289" y="2060"/>
                  </a:lnTo>
                  <a:lnTo>
                    <a:pt x="1285" y="2069"/>
                  </a:lnTo>
                  <a:lnTo>
                    <a:pt x="1280" y="2078"/>
                  </a:lnTo>
                  <a:lnTo>
                    <a:pt x="1277" y="2089"/>
                  </a:lnTo>
                  <a:lnTo>
                    <a:pt x="1275" y="2099"/>
                  </a:lnTo>
                  <a:lnTo>
                    <a:pt x="1273" y="2111"/>
                  </a:lnTo>
                  <a:lnTo>
                    <a:pt x="1271" y="2123"/>
                  </a:lnTo>
                  <a:lnTo>
                    <a:pt x="1271" y="2135"/>
                  </a:lnTo>
                  <a:lnTo>
                    <a:pt x="1271" y="2135"/>
                  </a:lnTo>
                  <a:lnTo>
                    <a:pt x="1271" y="2149"/>
                  </a:lnTo>
                  <a:lnTo>
                    <a:pt x="1273" y="2161"/>
                  </a:lnTo>
                  <a:lnTo>
                    <a:pt x="1275" y="2174"/>
                  </a:lnTo>
                  <a:lnTo>
                    <a:pt x="1277" y="2186"/>
                  </a:lnTo>
                  <a:lnTo>
                    <a:pt x="1280" y="2196"/>
                  </a:lnTo>
                  <a:lnTo>
                    <a:pt x="1285" y="2206"/>
                  </a:lnTo>
                  <a:lnTo>
                    <a:pt x="1289" y="2214"/>
                  </a:lnTo>
                  <a:lnTo>
                    <a:pt x="1295" y="2222"/>
                  </a:lnTo>
                  <a:lnTo>
                    <a:pt x="1300" y="2230"/>
                  </a:lnTo>
                  <a:lnTo>
                    <a:pt x="1307" y="2235"/>
                  </a:lnTo>
                  <a:lnTo>
                    <a:pt x="1313" y="2241"/>
                  </a:lnTo>
                  <a:lnTo>
                    <a:pt x="1321" y="2245"/>
                  </a:lnTo>
                  <a:lnTo>
                    <a:pt x="1330" y="2249"/>
                  </a:lnTo>
                  <a:lnTo>
                    <a:pt x="1339" y="2252"/>
                  </a:lnTo>
                  <a:lnTo>
                    <a:pt x="1348" y="2253"/>
                  </a:lnTo>
                  <a:lnTo>
                    <a:pt x="1357" y="2254"/>
                  </a:lnTo>
                  <a:lnTo>
                    <a:pt x="1357" y="2254"/>
                  </a:lnTo>
                  <a:lnTo>
                    <a:pt x="1364" y="2253"/>
                  </a:lnTo>
                  <a:lnTo>
                    <a:pt x="1372" y="2252"/>
                  </a:lnTo>
                  <a:lnTo>
                    <a:pt x="1378" y="2251"/>
                  </a:lnTo>
                  <a:lnTo>
                    <a:pt x="1385" y="2249"/>
                  </a:lnTo>
                  <a:lnTo>
                    <a:pt x="1391" y="2245"/>
                  </a:lnTo>
                  <a:lnTo>
                    <a:pt x="1397" y="2242"/>
                  </a:lnTo>
                  <a:lnTo>
                    <a:pt x="1403" y="2238"/>
                  </a:lnTo>
                  <a:lnTo>
                    <a:pt x="1408" y="2232"/>
                  </a:lnTo>
                  <a:lnTo>
                    <a:pt x="1408" y="2238"/>
                  </a:lnTo>
                  <a:lnTo>
                    <a:pt x="1408" y="2238"/>
                  </a:lnTo>
                  <a:lnTo>
                    <a:pt x="1408" y="2246"/>
                  </a:lnTo>
                  <a:lnTo>
                    <a:pt x="1407" y="2256"/>
                  </a:lnTo>
                  <a:lnTo>
                    <a:pt x="1404" y="2266"/>
                  </a:lnTo>
                  <a:lnTo>
                    <a:pt x="1402" y="2271"/>
                  </a:lnTo>
                  <a:lnTo>
                    <a:pt x="1399" y="2275"/>
                  </a:lnTo>
                  <a:lnTo>
                    <a:pt x="1395" y="2279"/>
                  </a:lnTo>
                  <a:lnTo>
                    <a:pt x="1391" y="2284"/>
                  </a:lnTo>
                  <a:lnTo>
                    <a:pt x="1385" y="2287"/>
                  </a:lnTo>
                  <a:lnTo>
                    <a:pt x="1378" y="2290"/>
                  </a:lnTo>
                  <a:lnTo>
                    <a:pt x="1370" y="2293"/>
                  </a:lnTo>
                  <a:lnTo>
                    <a:pt x="1361" y="2295"/>
                  </a:lnTo>
                  <a:lnTo>
                    <a:pt x="1350" y="2296"/>
                  </a:lnTo>
                  <a:lnTo>
                    <a:pt x="1337" y="2296"/>
                  </a:lnTo>
                  <a:lnTo>
                    <a:pt x="1334" y="2296"/>
                  </a:lnTo>
                  <a:lnTo>
                    <a:pt x="1354" y="2339"/>
                  </a:lnTo>
                  <a:lnTo>
                    <a:pt x="1355" y="2339"/>
                  </a:lnTo>
                  <a:lnTo>
                    <a:pt x="1355" y="2339"/>
                  </a:lnTo>
                  <a:lnTo>
                    <a:pt x="1369" y="2339"/>
                  </a:lnTo>
                  <a:lnTo>
                    <a:pt x="1381" y="2338"/>
                  </a:lnTo>
                  <a:lnTo>
                    <a:pt x="1392" y="2335"/>
                  </a:lnTo>
                  <a:lnTo>
                    <a:pt x="1403" y="2332"/>
                  </a:lnTo>
                  <a:lnTo>
                    <a:pt x="1413" y="2328"/>
                  </a:lnTo>
                  <a:lnTo>
                    <a:pt x="1421" y="2324"/>
                  </a:lnTo>
                  <a:lnTo>
                    <a:pt x="1429" y="2318"/>
                  </a:lnTo>
                  <a:lnTo>
                    <a:pt x="1436" y="2311"/>
                  </a:lnTo>
                  <a:lnTo>
                    <a:pt x="1442" y="2304"/>
                  </a:lnTo>
                  <a:lnTo>
                    <a:pt x="1448" y="2296"/>
                  </a:lnTo>
                  <a:lnTo>
                    <a:pt x="1452" y="2286"/>
                  </a:lnTo>
                  <a:lnTo>
                    <a:pt x="1456" y="2276"/>
                  </a:lnTo>
                  <a:lnTo>
                    <a:pt x="1459" y="2266"/>
                  </a:lnTo>
                  <a:lnTo>
                    <a:pt x="1461" y="2254"/>
                  </a:lnTo>
                  <a:lnTo>
                    <a:pt x="1462" y="2242"/>
                  </a:lnTo>
                  <a:lnTo>
                    <a:pt x="1462" y="2229"/>
                  </a:lnTo>
                  <a:lnTo>
                    <a:pt x="1462" y="2027"/>
                  </a:lnTo>
                  <a:lnTo>
                    <a:pt x="1408" y="2027"/>
                  </a:lnTo>
                  <a:lnTo>
                    <a:pt x="1408" y="2042"/>
                  </a:lnTo>
                  <a:close/>
                  <a:moveTo>
                    <a:pt x="1408" y="2094"/>
                  </a:moveTo>
                  <a:lnTo>
                    <a:pt x="1408" y="2181"/>
                  </a:lnTo>
                  <a:lnTo>
                    <a:pt x="1408" y="2181"/>
                  </a:lnTo>
                  <a:lnTo>
                    <a:pt x="1401" y="2189"/>
                  </a:lnTo>
                  <a:lnTo>
                    <a:pt x="1393" y="2197"/>
                  </a:lnTo>
                  <a:lnTo>
                    <a:pt x="1387" y="2199"/>
                  </a:lnTo>
                  <a:lnTo>
                    <a:pt x="1382" y="2201"/>
                  </a:lnTo>
                  <a:lnTo>
                    <a:pt x="1376" y="2202"/>
                  </a:lnTo>
                  <a:lnTo>
                    <a:pt x="1369" y="2203"/>
                  </a:lnTo>
                  <a:lnTo>
                    <a:pt x="1369" y="2203"/>
                  </a:lnTo>
                  <a:lnTo>
                    <a:pt x="1362" y="2202"/>
                  </a:lnTo>
                  <a:lnTo>
                    <a:pt x="1354" y="2200"/>
                  </a:lnTo>
                  <a:lnTo>
                    <a:pt x="1348" y="2197"/>
                  </a:lnTo>
                  <a:lnTo>
                    <a:pt x="1341" y="2190"/>
                  </a:lnTo>
                  <a:lnTo>
                    <a:pt x="1335" y="2181"/>
                  </a:lnTo>
                  <a:lnTo>
                    <a:pt x="1331" y="2169"/>
                  </a:lnTo>
                  <a:lnTo>
                    <a:pt x="1329" y="2154"/>
                  </a:lnTo>
                  <a:lnTo>
                    <a:pt x="1328" y="2134"/>
                  </a:lnTo>
                  <a:lnTo>
                    <a:pt x="1328" y="2134"/>
                  </a:lnTo>
                  <a:lnTo>
                    <a:pt x="1329" y="2117"/>
                  </a:lnTo>
                  <a:lnTo>
                    <a:pt x="1331" y="2103"/>
                  </a:lnTo>
                  <a:lnTo>
                    <a:pt x="1335" y="2092"/>
                  </a:lnTo>
                  <a:lnTo>
                    <a:pt x="1341" y="2084"/>
                  </a:lnTo>
                  <a:lnTo>
                    <a:pt x="1348" y="2079"/>
                  </a:lnTo>
                  <a:lnTo>
                    <a:pt x="1354" y="2074"/>
                  </a:lnTo>
                  <a:lnTo>
                    <a:pt x="1362" y="2073"/>
                  </a:lnTo>
                  <a:lnTo>
                    <a:pt x="1369" y="2072"/>
                  </a:lnTo>
                  <a:lnTo>
                    <a:pt x="1369" y="2072"/>
                  </a:lnTo>
                  <a:lnTo>
                    <a:pt x="1376" y="2073"/>
                  </a:lnTo>
                  <a:lnTo>
                    <a:pt x="1383" y="2074"/>
                  </a:lnTo>
                  <a:lnTo>
                    <a:pt x="1388" y="2076"/>
                  </a:lnTo>
                  <a:lnTo>
                    <a:pt x="1394" y="2080"/>
                  </a:lnTo>
                  <a:lnTo>
                    <a:pt x="1398" y="2083"/>
                  </a:lnTo>
                  <a:lnTo>
                    <a:pt x="1402" y="2086"/>
                  </a:lnTo>
                  <a:lnTo>
                    <a:pt x="1408" y="2094"/>
                  </a:lnTo>
                  <a:lnTo>
                    <a:pt x="1408" y="2094"/>
                  </a:lnTo>
                  <a:close/>
                  <a:moveTo>
                    <a:pt x="938" y="2027"/>
                  </a:moveTo>
                  <a:lnTo>
                    <a:pt x="993" y="2027"/>
                  </a:lnTo>
                  <a:lnTo>
                    <a:pt x="993" y="2123"/>
                  </a:lnTo>
                  <a:lnTo>
                    <a:pt x="993" y="2249"/>
                  </a:lnTo>
                  <a:lnTo>
                    <a:pt x="938" y="2249"/>
                  </a:lnTo>
                  <a:lnTo>
                    <a:pt x="938" y="2027"/>
                  </a:lnTo>
                  <a:close/>
                  <a:moveTo>
                    <a:pt x="993" y="1967"/>
                  </a:moveTo>
                  <a:lnTo>
                    <a:pt x="993" y="1995"/>
                  </a:lnTo>
                  <a:lnTo>
                    <a:pt x="938" y="1995"/>
                  </a:lnTo>
                  <a:lnTo>
                    <a:pt x="938" y="1940"/>
                  </a:lnTo>
                  <a:lnTo>
                    <a:pt x="993" y="1940"/>
                  </a:lnTo>
                  <a:lnTo>
                    <a:pt x="993" y="1967"/>
                  </a:lnTo>
                  <a:close/>
                  <a:moveTo>
                    <a:pt x="2309" y="1962"/>
                  </a:moveTo>
                  <a:lnTo>
                    <a:pt x="2364" y="1934"/>
                  </a:lnTo>
                  <a:lnTo>
                    <a:pt x="2364" y="2127"/>
                  </a:lnTo>
                  <a:lnTo>
                    <a:pt x="2364" y="2249"/>
                  </a:lnTo>
                  <a:lnTo>
                    <a:pt x="2309" y="2249"/>
                  </a:lnTo>
                  <a:lnTo>
                    <a:pt x="2309" y="1962"/>
                  </a:lnTo>
                  <a:close/>
                  <a:moveTo>
                    <a:pt x="397" y="757"/>
                  </a:moveTo>
                  <a:lnTo>
                    <a:pt x="850" y="757"/>
                  </a:lnTo>
                  <a:lnTo>
                    <a:pt x="850" y="495"/>
                  </a:lnTo>
                  <a:lnTo>
                    <a:pt x="397" y="495"/>
                  </a:lnTo>
                  <a:lnTo>
                    <a:pt x="397" y="288"/>
                  </a:lnTo>
                  <a:lnTo>
                    <a:pt x="898" y="288"/>
                  </a:lnTo>
                  <a:lnTo>
                    <a:pt x="732" y="0"/>
                  </a:lnTo>
                  <a:lnTo>
                    <a:pt x="22" y="0"/>
                  </a:lnTo>
                  <a:lnTo>
                    <a:pt x="22" y="1251"/>
                  </a:lnTo>
                  <a:lnTo>
                    <a:pt x="1023" y="1251"/>
                  </a:lnTo>
                  <a:lnTo>
                    <a:pt x="1023" y="963"/>
                  </a:lnTo>
                  <a:lnTo>
                    <a:pt x="397" y="963"/>
                  </a:lnTo>
                  <a:lnTo>
                    <a:pt x="397" y="757"/>
                  </a:lnTo>
                  <a:close/>
                  <a:moveTo>
                    <a:pt x="1690" y="0"/>
                  </a:moveTo>
                  <a:lnTo>
                    <a:pt x="1477" y="409"/>
                  </a:lnTo>
                  <a:lnTo>
                    <a:pt x="1265" y="0"/>
                  </a:lnTo>
                  <a:lnTo>
                    <a:pt x="850" y="0"/>
                  </a:lnTo>
                  <a:lnTo>
                    <a:pt x="1287" y="757"/>
                  </a:lnTo>
                  <a:lnTo>
                    <a:pt x="1287" y="1251"/>
                  </a:lnTo>
                  <a:lnTo>
                    <a:pt x="1661" y="1251"/>
                  </a:lnTo>
                  <a:lnTo>
                    <a:pt x="1661" y="757"/>
                  </a:lnTo>
                  <a:lnTo>
                    <a:pt x="2099" y="0"/>
                  </a:lnTo>
                  <a:lnTo>
                    <a:pt x="169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799"/>
            </a:p>
          </p:txBody>
        </p:sp>
      </p:grpSp>
    </p:spTree>
    <p:extLst>
      <p:ext uri="{BB962C8B-B14F-4D97-AF65-F5344CB8AC3E}">
        <p14:creationId xmlns:p14="http://schemas.microsoft.com/office/powerpoint/2010/main" val="2900439534"/>
      </p:ext>
    </p:extLst>
  </p:cSld>
  <p:clrMapOvr>
    <a:masterClrMapping/>
  </p:clrMapOvr>
  <p:extLst>
    <p:ext uri="{DCECCB84-F9BA-43D5-87BE-67443E8EF086}">
      <p15:sldGuideLst xmlns:p15="http://schemas.microsoft.com/office/powerpoint/2012/main">
        <p15:guide id="1" orient="horz" pos="2160">
          <p15:clr>
            <a:srgbClr val="FBAE40"/>
          </p15:clr>
        </p15:guide>
        <p15:guide id="2" pos="3842">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1_Cover alternate">
    <p:spTree>
      <p:nvGrpSpPr>
        <p:cNvPr id="1" name=""/>
        <p:cNvGrpSpPr/>
        <p:nvPr/>
      </p:nvGrpSpPr>
      <p:grpSpPr>
        <a:xfrm>
          <a:off x="0" y="0"/>
          <a:ext cx="0" cy="0"/>
          <a:chOff x="0" y="0"/>
          <a:chExt cx="0" cy="0"/>
        </a:xfrm>
      </p:grpSpPr>
      <p:sp>
        <p:nvSpPr>
          <p:cNvPr id="16" name="Freeform 56">
            <a:extLst>
              <a:ext uri="{FF2B5EF4-FFF2-40B4-BE49-F238E27FC236}">
                <a16:creationId xmlns:a16="http://schemas.microsoft.com/office/drawing/2014/main" id="{13A7AC18-CF42-4EC5-8D40-441EAE30A06C}"/>
              </a:ext>
            </a:extLst>
          </p:cNvPr>
          <p:cNvSpPr/>
          <p:nvPr userDrawn="1"/>
        </p:nvSpPr>
        <p:spPr>
          <a:xfrm>
            <a:off x="497856" y="795662"/>
            <a:ext cx="4927845" cy="3581484"/>
          </a:xfrm>
          <a:custGeom>
            <a:avLst/>
            <a:gdLst>
              <a:gd name="connsiteX0" fmla="*/ 4238387 w 4257675"/>
              <a:gd name="connsiteY0" fmla="*/ 0 h 3092804"/>
              <a:gd name="connsiteX1" fmla="*/ 4257675 w 4257675"/>
              <a:gd name="connsiteY1" fmla="*/ 0 h 3092804"/>
              <a:gd name="connsiteX2" fmla="*/ 4257675 w 4257675"/>
              <a:gd name="connsiteY2" fmla="*/ 3092804 h 3092804"/>
              <a:gd name="connsiteX3" fmla="*/ 0 w 4257675"/>
              <a:gd name="connsiteY3" fmla="*/ 3092804 h 3092804"/>
              <a:gd name="connsiteX4" fmla="*/ 0 w 4257675"/>
              <a:gd name="connsiteY4" fmla="*/ 747342 h 30928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57675" h="3092804">
                <a:moveTo>
                  <a:pt x="4238387" y="0"/>
                </a:moveTo>
                <a:lnTo>
                  <a:pt x="4257675" y="0"/>
                </a:lnTo>
                <a:lnTo>
                  <a:pt x="4257675" y="3092804"/>
                </a:lnTo>
                <a:lnTo>
                  <a:pt x="0" y="3092804"/>
                </a:lnTo>
                <a:lnTo>
                  <a:pt x="0" y="747342"/>
                </a:lnTo>
                <a:close/>
              </a:path>
            </a:pathLst>
          </a:custGeom>
          <a:solidFill>
            <a:srgbClr val="FFE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11" name="Title 1"/>
          <p:cNvSpPr>
            <a:spLocks noGrp="1"/>
          </p:cNvSpPr>
          <p:nvPr>
            <p:ph type="ctrTitle"/>
          </p:nvPr>
        </p:nvSpPr>
        <p:spPr>
          <a:xfrm>
            <a:off x="775100" y="1954221"/>
            <a:ext cx="4326679" cy="979702"/>
          </a:xfrm>
        </p:spPr>
        <p:txBody>
          <a:bodyPr/>
          <a:lstStyle>
            <a:lvl1pPr>
              <a:defRPr sz="2999" b="0">
                <a:solidFill>
                  <a:schemeClr val="bg1"/>
                </a:solidFill>
                <a:latin typeface="EYInterstate Light" panose="02000506000000020004" pitchFamily="2" charset="0"/>
                <a:cs typeface="Arial" pitchFamily="34" charset="0"/>
              </a:defRPr>
            </a:lvl1pPr>
          </a:lstStyle>
          <a:p>
            <a:r>
              <a:rPr lang="en-US"/>
              <a:t>Click to edit Master title style</a:t>
            </a:r>
            <a:endParaRPr lang="en-GB"/>
          </a:p>
        </p:txBody>
      </p:sp>
      <p:sp>
        <p:nvSpPr>
          <p:cNvPr id="12" name="Subtitle 2"/>
          <p:cNvSpPr>
            <a:spLocks noGrp="1"/>
          </p:cNvSpPr>
          <p:nvPr>
            <p:ph type="subTitle" idx="1"/>
          </p:nvPr>
        </p:nvSpPr>
        <p:spPr>
          <a:xfrm>
            <a:off x="775100" y="3046159"/>
            <a:ext cx="4326679" cy="1046323"/>
          </a:xfrm>
        </p:spPr>
        <p:txBody>
          <a:bodyPr/>
          <a:lstStyle>
            <a:lvl1pPr marL="0" indent="0" algn="l">
              <a:spcAft>
                <a:spcPts val="1199"/>
              </a:spcAft>
              <a:buNone/>
              <a:defRPr sz="1999">
                <a:solidFill>
                  <a:schemeClr val="bg1"/>
                </a:solidFill>
                <a:latin typeface="EYInterstate" panose="02000503020000020004" pitchFamily="2" charset="0"/>
                <a:cs typeface="Arial" pitchFamily="34" charset="0"/>
              </a:defRPr>
            </a:lvl1pPr>
            <a:lvl2pPr marL="0" indent="0" algn="l">
              <a:buNone/>
              <a:defRPr sz="1599" b="1">
                <a:solidFill>
                  <a:srgbClr val="404040"/>
                </a:solidFill>
              </a:defRPr>
            </a:lvl2pPr>
            <a:lvl3pPr marL="913943" indent="0" algn="ctr">
              <a:buNone/>
              <a:defRPr>
                <a:solidFill>
                  <a:schemeClr val="tx1">
                    <a:tint val="75000"/>
                  </a:schemeClr>
                </a:solidFill>
              </a:defRPr>
            </a:lvl3pPr>
            <a:lvl4pPr marL="1370914" indent="0" algn="ctr">
              <a:buNone/>
              <a:defRPr>
                <a:solidFill>
                  <a:schemeClr val="tx1">
                    <a:tint val="75000"/>
                  </a:schemeClr>
                </a:solidFill>
              </a:defRPr>
            </a:lvl4pPr>
            <a:lvl5pPr marL="1827886" indent="0" algn="ctr">
              <a:buNone/>
              <a:defRPr>
                <a:solidFill>
                  <a:schemeClr val="tx1">
                    <a:tint val="75000"/>
                  </a:schemeClr>
                </a:solidFill>
              </a:defRPr>
            </a:lvl5pPr>
            <a:lvl6pPr marL="2284857" indent="0" algn="ctr">
              <a:buNone/>
              <a:defRPr>
                <a:solidFill>
                  <a:schemeClr val="tx1">
                    <a:tint val="75000"/>
                  </a:schemeClr>
                </a:solidFill>
              </a:defRPr>
            </a:lvl6pPr>
            <a:lvl7pPr marL="2741828" indent="0" algn="ctr">
              <a:buNone/>
              <a:defRPr>
                <a:solidFill>
                  <a:schemeClr val="tx1">
                    <a:tint val="75000"/>
                  </a:schemeClr>
                </a:solidFill>
              </a:defRPr>
            </a:lvl7pPr>
            <a:lvl8pPr marL="3198800" indent="0" algn="ctr">
              <a:buNone/>
              <a:defRPr>
                <a:solidFill>
                  <a:schemeClr val="tx1">
                    <a:tint val="75000"/>
                  </a:schemeClr>
                </a:solidFill>
              </a:defRPr>
            </a:lvl8pPr>
            <a:lvl9pPr marL="3655771" indent="0" algn="ctr">
              <a:buNone/>
              <a:defRPr>
                <a:solidFill>
                  <a:schemeClr val="tx1">
                    <a:tint val="75000"/>
                  </a:schemeClr>
                </a:solidFill>
              </a:defRPr>
            </a:lvl9pPr>
          </a:lstStyle>
          <a:p>
            <a:pPr lvl="0"/>
            <a:r>
              <a:rPr lang="en-US"/>
              <a:t>Click to edit Master subtitle style</a:t>
            </a:r>
            <a:endParaRPr lang="en-GB"/>
          </a:p>
        </p:txBody>
      </p:sp>
      <p:cxnSp>
        <p:nvCxnSpPr>
          <p:cNvPr id="7" name="Straight Connector 6">
            <a:extLst>
              <a:ext uri="{FF2B5EF4-FFF2-40B4-BE49-F238E27FC236}">
                <a16:creationId xmlns:a16="http://schemas.microsoft.com/office/drawing/2014/main" id="{F93BD223-2224-476C-AB5C-300C248C1618}"/>
              </a:ext>
            </a:extLst>
          </p:cNvPr>
          <p:cNvCxnSpPr>
            <a:cxnSpLocks/>
          </p:cNvCxnSpPr>
          <p:nvPr userDrawn="1"/>
        </p:nvCxnSpPr>
        <p:spPr>
          <a:xfrm>
            <a:off x="1332490" y="5709060"/>
            <a:ext cx="8117873" cy="0"/>
          </a:xfrm>
          <a:prstGeom prst="line">
            <a:avLst/>
          </a:prstGeom>
          <a:ln>
            <a:solidFill>
              <a:srgbClr val="828290"/>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651B4C43-E5F8-400E-A971-58A3766B1BF0}"/>
              </a:ext>
            </a:extLst>
          </p:cNvPr>
          <p:cNvSpPr txBox="1"/>
          <p:nvPr userDrawn="1"/>
        </p:nvSpPr>
        <p:spPr>
          <a:xfrm>
            <a:off x="461744" y="5605201"/>
            <a:ext cx="1044529" cy="197581"/>
          </a:xfrm>
          <a:prstGeom prst="rect">
            <a:avLst/>
          </a:prstGeom>
          <a:noFill/>
        </p:spPr>
        <p:txBody>
          <a:bodyPr wrap="square" lIns="0" tIns="0" rIns="0" bIns="0" rtlCol="0" anchor="ctr" anchorCtr="0">
            <a:noAutofit/>
          </a:bodyPr>
          <a:lstStyle/>
          <a:p>
            <a:r>
              <a:rPr lang="en-GB" sz="1199">
                <a:solidFill>
                  <a:srgbClr val="828290"/>
                </a:solidFill>
                <a:latin typeface="EYInterstate Light" panose="02000506000000020004" pitchFamily="2" charset="0"/>
              </a:rPr>
              <a:t>Written by</a:t>
            </a:r>
          </a:p>
        </p:txBody>
      </p:sp>
      <p:sp>
        <p:nvSpPr>
          <p:cNvPr id="10" name="Text Placeholder 16">
            <a:extLst>
              <a:ext uri="{FF2B5EF4-FFF2-40B4-BE49-F238E27FC236}">
                <a16:creationId xmlns:a16="http://schemas.microsoft.com/office/drawing/2014/main" id="{A9465B6B-DFD4-4E0C-9ACE-E88CA2220464}"/>
              </a:ext>
            </a:extLst>
          </p:cNvPr>
          <p:cNvSpPr>
            <a:spLocks noGrp="1"/>
          </p:cNvSpPr>
          <p:nvPr>
            <p:ph type="body" sz="quarter" idx="14" hasCustomPrompt="1"/>
          </p:nvPr>
        </p:nvSpPr>
        <p:spPr>
          <a:xfrm>
            <a:off x="461744" y="6019189"/>
            <a:ext cx="3087667" cy="180000"/>
          </a:xfrm>
        </p:spPr>
        <p:txBody>
          <a:bodyPr/>
          <a:lstStyle>
            <a:lvl1pPr marL="0" indent="0">
              <a:buNone/>
              <a:defRPr sz="1199">
                <a:solidFill>
                  <a:schemeClr val="bg1"/>
                </a:solidFill>
              </a:defRPr>
            </a:lvl1pPr>
          </a:lstStyle>
          <a:p>
            <a:pPr lvl="0"/>
            <a:r>
              <a:rPr lang="en-US"/>
              <a:t>Name Surname</a:t>
            </a:r>
            <a:endParaRPr lang="en-GB"/>
          </a:p>
        </p:txBody>
      </p:sp>
      <p:sp>
        <p:nvSpPr>
          <p:cNvPr id="13" name="Text Placeholder 16">
            <a:extLst>
              <a:ext uri="{FF2B5EF4-FFF2-40B4-BE49-F238E27FC236}">
                <a16:creationId xmlns:a16="http://schemas.microsoft.com/office/drawing/2014/main" id="{A1F2ED22-5637-4AB8-ABD8-3693A6EA55FD}"/>
              </a:ext>
            </a:extLst>
          </p:cNvPr>
          <p:cNvSpPr>
            <a:spLocks noGrp="1"/>
          </p:cNvSpPr>
          <p:nvPr>
            <p:ph type="body" sz="quarter" idx="15" hasCustomPrompt="1"/>
          </p:nvPr>
        </p:nvSpPr>
        <p:spPr>
          <a:xfrm>
            <a:off x="461744" y="6216807"/>
            <a:ext cx="3087667" cy="180000"/>
          </a:xfrm>
        </p:spPr>
        <p:txBody>
          <a:bodyPr/>
          <a:lstStyle>
            <a:lvl1pPr marL="0" indent="0">
              <a:buNone/>
              <a:defRPr sz="1199">
                <a:solidFill>
                  <a:schemeClr val="bg1"/>
                </a:solidFill>
              </a:defRPr>
            </a:lvl1pPr>
          </a:lstStyle>
          <a:p>
            <a:pPr lvl="0"/>
            <a:r>
              <a:rPr lang="en-US"/>
              <a:t>Job Title</a:t>
            </a:r>
            <a:endParaRPr lang="en-GB"/>
          </a:p>
        </p:txBody>
      </p:sp>
      <p:grpSp>
        <p:nvGrpSpPr>
          <p:cNvPr id="14" name="Group 4">
            <a:extLst>
              <a:ext uri="{FF2B5EF4-FFF2-40B4-BE49-F238E27FC236}">
                <a16:creationId xmlns:a16="http://schemas.microsoft.com/office/drawing/2014/main" id="{5CE71800-5B4B-4F94-8DA1-A2C05D9E8750}"/>
              </a:ext>
            </a:extLst>
          </p:cNvPr>
          <p:cNvGrpSpPr>
            <a:grpSpLocks noChangeAspect="1"/>
          </p:cNvGrpSpPr>
          <p:nvPr userDrawn="1"/>
        </p:nvGrpSpPr>
        <p:grpSpPr bwMode="auto">
          <a:xfrm>
            <a:off x="10359392" y="4960938"/>
            <a:ext cx="1224912" cy="1435100"/>
            <a:chOff x="6529" y="3125"/>
            <a:chExt cx="772" cy="904"/>
          </a:xfrm>
        </p:grpSpPr>
        <p:sp>
          <p:nvSpPr>
            <p:cNvPr id="15" name="Freeform 5">
              <a:extLst>
                <a:ext uri="{FF2B5EF4-FFF2-40B4-BE49-F238E27FC236}">
                  <a16:creationId xmlns:a16="http://schemas.microsoft.com/office/drawing/2014/main" id="{58FB548F-77B7-4F42-8CF1-C53943386AA5}"/>
                </a:ext>
              </a:extLst>
            </p:cNvPr>
            <p:cNvSpPr>
              <a:spLocks/>
            </p:cNvSpPr>
            <p:nvPr userDrawn="1"/>
          </p:nvSpPr>
          <p:spPr bwMode="auto">
            <a:xfrm>
              <a:off x="6529" y="3125"/>
              <a:ext cx="619" cy="226"/>
            </a:xfrm>
            <a:custGeom>
              <a:avLst/>
              <a:gdLst>
                <a:gd name="T0" fmla="*/ 2473 w 2473"/>
                <a:gd name="T1" fmla="*/ 0 h 902"/>
                <a:gd name="T2" fmla="*/ 0 w 2473"/>
                <a:gd name="T3" fmla="*/ 902 h 902"/>
                <a:gd name="T4" fmla="*/ 2473 w 2473"/>
                <a:gd name="T5" fmla="*/ 466 h 902"/>
                <a:gd name="T6" fmla="*/ 2473 w 2473"/>
                <a:gd name="T7" fmla="*/ 0 h 902"/>
              </a:gdLst>
              <a:ahLst/>
              <a:cxnLst>
                <a:cxn ang="0">
                  <a:pos x="T0" y="T1"/>
                </a:cxn>
                <a:cxn ang="0">
                  <a:pos x="T2" y="T3"/>
                </a:cxn>
                <a:cxn ang="0">
                  <a:pos x="T4" y="T5"/>
                </a:cxn>
                <a:cxn ang="0">
                  <a:pos x="T6" y="T7"/>
                </a:cxn>
              </a:cxnLst>
              <a:rect l="0" t="0" r="r" b="b"/>
              <a:pathLst>
                <a:path w="2473" h="902">
                  <a:moveTo>
                    <a:pt x="2473" y="0"/>
                  </a:moveTo>
                  <a:lnTo>
                    <a:pt x="0" y="902"/>
                  </a:lnTo>
                  <a:lnTo>
                    <a:pt x="2473" y="466"/>
                  </a:lnTo>
                  <a:lnTo>
                    <a:pt x="2473"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799"/>
            </a:p>
          </p:txBody>
        </p:sp>
        <p:sp>
          <p:nvSpPr>
            <p:cNvPr id="17" name="Freeform 6">
              <a:extLst>
                <a:ext uri="{FF2B5EF4-FFF2-40B4-BE49-F238E27FC236}">
                  <a16:creationId xmlns:a16="http://schemas.microsoft.com/office/drawing/2014/main" id="{40005A69-42DA-4C6D-A41C-62C78DAFEFB7}"/>
                </a:ext>
              </a:extLst>
            </p:cNvPr>
            <p:cNvSpPr>
              <a:spLocks noEditPoints="1"/>
            </p:cNvSpPr>
            <p:nvPr userDrawn="1"/>
          </p:nvSpPr>
          <p:spPr bwMode="auto">
            <a:xfrm>
              <a:off x="6529" y="3444"/>
              <a:ext cx="772" cy="585"/>
            </a:xfrm>
            <a:custGeom>
              <a:avLst/>
              <a:gdLst>
                <a:gd name="T0" fmla="*/ 233 w 3088"/>
                <a:gd name="T1" fmla="*/ 1588 h 2339"/>
                <a:gd name="T2" fmla="*/ 253 w 3088"/>
                <a:gd name="T3" fmla="*/ 1795 h 2339"/>
                <a:gd name="T4" fmla="*/ 151 w 3088"/>
                <a:gd name="T5" fmla="*/ 1810 h 2339"/>
                <a:gd name="T6" fmla="*/ 351 w 3088"/>
                <a:gd name="T7" fmla="*/ 1761 h 2339"/>
                <a:gd name="T8" fmla="*/ 416 w 3088"/>
                <a:gd name="T9" fmla="*/ 1857 h 2339"/>
                <a:gd name="T10" fmla="*/ 1140 w 3088"/>
                <a:gd name="T11" fmla="*/ 1652 h 2339"/>
                <a:gd name="T12" fmla="*/ 1216 w 3088"/>
                <a:gd name="T13" fmla="*/ 1738 h 2339"/>
                <a:gd name="T14" fmla="*/ 696 w 3088"/>
                <a:gd name="T15" fmla="*/ 1546 h 2339"/>
                <a:gd name="T16" fmla="*/ 738 w 3088"/>
                <a:gd name="T17" fmla="*/ 1710 h 2339"/>
                <a:gd name="T18" fmla="*/ 860 w 3088"/>
                <a:gd name="T19" fmla="*/ 1854 h 2339"/>
                <a:gd name="T20" fmla="*/ 832 w 3088"/>
                <a:gd name="T21" fmla="*/ 1684 h 2339"/>
                <a:gd name="T22" fmla="*/ 2021 w 3088"/>
                <a:gd name="T23" fmla="*/ 1860 h 2339"/>
                <a:gd name="T24" fmla="*/ 2158 w 3088"/>
                <a:gd name="T25" fmla="*/ 1747 h 2339"/>
                <a:gd name="T26" fmla="*/ 2100 w 3088"/>
                <a:gd name="T27" fmla="*/ 1730 h 2339"/>
                <a:gd name="T28" fmla="*/ 2059 w 3088"/>
                <a:gd name="T29" fmla="*/ 1684 h 2339"/>
                <a:gd name="T30" fmla="*/ 1309 w 3088"/>
                <a:gd name="T31" fmla="*/ 1734 h 2339"/>
                <a:gd name="T32" fmla="*/ 1445 w 3088"/>
                <a:gd name="T33" fmla="*/ 1844 h 2339"/>
                <a:gd name="T34" fmla="*/ 1473 w 3088"/>
                <a:gd name="T35" fmla="*/ 1923 h 2339"/>
                <a:gd name="T36" fmla="*/ 1369 w 3088"/>
                <a:gd name="T37" fmla="*/ 1781 h 2339"/>
                <a:gd name="T38" fmla="*/ 1727 w 3088"/>
                <a:gd name="T39" fmla="*/ 1677 h 2339"/>
                <a:gd name="T40" fmla="*/ 1632 w 3088"/>
                <a:gd name="T41" fmla="*/ 1778 h 2339"/>
                <a:gd name="T42" fmla="*/ 1822 w 3088"/>
                <a:gd name="T43" fmla="*/ 1710 h 2339"/>
                <a:gd name="T44" fmla="*/ 1686 w 3088"/>
                <a:gd name="T45" fmla="*/ 1786 h 2339"/>
                <a:gd name="T46" fmla="*/ 1708 w 3088"/>
                <a:gd name="T47" fmla="*/ 1817 h 2339"/>
                <a:gd name="T48" fmla="*/ 2240 w 3088"/>
                <a:gd name="T49" fmla="*/ 1766 h 2339"/>
                <a:gd name="T50" fmla="*/ 2227 w 3088"/>
                <a:gd name="T51" fmla="*/ 1653 h 2339"/>
                <a:gd name="T52" fmla="*/ 2290 w 3088"/>
                <a:gd name="T53" fmla="*/ 1866 h 2339"/>
                <a:gd name="T54" fmla="*/ 2321 w 3088"/>
                <a:gd name="T55" fmla="*/ 1709 h 2339"/>
                <a:gd name="T56" fmla="*/ 2908 w 3088"/>
                <a:gd name="T57" fmla="*/ 1750 h 2339"/>
                <a:gd name="T58" fmla="*/ 2730 w 3088"/>
                <a:gd name="T59" fmla="*/ 1683 h 2339"/>
                <a:gd name="T60" fmla="*/ 2852 w 3088"/>
                <a:gd name="T61" fmla="*/ 1860 h 2339"/>
                <a:gd name="T62" fmla="*/ 2639 w 3088"/>
                <a:gd name="T63" fmla="*/ 1783 h 2339"/>
                <a:gd name="T64" fmla="*/ 2605 w 3088"/>
                <a:gd name="T65" fmla="*/ 1853 h 2339"/>
                <a:gd name="T66" fmla="*/ 2464 w 3088"/>
                <a:gd name="T67" fmla="*/ 1861 h 2339"/>
                <a:gd name="T68" fmla="*/ 2495 w 3088"/>
                <a:gd name="T69" fmla="*/ 1812 h 2339"/>
                <a:gd name="T70" fmla="*/ 2998 w 3088"/>
                <a:gd name="T71" fmla="*/ 1639 h 2339"/>
                <a:gd name="T72" fmla="*/ 975 w 3088"/>
                <a:gd name="T73" fmla="*/ 1860 h 2339"/>
                <a:gd name="T74" fmla="*/ 2416 w 3088"/>
                <a:gd name="T75" fmla="*/ 2069 h 2339"/>
                <a:gd name="T76" fmla="*/ 2510 w 3088"/>
                <a:gd name="T77" fmla="*/ 2251 h 2339"/>
                <a:gd name="T78" fmla="*/ 2485 w 3088"/>
                <a:gd name="T79" fmla="*/ 2074 h 2339"/>
                <a:gd name="T80" fmla="*/ 627 w 3088"/>
                <a:gd name="T81" fmla="*/ 2078 h 2339"/>
                <a:gd name="T82" fmla="*/ 672 w 3088"/>
                <a:gd name="T83" fmla="*/ 2089 h 2339"/>
                <a:gd name="T84" fmla="*/ 202 w 3088"/>
                <a:gd name="T85" fmla="*/ 2135 h 2339"/>
                <a:gd name="T86" fmla="*/ 310 w 3088"/>
                <a:gd name="T87" fmla="*/ 2174 h 2339"/>
                <a:gd name="T88" fmla="*/ 503 w 3088"/>
                <a:gd name="T89" fmla="*/ 2174 h 2339"/>
                <a:gd name="T90" fmla="*/ 374 w 3088"/>
                <a:gd name="T91" fmla="*/ 2185 h 2339"/>
                <a:gd name="T92" fmla="*/ 439 w 3088"/>
                <a:gd name="T93" fmla="*/ 2185 h 2339"/>
                <a:gd name="T94" fmla="*/ 2197 w 3088"/>
                <a:gd name="T95" fmla="*/ 2040 h 2339"/>
                <a:gd name="T96" fmla="*/ 1597 w 3088"/>
                <a:gd name="T97" fmla="*/ 2027 h 2339"/>
                <a:gd name="T98" fmla="*/ 1937 w 3088"/>
                <a:gd name="T99" fmla="*/ 2047 h 2339"/>
                <a:gd name="T100" fmla="*/ 2002 w 3088"/>
                <a:gd name="T101" fmla="*/ 2254 h 2339"/>
                <a:gd name="T102" fmla="*/ 2061 w 3088"/>
                <a:gd name="T103" fmla="*/ 2041 h 2339"/>
                <a:gd name="T104" fmla="*/ 2002 w 3088"/>
                <a:gd name="T105" fmla="*/ 2073 h 2339"/>
                <a:gd name="T106" fmla="*/ 767 w 3088"/>
                <a:gd name="T107" fmla="*/ 1934 h 2339"/>
                <a:gd name="T108" fmla="*/ 1202 w 3088"/>
                <a:gd name="T109" fmla="*/ 2037 h 2339"/>
                <a:gd name="T110" fmla="*/ 1108 w 3088"/>
                <a:gd name="T111" fmla="*/ 2086 h 2339"/>
                <a:gd name="T112" fmla="*/ 1280 w 3088"/>
                <a:gd name="T113" fmla="*/ 2078 h 2339"/>
                <a:gd name="T114" fmla="*/ 1385 w 3088"/>
                <a:gd name="T115" fmla="*/ 2249 h 2339"/>
                <a:gd name="T116" fmla="*/ 1403 w 3088"/>
                <a:gd name="T117" fmla="*/ 2332 h 2339"/>
                <a:gd name="T118" fmla="*/ 1354 w 3088"/>
                <a:gd name="T119" fmla="*/ 2200 h 2339"/>
                <a:gd name="T120" fmla="*/ 993 w 3088"/>
                <a:gd name="T121" fmla="*/ 2123 h 2339"/>
                <a:gd name="T122" fmla="*/ 397 w 3088"/>
                <a:gd name="T123" fmla="*/ 963 h 2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088" h="2339">
                  <a:moveTo>
                    <a:pt x="257" y="1763"/>
                  </a:moveTo>
                  <a:lnTo>
                    <a:pt x="257" y="1763"/>
                  </a:lnTo>
                  <a:lnTo>
                    <a:pt x="257" y="1755"/>
                  </a:lnTo>
                  <a:lnTo>
                    <a:pt x="256" y="1749"/>
                  </a:lnTo>
                  <a:lnTo>
                    <a:pt x="253" y="1736"/>
                  </a:lnTo>
                  <a:lnTo>
                    <a:pt x="247" y="1725"/>
                  </a:lnTo>
                  <a:lnTo>
                    <a:pt x="241" y="1716"/>
                  </a:lnTo>
                  <a:lnTo>
                    <a:pt x="233" y="1709"/>
                  </a:lnTo>
                  <a:lnTo>
                    <a:pt x="225" y="1704"/>
                  </a:lnTo>
                  <a:lnTo>
                    <a:pt x="219" y="1699"/>
                  </a:lnTo>
                  <a:lnTo>
                    <a:pt x="212" y="1696"/>
                  </a:lnTo>
                  <a:lnTo>
                    <a:pt x="212" y="1696"/>
                  </a:lnTo>
                  <a:lnTo>
                    <a:pt x="220" y="1690"/>
                  </a:lnTo>
                  <a:lnTo>
                    <a:pt x="226" y="1685"/>
                  </a:lnTo>
                  <a:lnTo>
                    <a:pt x="232" y="1678"/>
                  </a:lnTo>
                  <a:lnTo>
                    <a:pt x="237" y="1671"/>
                  </a:lnTo>
                  <a:lnTo>
                    <a:pt x="242" y="1663"/>
                  </a:lnTo>
                  <a:lnTo>
                    <a:pt x="244" y="1654"/>
                  </a:lnTo>
                  <a:lnTo>
                    <a:pt x="246" y="1645"/>
                  </a:lnTo>
                  <a:lnTo>
                    <a:pt x="246" y="1635"/>
                  </a:lnTo>
                  <a:lnTo>
                    <a:pt x="246" y="1635"/>
                  </a:lnTo>
                  <a:lnTo>
                    <a:pt x="246" y="1626"/>
                  </a:lnTo>
                  <a:lnTo>
                    <a:pt x="245" y="1618"/>
                  </a:lnTo>
                  <a:lnTo>
                    <a:pt x="243" y="1610"/>
                  </a:lnTo>
                  <a:lnTo>
                    <a:pt x="241" y="1602"/>
                  </a:lnTo>
                  <a:lnTo>
                    <a:pt x="237" y="1594"/>
                  </a:lnTo>
                  <a:lnTo>
                    <a:pt x="233" y="1588"/>
                  </a:lnTo>
                  <a:lnTo>
                    <a:pt x="227" y="1582"/>
                  </a:lnTo>
                  <a:lnTo>
                    <a:pt x="222" y="1577"/>
                  </a:lnTo>
                  <a:lnTo>
                    <a:pt x="215" y="1572"/>
                  </a:lnTo>
                  <a:lnTo>
                    <a:pt x="209" y="1568"/>
                  </a:lnTo>
                  <a:lnTo>
                    <a:pt x="201" y="1565"/>
                  </a:lnTo>
                  <a:lnTo>
                    <a:pt x="192" y="1561"/>
                  </a:lnTo>
                  <a:lnTo>
                    <a:pt x="183" y="1559"/>
                  </a:lnTo>
                  <a:lnTo>
                    <a:pt x="173" y="1557"/>
                  </a:lnTo>
                  <a:lnTo>
                    <a:pt x="163" y="1557"/>
                  </a:lnTo>
                  <a:lnTo>
                    <a:pt x="152" y="1556"/>
                  </a:lnTo>
                  <a:lnTo>
                    <a:pt x="22" y="1556"/>
                  </a:lnTo>
                  <a:lnTo>
                    <a:pt x="22" y="1860"/>
                  </a:lnTo>
                  <a:lnTo>
                    <a:pt x="151" y="1860"/>
                  </a:lnTo>
                  <a:lnTo>
                    <a:pt x="151" y="1860"/>
                  </a:lnTo>
                  <a:lnTo>
                    <a:pt x="163" y="1860"/>
                  </a:lnTo>
                  <a:lnTo>
                    <a:pt x="174" y="1859"/>
                  </a:lnTo>
                  <a:lnTo>
                    <a:pt x="185" y="1857"/>
                  </a:lnTo>
                  <a:lnTo>
                    <a:pt x="195" y="1854"/>
                  </a:lnTo>
                  <a:lnTo>
                    <a:pt x="205" y="1850"/>
                  </a:lnTo>
                  <a:lnTo>
                    <a:pt x="214" y="1846"/>
                  </a:lnTo>
                  <a:lnTo>
                    <a:pt x="222" y="1840"/>
                  </a:lnTo>
                  <a:lnTo>
                    <a:pt x="228" y="1835"/>
                  </a:lnTo>
                  <a:lnTo>
                    <a:pt x="235" y="1828"/>
                  </a:lnTo>
                  <a:lnTo>
                    <a:pt x="241" y="1821"/>
                  </a:lnTo>
                  <a:lnTo>
                    <a:pt x="246" y="1813"/>
                  </a:lnTo>
                  <a:lnTo>
                    <a:pt x="249" y="1804"/>
                  </a:lnTo>
                  <a:lnTo>
                    <a:pt x="253" y="1795"/>
                  </a:lnTo>
                  <a:lnTo>
                    <a:pt x="255" y="1785"/>
                  </a:lnTo>
                  <a:lnTo>
                    <a:pt x="256" y="1774"/>
                  </a:lnTo>
                  <a:lnTo>
                    <a:pt x="257" y="1763"/>
                  </a:lnTo>
                  <a:lnTo>
                    <a:pt x="257" y="1763"/>
                  </a:lnTo>
                  <a:close/>
                  <a:moveTo>
                    <a:pt x="151" y="1810"/>
                  </a:moveTo>
                  <a:lnTo>
                    <a:pt x="78" y="1810"/>
                  </a:lnTo>
                  <a:lnTo>
                    <a:pt x="78" y="1722"/>
                  </a:lnTo>
                  <a:lnTo>
                    <a:pt x="151" y="1722"/>
                  </a:lnTo>
                  <a:lnTo>
                    <a:pt x="151" y="1722"/>
                  </a:lnTo>
                  <a:lnTo>
                    <a:pt x="162" y="1723"/>
                  </a:lnTo>
                  <a:lnTo>
                    <a:pt x="171" y="1725"/>
                  </a:lnTo>
                  <a:lnTo>
                    <a:pt x="179" y="1728"/>
                  </a:lnTo>
                  <a:lnTo>
                    <a:pt x="185" y="1733"/>
                  </a:lnTo>
                  <a:lnTo>
                    <a:pt x="191" y="1739"/>
                  </a:lnTo>
                  <a:lnTo>
                    <a:pt x="194" y="1747"/>
                  </a:lnTo>
                  <a:lnTo>
                    <a:pt x="196" y="1755"/>
                  </a:lnTo>
                  <a:lnTo>
                    <a:pt x="198" y="1765"/>
                  </a:lnTo>
                  <a:lnTo>
                    <a:pt x="198" y="1765"/>
                  </a:lnTo>
                  <a:lnTo>
                    <a:pt x="196" y="1775"/>
                  </a:lnTo>
                  <a:lnTo>
                    <a:pt x="194" y="1784"/>
                  </a:lnTo>
                  <a:lnTo>
                    <a:pt x="190" y="1792"/>
                  </a:lnTo>
                  <a:lnTo>
                    <a:pt x="185" y="1797"/>
                  </a:lnTo>
                  <a:lnTo>
                    <a:pt x="179" y="1803"/>
                  </a:lnTo>
                  <a:lnTo>
                    <a:pt x="171" y="1806"/>
                  </a:lnTo>
                  <a:lnTo>
                    <a:pt x="161" y="1808"/>
                  </a:lnTo>
                  <a:lnTo>
                    <a:pt x="151" y="1810"/>
                  </a:lnTo>
                  <a:lnTo>
                    <a:pt x="151" y="1810"/>
                  </a:lnTo>
                  <a:close/>
                  <a:moveTo>
                    <a:pt x="150" y="1673"/>
                  </a:moveTo>
                  <a:lnTo>
                    <a:pt x="78" y="1673"/>
                  </a:lnTo>
                  <a:lnTo>
                    <a:pt x="78" y="1608"/>
                  </a:lnTo>
                  <a:lnTo>
                    <a:pt x="148" y="1608"/>
                  </a:lnTo>
                  <a:lnTo>
                    <a:pt x="148" y="1608"/>
                  </a:lnTo>
                  <a:lnTo>
                    <a:pt x="157" y="1609"/>
                  </a:lnTo>
                  <a:lnTo>
                    <a:pt x="166" y="1610"/>
                  </a:lnTo>
                  <a:lnTo>
                    <a:pt x="172" y="1612"/>
                  </a:lnTo>
                  <a:lnTo>
                    <a:pt x="178" y="1615"/>
                  </a:lnTo>
                  <a:lnTo>
                    <a:pt x="182" y="1621"/>
                  </a:lnTo>
                  <a:lnTo>
                    <a:pt x="185" y="1626"/>
                  </a:lnTo>
                  <a:lnTo>
                    <a:pt x="187" y="1633"/>
                  </a:lnTo>
                  <a:lnTo>
                    <a:pt x="188" y="1641"/>
                  </a:lnTo>
                  <a:lnTo>
                    <a:pt x="188" y="1641"/>
                  </a:lnTo>
                  <a:lnTo>
                    <a:pt x="188" y="1646"/>
                  </a:lnTo>
                  <a:lnTo>
                    <a:pt x="187" y="1652"/>
                  </a:lnTo>
                  <a:lnTo>
                    <a:pt x="184" y="1657"/>
                  </a:lnTo>
                  <a:lnTo>
                    <a:pt x="181" y="1662"/>
                  </a:lnTo>
                  <a:lnTo>
                    <a:pt x="175" y="1666"/>
                  </a:lnTo>
                  <a:lnTo>
                    <a:pt x="169" y="1669"/>
                  </a:lnTo>
                  <a:lnTo>
                    <a:pt x="161" y="1672"/>
                  </a:lnTo>
                  <a:lnTo>
                    <a:pt x="150" y="1673"/>
                  </a:lnTo>
                  <a:lnTo>
                    <a:pt x="150" y="1673"/>
                  </a:lnTo>
                  <a:close/>
                  <a:moveTo>
                    <a:pt x="296" y="1764"/>
                  </a:moveTo>
                  <a:lnTo>
                    <a:pt x="296" y="1639"/>
                  </a:lnTo>
                  <a:lnTo>
                    <a:pt x="351" y="1639"/>
                  </a:lnTo>
                  <a:lnTo>
                    <a:pt x="351" y="1761"/>
                  </a:lnTo>
                  <a:lnTo>
                    <a:pt x="351" y="1761"/>
                  </a:lnTo>
                  <a:lnTo>
                    <a:pt x="351" y="1773"/>
                  </a:lnTo>
                  <a:lnTo>
                    <a:pt x="353" y="1785"/>
                  </a:lnTo>
                  <a:lnTo>
                    <a:pt x="356" y="1794"/>
                  </a:lnTo>
                  <a:lnTo>
                    <a:pt x="361" y="1802"/>
                  </a:lnTo>
                  <a:lnTo>
                    <a:pt x="366" y="1807"/>
                  </a:lnTo>
                  <a:lnTo>
                    <a:pt x="373" y="1812"/>
                  </a:lnTo>
                  <a:lnTo>
                    <a:pt x="382" y="1814"/>
                  </a:lnTo>
                  <a:lnTo>
                    <a:pt x="392" y="1815"/>
                  </a:lnTo>
                  <a:lnTo>
                    <a:pt x="392" y="1815"/>
                  </a:lnTo>
                  <a:lnTo>
                    <a:pt x="402" y="1814"/>
                  </a:lnTo>
                  <a:lnTo>
                    <a:pt x="409" y="1812"/>
                  </a:lnTo>
                  <a:lnTo>
                    <a:pt x="417" y="1807"/>
                  </a:lnTo>
                  <a:lnTo>
                    <a:pt x="423" y="1802"/>
                  </a:lnTo>
                  <a:lnTo>
                    <a:pt x="427" y="1794"/>
                  </a:lnTo>
                  <a:lnTo>
                    <a:pt x="430" y="1784"/>
                  </a:lnTo>
                  <a:lnTo>
                    <a:pt x="433" y="1773"/>
                  </a:lnTo>
                  <a:lnTo>
                    <a:pt x="433" y="1761"/>
                  </a:lnTo>
                  <a:lnTo>
                    <a:pt x="433" y="1639"/>
                  </a:lnTo>
                  <a:lnTo>
                    <a:pt x="488" y="1639"/>
                  </a:lnTo>
                  <a:lnTo>
                    <a:pt x="488" y="1860"/>
                  </a:lnTo>
                  <a:lnTo>
                    <a:pt x="433" y="1860"/>
                  </a:lnTo>
                  <a:lnTo>
                    <a:pt x="433" y="1843"/>
                  </a:lnTo>
                  <a:lnTo>
                    <a:pt x="433" y="1843"/>
                  </a:lnTo>
                  <a:lnTo>
                    <a:pt x="428" y="1848"/>
                  </a:lnTo>
                  <a:lnTo>
                    <a:pt x="422" y="1853"/>
                  </a:lnTo>
                  <a:lnTo>
                    <a:pt x="416" y="1857"/>
                  </a:lnTo>
                  <a:lnTo>
                    <a:pt x="409" y="1859"/>
                  </a:lnTo>
                  <a:lnTo>
                    <a:pt x="403" y="1862"/>
                  </a:lnTo>
                  <a:lnTo>
                    <a:pt x="395" y="1864"/>
                  </a:lnTo>
                  <a:lnTo>
                    <a:pt x="387" y="1865"/>
                  </a:lnTo>
                  <a:lnTo>
                    <a:pt x="380" y="1866"/>
                  </a:lnTo>
                  <a:lnTo>
                    <a:pt x="380" y="1866"/>
                  </a:lnTo>
                  <a:lnTo>
                    <a:pt x="366" y="1865"/>
                  </a:lnTo>
                  <a:lnTo>
                    <a:pt x="355" y="1862"/>
                  </a:lnTo>
                  <a:lnTo>
                    <a:pt x="345" y="1859"/>
                  </a:lnTo>
                  <a:lnTo>
                    <a:pt x="336" y="1855"/>
                  </a:lnTo>
                  <a:lnTo>
                    <a:pt x="328" y="1849"/>
                  </a:lnTo>
                  <a:lnTo>
                    <a:pt x="321" y="1844"/>
                  </a:lnTo>
                  <a:lnTo>
                    <a:pt x="316" y="1836"/>
                  </a:lnTo>
                  <a:lnTo>
                    <a:pt x="310" y="1828"/>
                  </a:lnTo>
                  <a:lnTo>
                    <a:pt x="307" y="1821"/>
                  </a:lnTo>
                  <a:lnTo>
                    <a:pt x="304" y="1813"/>
                  </a:lnTo>
                  <a:lnTo>
                    <a:pt x="299" y="1795"/>
                  </a:lnTo>
                  <a:lnTo>
                    <a:pt x="297" y="1779"/>
                  </a:lnTo>
                  <a:lnTo>
                    <a:pt x="296" y="1764"/>
                  </a:lnTo>
                  <a:lnTo>
                    <a:pt x="296" y="1764"/>
                  </a:lnTo>
                  <a:close/>
                  <a:moveTo>
                    <a:pt x="1135" y="1860"/>
                  </a:moveTo>
                  <a:lnTo>
                    <a:pt x="1079" y="1860"/>
                  </a:lnTo>
                  <a:lnTo>
                    <a:pt x="1079" y="1639"/>
                  </a:lnTo>
                  <a:lnTo>
                    <a:pt x="1135" y="1639"/>
                  </a:lnTo>
                  <a:lnTo>
                    <a:pt x="1135" y="1657"/>
                  </a:lnTo>
                  <a:lnTo>
                    <a:pt x="1135" y="1657"/>
                  </a:lnTo>
                  <a:lnTo>
                    <a:pt x="1140" y="1652"/>
                  </a:lnTo>
                  <a:lnTo>
                    <a:pt x="1146" y="1646"/>
                  </a:lnTo>
                  <a:lnTo>
                    <a:pt x="1152" y="1643"/>
                  </a:lnTo>
                  <a:lnTo>
                    <a:pt x="1159" y="1640"/>
                  </a:lnTo>
                  <a:lnTo>
                    <a:pt x="1167" y="1636"/>
                  </a:lnTo>
                  <a:lnTo>
                    <a:pt x="1173" y="1635"/>
                  </a:lnTo>
                  <a:lnTo>
                    <a:pt x="1182" y="1634"/>
                  </a:lnTo>
                  <a:lnTo>
                    <a:pt x="1190" y="1633"/>
                  </a:lnTo>
                  <a:lnTo>
                    <a:pt x="1190" y="1633"/>
                  </a:lnTo>
                  <a:lnTo>
                    <a:pt x="1200" y="1634"/>
                  </a:lnTo>
                  <a:lnTo>
                    <a:pt x="1208" y="1635"/>
                  </a:lnTo>
                  <a:lnTo>
                    <a:pt x="1217" y="1637"/>
                  </a:lnTo>
                  <a:lnTo>
                    <a:pt x="1225" y="1640"/>
                  </a:lnTo>
                  <a:lnTo>
                    <a:pt x="1233" y="1643"/>
                  </a:lnTo>
                  <a:lnTo>
                    <a:pt x="1239" y="1648"/>
                  </a:lnTo>
                  <a:lnTo>
                    <a:pt x="1245" y="1653"/>
                  </a:lnTo>
                  <a:lnTo>
                    <a:pt x="1250" y="1659"/>
                  </a:lnTo>
                  <a:lnTo>
                    <a:pt x="1256" y="1666"/>
                  </a:lnTo>
                  <a:lnTo>
                    <a:pt x="1259" y="1674"/>
                  </a:lnTo>
                  <a:lnTo>
                    <a:pt x="1264" y="1682"/>
                  </a:lnTo>
                  <a:lnTo>
                    <a:pt x="1266" y="1690"/>
                  </a:lnTo>
                  <a:lnTo>
                    <a:pt x="1268" y="1700"/>
                  </a:lnTo>
                  <a:lnTo>
                    <a:pt x="1270" y="1711"/>
                  </a:lnTo>
                  <a:lnTo>
                    <a:pt x="1271" y="1722"/>
                  </a:lnTo>
                  <a:lnTo>
                    <a:pt x="1271" y="1734"/>
                  </a:lnTo>
                  <a:lnTo>
                    <a:pt x="1271" y="1860"/>
                  </a:lnTo>
                  <a:lnTo>
                    <a:pt x="1216" y="1860"/>
                  </a:lnTo>
                  <a:lnTo>
                    <a:pt x="1216" y="1738"/>
                  </a:lnTo>
                  <a:lnTo>
                    <a:pt x="1216" y="1738"/>
                  </a:lnTo>
                  <a:lnTo>
                    <a:pt x="1216" y="1725"/>
                  </a:lnTo>
                  <a:lnTo>
                    <a:pt x="1214" y="1714"/>
                  </a:lnTo>
                  <a:lnTo>
                    <a:pt x="1211" y="1705"/>
                  </a:lnTo>
                  <a:lnTo>
                    <a:pt x="1206" y="1697"/>
                  </a:lnTo>
                  <a:lnTo>
                    <a:pt x="1201" y="1691"/>
                  </a:lnTo>
                  <a:lnTo>
                    <a:pt x="1194" y="1687"/>
                  </a:lnTo>
                  <a:lnTo>
                    <a:pt x="1186" y="1685"/>
                  </a:lnTo>
                  <a:lnTo>
                    <a:pt x="1176" y="1684"/>
                  </a:lnTo>
                  <a:lnTo>
                    <a:pt x="1176" y="1684"/>
                  </a:lnTo>
                  <a:lnTo>
                    <a:pt x="1167" y="1685"/>
                  </a:lnTo>
                  <a:lnTo>
                    <a:pt x="1158" y="1687"/>
                  </a:lnTo>
                  <a:lnTo>
                    <a:pt x="1151" y="1691"/>
                  </a:lnTo>
                  <a:lnTo>
                    <a:pt x="1146" y="1697"/>
                  </a:lnTo>
                  <a:lnTo>
                    <a:pt x="1140" y="1705"/>
                  </a:lnTo>
                  <a:lnTo>
                    <a:pt x="1137" y="1715"/>
                  </a:lnTo>
                  <a:lnTo>
                    <a:pt x="1135" y="1726"/>
                  </a:lnTo>
                  <a:lnTo>
                    <a:pt x="1135" y="1738"/>
                  </a:lnTo>
                  <a:lnTo>
                    <a:pt x="1135" y="1860"/>
                  </a:lnTo>
                  <a:close/>
                  <a:moveTo>
                    <a:pt x="593" y="1742"/>
                  </a:moveTo>
                  <a:lnTo>
                    <a:pt x="593" y="1860"/>
                  </a:lnTo>
                  <a:lnTo>
                    <a:pt x="537" y="1860"/>
                  </a:lnTo>
                  <a:lnTo>
                    <a:pt x="537" y="1639"/>
                  </a:lnTo>
                  <a:lnTo>
                    <a:pt x="593" y="1639"/>
                  </a:lnTo>
                  <a:lnTo>
                    <a:pt x="593" y="1742"/>
                  </a:lnTo>
                  <a:close/>
                  <a:moveTo>
                    <a:pt x="641" y="1573"/>
                  </a:moveTo>
                  <a:lnTo>
                    <a:pt x="696" y="1546"/>
                  </a:lnTo>
                  <a:lnTo>
                    <a:pt x="696" y="1747"/>
                  </a:lnTo>
                  <a:lnTo>
                    <a:pt x="696" y="1860"/>
                  </a:lnTo>
                  <a:lnTo>
                    <a:pt x="641" y="1860"/>
                  </a:lnTo>
                  <a:lnTo>
                    <a:pt x="641" y="1573"/>
                  </a:lnTo>
                  <a:close/>
                  <a:moveTo>
                    <a:pt x="871" y="1654"/>
                  </a:moveTo>
                  <a:lnTo>
                    <a:pt x="871" y="1654"/>
                  </a:lnTo>
                  <a:lnTo>
                    <a:pt x="866" y="1648"/>
                  </a:lnTo>
                  <a:lnTo>
                    <a:pt x="861" y="1645"/>
                  </a:lnTo>
                  <a:lnTo>
                    <a:pt x="854" y="1641"/>
                  </a:lnTo>
                  <a:lnTo>
                    <a:pt x="849" y="1639"/>
                  </a:lnTo>
                  <a:lnTo>
                    <a:pt x="842" y="1636"/>
                  </a:lnTo>
                  <a:lnTo>
                    <a:pt x="835" y="1634"/>
                  </a:lnTo>
                  <a:lnTo>
                    <a:pt x="822" y="1633"/>
                  </a:lnTo>
                  <a:lnTo>
                    <a:pt x="822" y="1633"/>
                  </a:lnTo>
                  <a:lnTo>
                    <a:pt x="812" y="1634"/>
                  </a:lnTo>
                  <a:lnTo>
                    <a:pt x="802" y="1635"/>
                  </a:lnTo>
                  <a:lnTo>
                    <a:pt x="794" y="1637"/>
                  </a:lnTo>
                  <a:lnTo>
                    <a:pt x="786" y="1641"/>
                  </a:lnTo>
                  <a:lnTo>
                    <a:pt x="778" y="1645"/>
                  </a:lnTo>
                  <a:lnTo>
                    <a:pt x="770" y="1651"/>
                  </a:lnTo>
                  <a:lnTo>
                    <a:pt x="764" y="1657"/>
                  </a:lnTo>
                  <a:lnTo>
                    <a:pt x="758" y="1664"/>
                  </a:lnTo>
                  <a:lnTo>
                    <a:pt x="753" y="1672"/>
                  </a:lnTo>
                  <a:lnTo>
                    <a:pt x="748" y="1680"/>
                  </a:lnTo>
                  <a:lnTo>
                    <a:pt x="744" y="1689"/>
                  </a:lnTo>
                  <a:lnTo>
                    <a:pt x="741" y="1699"/>
                  </a:lnTo>
                  <a:lnTo>
                    <a:pt x="738" y="1710"/>
                  </a:lnTo>
                  <a:lnTo>
                    <a:pt x="736" y="1722"/>
                  </a:lnTo>
                  <a:lnTo>
                    <a:pt x="735" y="1734"/>
                  </a:lnTo>
                  <a:lnTo>
                    <a:pt x="735" y="1747"/>
                  </a:lnTo>
                  <a:lnTo>
                    <a:pt x="735" y="1747"/>
                  </a:lnTo>
                  <a:lnTo>
                    <a:pt x="735" y="1761"/>
                  </a:lnTo>
                  <a:lnTo>
                    <a:pt x="736" y="1773"/>
                  </a:lnTo>
                  <a:lnTo>
                    <a:pt x="738" y="1785"/>
                  </a:lnTo>
                  <a:lnTo>
                    <a:pt x="741" y="1796"/>
                  </a:lnTo>
                  <a:lnTo>
                    <a:pt x="744" y="1807"/>
                  </a:lnTo>
                  <a:lnTo>
                    <a:pt x="747" y="1817"/>
                  </a:lnTo>
                  <a:lnTo>
                    <a:pt x="752" y="1826"/>
                  </a:lnTo>
                  <a:lnTo>
                    <a:pt x="757" y="1834"/>
                  </a:lnTo>
                  <a:lnTo>
                    <a:pt x="764" y="1841"/>
                  </a:lnTo>
                  <a:lnTo>
                    <a:pt x="769" y="1847"/>
                  </a:lnTo>
                  <a:lnTo>
                    <a:pt x="777" y="1853"/>
                  </a:lnTo>
                  <a:lnTo>
                    <a:pt x="785" y="1857"/>
                  </a:lnTo>
                  <a:lnTo>
                    <a:pt x="792" y="1860"/>
                  </a:lnTo>
                  <a:lnTo>
                    <a:pt x="801" y="1864"/>
                  </a:lnTo>
                  <a:lnTo>
                    <a:pt x="811" y="1865"/>
                  </a:lnTo>
                  <a:lnTo>
                    <a:pt x="821" y="1866"/>
                  </a:lnTo>
                  <a:lnTo>
                    <a:pt x="821" y="1866"/>
                  </a:lnTo>
                  <a:lnTo>
                    <a:pt x="828" y="1865"/>
                  </a:lnTo>
                  <a:lnTo>
                    <a:pt x="834" y="1864"/>
                  </a:lnTo>
                  <a:lnTo>
                    <a:pt x="841" y="1862"/>
                  </a:lnTo>
                  <a:lnTo>
                    <a:pt x="848" y="1860"/>
                  </a:lnTo>
                  <a:lnTo>
                    <a:pt x="853" y="1857"/>
                  </a:lnTo>
                  <a:lnTo>
                    <a:pt x="860" y="1854"/>
                  </a:lnTo>
                  <a:lnTo>
                    <a:pt x="865" y="1849"/>
                  </a:lnTo>
                  <a:lnTo>
                    <a:pt x="871" y="1844"/>
                  </a:lnTo>
                  <a:lnTo>
                    <a:pt x="871" y="1860"/>
                  </a:lnTo>
                  <a:lnTo>
                    <a:pt x="926" y="1860"/>
                  </a:lnTo>
                  <a:lnTo>
                    <a:pt x="926" y="1546"/>
                  </a:lnTo>
                  <a:lnTo>
                    <a:pt x="871" y="1573"/>
                  </a:lnTo>
                  <a:lnTo>
                    <a:pt x="871" y="1654"/>
                  </a:lnTo>
                  <a:close/>
                  <a:moveTo>
                    <a:pt x="832" y="1815"/>
                  </a:moveTo>
                  <a:lnTo>
                    <a:pt x="832" y="1815"/>
                  </a:lnTo>
                  <a:lnTo>
                    <a:pt x="826" y="1814"/>
                  </a:lnTo>
                  <a:lnTo>
                    <a:pt x="818" y="1812"/>
                  </a:lnTo>
                  <a:lnTo>
                    <a:pt x="811" y="1808"/>
                  </a:lnTo>
                  <a:lnTo>
                    <a:pt x="805" y="1802"/>
                  </a:lnTo>
                  <a:lnTo>
                    <a:pt x="799" y="1793"/>
                  </a:lnTo>
                  <a:lnTo>
                    <a:pt x="795" y="1781"/>
                  </a:lnTo>
                  <a:lnTo>
                    <a:pt x="791" y="1765"/>
                  </a:lnTo>
                  <a:lnTo>
                    <a:pt x="790" y="1746"/>
                  </a:lnTo>
                  <a:lnTo>
                    <a:pt x="790" y="1746"/>
                  </a:lnTo>
                  <a:lnTo>
                    <a:pt x="791" y="1728"/>
                  </a:lnTo>
                  <a:lnTo>
                    <a:pt x="795" y="1715"/>
                  </a:lnTo>
                  <a:lnTo>
                    <a:pt x="799" y="1704"/>
                  </a:lnTo>
                  <a:lnTo>
                    <a:pt x="805" y="1696"/>
                  </a:lnTo>
                  <a:lnTo>
                    <a:pt x="810" y="1689"/>
                  </a:lnTo>
                  <a:lnTo>
                    <a:pt x="818" y="1686"/>
                  </a:lnTo>
                  <a:lnTo>
                    <a:pt x="824" y="1684"/>
                  </a:lnTo>
                  <a:lnTo>
                    <a:pt x="832" y="1684"/>
                  </a:lnTo>
                  <a:lnTo>
                    <a:pt x="832" y="1684"/>
                  </a:lnTo>
                  <a:lnTo>
                    <a:pt x="839" y="1684"/>
                  </a:lnTo>
                  <a:lnTo>
                    <a:pt x="845" y="1686"/>
                  </a:lnTo>
                  <a:lnTo>
                    <a:pt x="852" y="1688"/>
                  </a:lnTo>
                  <a:lnTo>
                    <a:pt x="856" y="1691"/>
                  </a:lnTo>
                  <a:lnTo>
                    <a:pt x="861" y="1695"/>
                  </a:lnTo>
                  <a:lnTo>
                    <a:pt x="865" y="1698"/>
                  </a:lnTo>
                  <a:lnTo>
                    <a:pt x="871" y="1706"/>
                  </a:lnTo>
                  <a:lnTo>
                    <a:pt x="871" y="1793"/>
                  </a:lnTo>
                  <a:lnTo>
                    <a:pt x="871" y="1793"/>
                  </a:lnTo>
                  <a:lnTo>
                    <a:pt x="864" y="1801"/>
                  </a:lnTo>
                  <a:lnTo>
                    <a:pt x="856" y="1807"/>
                  </a:lnTo>
                  <a:lnTo>
                    <a:pt x="852" y="1811"/>
                  </a:lnTo>
                  <a:lnTo>
                    <a:pt x="845" y="1813"/>
                  </a:lnTo>
                  <a:lnTo>
                    <a:pt x="840" y="1814"/>
                  </a:lnTo>
                  <a:lnTo>
                    <a:pt x="832" y="1815"/>
                  </a:lnTo>
                  <a:lnTo>
                    <a:pt x="832" y="1815"/>
                  </a:lnTo>
                  <a:close/>
                  <a:moveTo>
                    <a:pt x="2069" y="1633"/>
                  </a:moveTo>
                  <a:lnTo>
                    <a:pt x="2069" y="1633"/>
                  </a:lnTo>
                  <a:lnTo>
                    <a:pt x="2064" y="1634"/>
                  </a:lnTo>
                  <a:lnTo>
                    <a:pt x="2057" y="1635"/>
                  </a:lnTo>
                  <a:lnTo>
                    <a:pt x="2044" y="1639"/>
                  </a:lnTo>
                  <a:lnTo>
                    <a:pt x="2032" y="1645"/>
                  </a:lnTo>
                  <a:lnTo>
                    <a:pt x="2021" y="1654"/>
                  </a:lnTo>
                  <a:lnTo>
                    <a:pt x="2021" y="1551"/>
                  </a:lnTo>
                  <a:lnTo>
                    <a:pt x="1966" y="1579"/>
                  </a:lnTo>
                  <a:lnTo>
                    <a:pt x="1966" y="1860"/>
                  </a:lnTo>
                  <a:lnTo>
                    <a:pt x="2021" y="1860"/>
                  </a:lnTo>
                  <a:lnTo>
                    <a:pt x="2021" y="1844"/>
                  </a:lnTo>
                  <a:lnTo>
                    <a:pt x="2021" y="1844"/>
                  </a:lnTo>
                  <a:lnTo>
                    <a:pt x="2025" y="1849"/>
                  </a:lnTo>
                  <a:lnTo>
                    <a:pt x="2032" y="1854"/>
                  </a:lnTo>
                  <a:lnTo>
                    <a:pt x="2037" y="1857"/>
                  </a:lnTo>
                  <a:lnTo>
                    <a:pt x="2044" y="1860"/>
                  </a:lnTo>
                  <a:lnTo>
                    <a:pt x="2049" y="1862"/>
                  </a:lnTo>
                  <a:lnTo>
                    <a:pt x="2057" y="1864"/>
                  </a:lnTo>
                  <a:lnTo>
                    <a:pt x="2064" y="1865"/>
                  </a:lnTo>
                  <a:lnTo>
                    <a:pt x="2070" y="1866"/>
                  </a:lnTo>
                  <a:lnTo>
                    <a:pt x="2070" y="1866"/>
                  </a:lnTo>
                  <a:lnTo>
                    <a:pt x="2080" y="1865"/>
                  </a:lnTo>
                  <a:lnTo>
                    <a:pt x="2090" y="1864"/>
                  </a:lnTo>
                  <a:lnTo>
                    <a:pt x="2099" y="1861"/>
                  </a:lnTo>
                  <a:lnTo>
                    <a:pt x="2108" y="1857"/>
                  </a:lnTo>
                  <a:lnTo>
                    <a:pt x="2116" y="1853"/>
                  </a:lnTo>
                  <a:lnTo>
                    <a:pt x="2122" y="1848"/>
                  </a:lnTo>
                  <a:lnTo>
                    <a:pt x="2129" y="1841"/>
                  </a:lnTo>
                  <a:lnTo>
                    <a:pt x="2134" y="1835"/>
                  </a:lnTo>
                  <a:lnTo>
                    <a:pt x="2140" y="1826"/>
                  </a:lnTo>
                  <a:lnTo>
                    <a:pt x="2144" y="1817"/>
                  </a:lnTo>
                  <a:lnTo>
                    <a:pt x="2148" y="1807"/>
                  </a:lnTo>
                  <a:lnTo>
                    <a:pt x="2151" y="1797"/>
                  </a:lnTo>
                  <a:lnTo>
                    <a:pt x="2154" y="1786"/>
                  </a:lnTo>
                  <a:lnTo>
                    <a:pt x="2155" y="1774"/>
                  </a:lnTo>
                  <a:lnTo>
                    <a:pt x="2157" y="1761"/>
                  </a:lnTo>
                  <a:lnTo>
                    <a:pt x="2158" y="1747"/>
                  </a:lnTo>
                  <a:lnTo>
                    <a:pt x="2158" y="1747"/>
                  </a:lnTo>
                  <a:lnTo>
                    <a:pt x="2157" y="1734"/>
                  </a:lnTo>
                  <a:lnTo>
                    <a:pt x="2155" y="1722"/>
                  </a:lnTo>
                  <a:lnTo>
                    <a:pt x="2153" y="1710"/>
                  </a:lnTo>
                  <a:lnTo>
                    <a:pt x="2151" y="1699"/>
                  </a:lnTo>
                  <a:lnTo>
                    <a:pt x="2148" y="1689"/>
                  </a:lnTo>
                  <a:lnTo>
                    <a:pt x="2143" y="1680"/>
                  </a:lnTo>
                  <a:lnTo>
                    <a:pt x="2139" y="1672"/>
                  </a:lnTo>
                  <a:lnTo>
                    <a:pt x="2133" y="1664"/>
                  </a:lnTo>
                  <a:lnTo>
                    <a:pt x="2128" y="1657"/>
                  </a:lnTo>
                  <a:lnTo>
                    <a:pt x="2121" y="1651"/>
                  </a:lnTo>
                  <a:lnTo>
                    <a:pt x="2113" y="1645"/>
                  </a:lnTo>
                  <a:lnTo>
                    <a:pt x="2106" y="1641"/>
                  </a:lnTo>
                  <a:lnTo>
                    <a:pt x="2098" y="1637"/>
                  </a:lnTo>
                  <a:lnTo>
                    <a:pt x="2089" y="1635"/>
                  </a:lnTo>
                  <a:lnTo>
                    <a:pt x="2079" y="1634"/>
                  </a:lnTo>
                  <a:lnTo>
                    <a:pt x="2069" y="1633"/>
                  </a:lnTo>
                  <a:lnTo>
                    <a:pt x="2069" y="1633"/>
                  </a:lnTo>
                  <a:close/>
                  <a:moveTo>
                    <a:pt x="2059" y="1684"/>
                  </a:moveTo>
                  <a:lnTo>
                    <a:pt x="2059" y="1684"/>
                  </a:lnTo>
                  <a:lnTo>
                    <a:pt x="2067" y="1685"/>
                  </a:lnTo>
                  <a:lnTo>
                    <a:pt x="2075" y="1687"/>
                  </a:lnTo>
                  <a:lnTo>
                    <a:pt x="2081" y="1691"/>
                  </a:lnTo>
                  <a:lnTo>
                    <a:pt x="2088" y="1698"/>
                  </a:lnTo>
                  <a:lnTo>
                    <a:pt x="2094" y="1706"/>
                  </a:lnTo>
                  <a:lnTo>
                    <a:pt x="2097" y="1717"/>
                  </a:lnTo>
                  <a:lnTo>
                    <a:pt x="2100" y="1730"/>
                  </a:lnTo>
                  <a:lnTo>
                    <a:pt x="2101" y="1746"/>
                  </a:lnTo>
                  <a:lnTo>
                    <a:pt x="2101" y="1746"/>
                  </a:lnTo>
                  <a:lnTo>
                    <a:pt x="2100" y="1762"/>
                  </a:lnTo>
                  <a:lnTo>
                    <a:pt x="2098" y="1776"/>
                  </a:lnTo>
                  <a:lnTo>
                    <a:pt x="2096" y="1787"/>
                  </a:lnTo>
                  <a:lnTo>
                    <a:pt x="2091" y="1797"/>
                  </a:lnTo>
                  <a:lnTo>
                    <a:pt x="2085" y="1805"/>
                  </a:lnTo>
                  <a:lnTo>
                    <a:pt x="2078" y="1811"/>
                  </a:lnTo>
                  <a:lnTo>
                    <a:pt x="2070" y="1814"/>
                  </a:lnTo>
                  <a:lnTo>
                    <a:pt x="2061" y="1815"/>
                  </a:lnTo>
                  <a:lnTo>
                    <a:pt x="2061" y="1815"/>
                  </a:lnTo>
                  <a:lnTo>
                    <a:pt x="2053" y="1814"/>
                  </a:lnTo>
                  <a:lnTo>
                    <a:pt x="2046" y="1813"/>
                  </a:lnTo>
                  <a:lnTo>
                    <a:pt x="2041" y="1810"/>
                  </a:lnTo>
                  <a:lnTo>
                    <a:pt x="2035" y="1807"/>
                  </a:lnTo>
                  <a:lnTo>
                    <a:pt x="2026" y="1800"/>
                  </a:lnTo>
                  <a:lnTo>
                    <a:pt x="2021" y="1794"/>
                  </a:lnTo>
                  <a:lnTo>
                    <a:pt x="2021" y="1706"/>
                  </a:lnTo>
                  <a:lnTo>
                    <a:pt x="2021" y="1706"/>
                  </a:lnTo>
                  <a:lnTo>
                    <a:pt x="2024" y="1701"/>
                  </a:lnTo>
                  <a:lnTo>
                    <a:pt x="2029" y="1697"/>
                  </a:lnTo>
                  <a:lnTo>
                    <a:pt x="2033" y="1693"/>
                  </a:lnTo>
                  <a:lnTo>
                    <a:pt x="2037" y="1689"/>
                  </a:lnTo>
                  <a:lnTo>
                    <a:pt x="2043" y="1687"/>
                  </a:lnTo>
                  <a:lnTo>
                    <a:pt x="2048" y="1685"/>
                  </a:lnTo>
                  <a:lnTo>
                    <a:pt x="2054" y="1684"/>
                  </a:lnTo>
                  <a:lnTo>
                    <a:pt x="2059" y="1684"/>
                  </a:lnTo>
                  <a:lnTo>
                    <a:pt x="2059" y="1684"/>
                  </a:lnTo>
                  <a:close/>
                  <a:moveTo>
                    <a:pt x="1445" y="1654"/>
                  </a:moveTo>
                  <a:lnTo>
                    <a:pt x="1445" y="1654"/>
                  </a:lnTo>
                  <a:lnTo>
                    <a:pt x="1440" y="1650"/>
                  </a:lnTo>
                  <a:lnTo>
                    <a:pt x="1435" y="1645"/>
                  </a:lnTo>
                  <a:lnTo>
                    <a:pt x="1428" y="1642"/>
                  </a:lnTo>
                  <a:lnTo>
                    <a:pt x="1423" y="1639"/>
                  </a:lnTo>
                  <a:lnTo>
                    <a:pt x="1416" y="1636"/>
                  </a:lnTo>
                  <a:lnTo>
                    <a:pt x="1409" y="1634"/>
                  </a:lnTo>
                  <a:lnTo>
                    <a:pt x="1403" y="1634"/>
                  </a:lnTo>
                  <a:lnTo>
                    <a:pt x="1396" y="1633"/>
                  </a:lnTo>
                  <a:lnTo>
                    <a:pt x="1396" y="1633"/>
                  </a:lnTo>
                  <a:lnTo>
                    <a:pt x="1386" y="1634"/>
                  </a:lnTo>
                  <a:lnTo>
                    <a:pt x="1376" y="1635"/>
                  </a:lnTo>
                  <a:lnTo>
                    <a:pt x="1367" y="1637"/>
                  </a:lnTo>
                  <a:lnTo>
                    <a:pt x="1360" y="1641"/>
                  </a:lnTo>
                  <a:lnTo>
                    <a:pt x="1352" y="1645"/>
                  </a:lnTo>
                  <a:lnTo>
                    <a:pt x="1344" y="1651"/>
                  </a:lnTo>
                  <a:lnTo>
                    <a:pt x="1338" y="1657"/>
                  </a:lnTo>
                  <a:lnTo>
                    <a:pt x="1332" y="1664"/>
                  </a:lnTo>
                  <a:lnTo>
                    <a:pt x="1327" y="1672"/>
                  </a:lnTo>
                  <a:lnTo>
                    <a:pt x="1322" y="1680"/>
                  </a:lnTo>
                  <a:lnTo>
                    <a:pt x="1318" y="1689"/>
                  </a:lnTo>
                  <a:lnTo>
                    <a:pt x="1314" y="1699"/>
                  </a:lnTo>
                  <a:lnTo>
                    <a:pt x="1312" y="1710"/>
                  </a:lnTo>
                  <a:lnTo>
                    <a:pt x="1310" y="1722"/>
                  </a:lnTo>
                  <a:lnTo>
                    <a:pt x="1309" y="1734"/>
                  </a:lnTo>
                  <a:lnTo>
                    <a:pt x="1309" y="1747"/>
                  </a:lnTo>
                  <a:lnTo>
                    <a:pt x="1309" y="1747"/>
                  </a:lnTo>
                  <a:lnTo>
                    <a:pt x="1309" y="1761"/>
                  </a:lnTo>
                  <a:lnTo>
                    <a:pt x="1310" y="1773"/>
                  </a:lnTo>
                  <a:lnTo>
                    <a:pt x="1312" y="1785"/>
                  </a:lnTo>
                  <a:lnTo>
                    <a:pt x="1314" y="1796"/>
                  </a:lnTo>
                  <a:lnTo>
                    <a:pt x="1318" y="1807"/>
                  </a:lnTo>
                  <a:lnTo>
                    <a:pt x="1321" y="1817"/>
                  </a:lnTo>
                  <a:lnTo>
                    <a:pt x="1327" y="1826"/>
                  </a:lnTo>
                  <a:lnTo>
                    <a:pt x="1331" y="1834"/>
                  </a:lnTo>
                  <a:lnTo>
                    <a:pt x="1338" y="1841"/>
                  </a:lnTo>
                  <a:lnTo>
                    <a:pt x="1343" y="1847"/>
                  </a:lnTo>
                  <a:lnTo>
                    <a:pt x="1351" y="1853"/>
                  </a:lnTo>
                  <a:lnTo>
                    <a:pt x="1359" y="1857"/>
                  </a:lnTo>
                  <a:lnTo>
                    <a:pt x="1366" y="1860"/>
                  </a:lnTo>
                  <a:lnTo>
                    <a:pt x="1375" y="1864"/>
                  </a:lnTo>
                  <a:lnTo>
                    <a:pt x="1385" y="1865"/>
                  </a:lnTo>
                  <a:lnTo>
                    <a:pt x="1395" y="1865"/>
                  </a:lnTo>
                  <a:lnTo>
                    <a:pt x="1395" y="1865"/>
                  </a:lnTo>
                  <a:lnTo>
                    <a:pt x="1402" y="1865"/>
                  </a:lnTo>
                  <a:lnTo>
                    <a:pt x="1408" y="1864"/>
                  </a:lnTo>
                  <a:lnTo>
                    <a:pt x="1415" y="1862"/>
                  </a:lnTo>
                  <a:lnTo>
                    <a:pt x="1421" y="1860"/>
                  </a:lnTo>
                  <a:lnTo>
                    <a:pt x="1428" y="1857"/>
                  </a:lnTo>
                  <a:lnTo>
                    <a:pt x="1434" y="1853"/>
                  </a:lnTo>
                  <a:lnTo>
                    <a:pt x="1439" y="1849"/>
                  </a:lnTo>
                  <a:lnTo>
                    <a:pt x="1445" y="1844"/>
                  </a:lnTo>
                  <a:lnTo>
                    <a:pt x="1445" y="1849"/>
                  </a:lnTo>
                  <a:lnTo>
                    <a:pt x="1445" y="1849"/>
                  </a:lnTo>
                  <a:lnTo>
                    <a:pt x="1445" y="1858"/>
                  </a:lnTo>
                  <a:lnTo>
                    <a:pt x="1444" y="1868"/>
                  </a:lnTo>
                  <a:lnTo>
                    <a:pt x="1441" y="1878"/>
                  </a:lnTo>
                  <a:lnTo>
                    <a:pt x="1439" y="1882"/>
                  </a:lnTo>
                  <a:lnTo>
                    <a:pt x="1436" y="1887"/>
                  </a:lnTo>
                  <a:lnTo>
                    <a:pt x="1433" y="1891"/>
                  </a:lnTo>
                  <a:lnTo>
                    <a:pt x="1428" y="1896"/>
                  </a:lnTo>
                  <a:lnTo>
                    <a:pt x="1421" y="1899"/>
                  </a:lnTo>
                  <a:lnTo>
                    <a:pt x="1415" y="1901"/>
                  </a:lnTo>
                  <a:lnTo>
                    <a:pt x="1407" y="1904"/>
                  </a:lnTo>
                  <a:lnTo>
                    <a:pt x="1397" y="1905"/>
                  </a:lnTo>
                  <a:lnTo>
                    <a:pt x="1386" y="1908"/>
                  </a:lnTo>
                  <a:lnTo>
                    <a:pt x="1374" y="1908"/>
                  </a:lnTo>
                  <a:lnTo>
                    <a:pt x="1372" y="1908"/>
                  </a:lnTo>
                  <a:lnTo>
                    <a:pt x="1391" y="1951"/>
                  </a:lnTo>
                  <a:lnTo>
                    <a:pt x="1392" y="1951"/>
                  </a:lnTo>
                  <a:lnTo>
                    <a:pt x="1392" y="1951"/>
                  </a:lnTo>
                  <a:lnTo>
                    <a:pt x="1405" y="1951"/>
                  </a:lnTo>
                  <a:lnTo>
                    <a:pt x="1417" y="1948"/>
                  </a:lnTo>
                  <a:lnTo>
                    <a:pt x="1429" y="1946"/>
                  </a:lnTo>
                  <a:lnTo>
                    <a:pt x="1439" y="1943"/>
                  </a:lnTo>
                  <a:lnTo>
                    <a:pt x="1449" y="1940"/>
                  </a:lnTo>
                  <a:lnTo>
                    <a:pt x="1458" y="1935"/>
                  </a:lnTo>
                  <a:lnTo>
                    <a:pt x="1466" y="1929"/>
                  </a:lnTo>
                  <a:lnTo>
                    <a:pt x="1473" y="1923"/>
                  </a:lnTo>
                  <a:lnTo>
                    <a:pt x="1480" y="1915"/>
                  </a:lnTo>
                  <a:lnTo>
                    <a:pt x="1484" y="1907"/>
                  </a:lnTo>
                  <a:lnTo>
                    <a:pt x="1490" y="1898"/>
                  </a:lnTo>
                  <a:lnTo>
                    <a:pt x="1493" y="1888"/>
                  </a:lnTo>
                  <a:lnTo>
                    <a:pt x="1497" y="1877"/>
                  </a:lnTo>
                  <a:lnTo>
                    <a:pt x="1499" y="1866"/>
                  </a:lnTo>
                  <a:lnTo>
                    <a:pt x="1500" y="1854"/>
                  </a:lnTo>
                  <a:lnTo>
                    <a:pt x="1500" y="1839"/>
                  </a:lnTo>
                  <a:lnTo>
                    <a:pt x="1500" y="1639"/>
                  </a:lnTo>
                  <a:lnTo>
                    <a:pt x="1445" y="1639"/>
                  </a:lnTo>
                  <a:lnTo>
                    <a:pt x="1445" y="1654"/>
                  </a:lnTo>
                  <a:close/>
                  <a:moveTo>
                    <a:pt x="1445" y="1706"/>
                  </a:moveTo>
                  <a:lnTo>
                    <a:pt x="1445" y="1793"/>
                  </a:lnTo>
                  <a:lnTo>
                    <a:pt x="1445" y="1793"/>
                  </a:lnTo>
                  <a:lnTo>
                    <a:pt x="1438" y="1801"/>
                  </a:lnTo>
                  <a:lnTo>
                    <a:pt x="1429" y="1808"/>
                  </a:lnTo>
                  <a:lnTo>
                    <a:pt x="1425" y="1811"/>
                  </a:lnTo>
                  <a:lnTo>
                    <a:pt x="1419" y="1813"/>
                  </a:lnTo>
                  <a:lnTo>
                    <a:pt x="1413" y="1814"/>
                  </a:lnTo>
                  <a:lnTo>
                    <a:pt x="1406" y="1815"/>
                  </a:lnTo>
                  <a:lnTo>
                    <a:pt x="1406" y="1815"/>
                  </a:lnTo>
                  <a:lnTo>
                    <a:pt x="1398" y="1814"/>
                  </a:lnTo>
                  <a:lnTo>
                    <a:pt x="1392" y="1812"/>
                  </a:lnTo>
                  <a:lnTo>
                    <a:pt x="1384" y="1807"/>
                  </a:lnTo>
                  <a:lnTo>
                    <a:pt x="1378" y="1802"/>
                  </a:lnTo>
                  <a:lnTo>
                    <a:pt x="1373" y="1793"/>
                  </a:lnTo>
                  <a:lnTo>
                    <a:pt x="1369" y="1781"/>
                  </a:lnTo>
                  <a:lnTo>
                    <a:pt x="1365" y="1765"/>
                  </a:lnTo>
                  <a:lnTo>
                    <a:pt x="1364" y="1746"/>
                  </a:lnTo>
                  <a:lnTo>
                    <a:pt x="1364" y="1746"/>
                  </a:lnTo>
                  <a:lnTo>
                    <a:pt x="1365" y="1728"/>
                  </a:lnTo>
                  <a:lnTo>
                    <a:pt x="1369" y="1715"/>
                  </a:lnTo>
                  <a:lnTo>
                    <a:pt x="1373" y="1704"/>
                  </a:lnTo>
                  <a:lnTo>
                    <a:pt x="1378" y="1696"/>
                  </a:lnTo>
                  <a:lnTo>
                    <a:pt x="1384" y="1689"/>
                  </a:lnTo>
                  <a:lnTo>
                    <a:pt x="1392" y="1686"/>
                  </a:lnTo>
                  <a:lnTo>
                    <a:pt x="1398" y="1684"/>
                  </a:lnTo>
                  <a:lnTo>
                    <a:pt x="1406" y="1684"/>
                  </a:lnTo>
                  <a:lnTo>
                    <a:pt x="1406" y="1684"/>
                  </a:lnTo>
                  <a:lnTo>
                    <a:pt x="1413" y="1684"/>
                  </a:lnTo>
                  <a:lnTo>
                    <a:pt x="1419" y="1686"/>
                  </a:lnTo>
                  <a:lnTo>
                    <a:pt x="1426" y="1688"/>
                  </a:lnTo>
                  <a:lnTo>
                    <a:pt x="1430" y="1690"/>
                  </a:lnTo>
                  <a:lnTo>
                    <a:pt x="1435" y="1695"/>
                  </a:lnTo>
                  <a:lnTo>
                    <a:pt x="1439" y="1698"/>
                  </a:lnTo>
                  <a:lnTo>
                    <a:pt x="1445" y="1706"/>
                  </a:lnTo>
                  <a:lnTo>
                    <a:pt x="1445" y="1706"/>
                  </a:lnTo>
                  <a:close/>
                  <a:moveTo>
                    <a:pt x="1671" y="1693"/>
                  </a:moveTo>
                  <a:lnTo>
                    <a:pt x="1671" y="1693"/>
                  </a:lnTo>
                  <a:lnTo>
                    <a:pt x="1684" y="1686"/>
                  </a:lnTo>
                  <a:lnTo>
                    <a:pt x="1697" y="1682"/>
                  </a:lnTo>
                  <a:lnTo>
                    <a:pt x="1712" y="1678"/>
                  </a:lnTo>
                  <a:lnTo>
                    <a:pt x="1727" y="1677"/>
                  </a:lnTo>
                  <a:lnTo>
                    <a:pt x="1727" y="1677"/>
                  </a:lnTo>
                  <a:lnTo>
                    <a:pt x="1737" y="1678"/>
                  </a:lnTo>
                  <a:lnTo>
                    <a:pt x="1745" y="1679"/>
                  </a:lnTo>
                  <a:lnTo>
                    <a:pt x="1751" y="1682"/>
                  </a:lnTo>
                  <a:lnTo>
                    <a:pt x="1757" y="1686"/>
                  </a:lnTo>
                  <a:lnTo>
                    <a:pt x="1761" y="1690"/>
                  </a:lnTo>
                  <a:lnTo>
                    <a:pt x="1765" y="1696"/>
                  </a:lnTo>
                  <a:lnTo>
                    <a:pt x="1767" y="1701"/>
                  </a:lnTo>
                  <a:lnTo>
                    <a:pt x="1767" y="1709"/>
                  </a:lnTo>
                  <a:lnTo>
                    <a:pt x="1767" y="1725"/>
                  </a:lnTo>
                  <a:lnTo>
                    <a:pt x="1767" y="1725"/>
                  </a:lnTo>
                  <a:lnTo>
                    <a:pt x="1757" y="1720"/>
                  </a:lnTo>
                  <a:lnTo>
                    <a:pt x="1745" y="1717"/>
                  </a:lnTo>
                  <a:lnTo>
                    <a:pt x="1733" y="1715"/>
                  </a:lnTo>
                  <a:lnTo>
                    <a:pt x="1719" y="1714"/>
                  </a:lnTo>
                  <a:lnTo>
                    <a:pt x="1719" y="1714"/>
                  </a:lnTo>
                  <a:lnTo>
                    <a:pt x="1704" y="1715"/>
                  </a:lnTo>
                  <a:lnTo>
                    <a:pt x="1689" y="1718"/>
                  </a:lnTo>
                  <a:lnTo>
                    <a:pt x="1674" y="1722"/>
                  </a:lnTo>
                  <a:lnTo>
                    <a:pt x="1667" y="1726"/>
                  </a:lnTo>
                  <a:lnTo>
                    <a:pt x="1660" y="1730"/>
                  </a:lnTo>
                  <a:lnTo>
                    <a:pt x="1654" y="1734"/>
                  </a:lnTo>
                  <a:lnTo>
                    <a:pt x="1649" y="1740"/>
                  </a:lnTo>
                  <a:lnTo>
                    <a:pt x="1643" y="1746"/>
                  </a:lnTo>
                  <a:lnTo>
                    <a:pt x="1639" y="1752"/>
                  </a:lnTo>
                  <a:lnTo>
                    <a:pt x="1636" y="1760"/>
                  </a:lnTo>
                  <a:lnTo>
                    <a:pt x="1633" y="1769"/>
                  </a:lnTo>
                  <a:lnTo>
                    <a:pt x="1632" y="1778"/>
                  </a:lnTo>
                  <a:lnTo>
                    <a:pt x="1631" y="1786"/>
                  </a:lnTo>
                  <a:lnTo>
                    <a:pt x="1631" y="1786"/>
                  </a:lnTo>
                  <a:lnTo>
                    <a:pt x="1632" y="1797"/>
                  </a:lnTo>
                  <a:lnTo>
                    <a:pt x="1633" y="1807"/>
                  </a:lnTo>
                  <a:lnTo>
                    <a:pt x="1636" y="1815"/>
                  </a:lnTo>
                  <a:lnTo>
                    <a:pt x="1639" y="1824"/>
                  </a:lnTo>
                  <a:lnTo>
                    <a:pt x="1642" y="1830"/>
                  </a:lnTo>
                  <a:lnTo>
                    <a:pt x="1648" y="1837"/>
                  </a:lnTo>
                  <a:lnTo>
                    <a:pt x="1652" y="1843"/>
                  </a:lnTo>
                  <a:lnTo>
                    <a:pt x="1659" y="1848"/>
                  </a:lnTo>
                  <a:lnTo>
                    <a:pt x="1664" y="1853"/>
                  </a:lnTo>
                  <a:lnTo>
                    <a:pt x="1671" y="1856"/>
                  </a:lnTo>
                  <a:lnTo>
                    <a:pt x="1685" y="1861"/>
                  </a:lnTo>
                  <a:lnTo>
                    <a:pt x="1700" y="1865"/>
                  </a:lnTo>
                  <a:lnTo>
                    <a:pt x="1714" y="1866"/>
                  </a:lnTo>
                  <a:lnTo>
                    <a:pt x="1714" y="1866"/>
                  </a:lnTo>
                  <a:lnTo>
                    <a:pt x="1726" y="1864"/>
                  </a:lnTo>
                  <a:lnTo>
                    <a:pt x="1734" y="1862"/>
                  </a:lnTo>
                  <a:lnTo>
                    <a:pt x="1740" y="1860"/>
                  </a:lnTo>
                  <a:lnTo>
                    <a:pt x="1748" y="1857"/>
                  </a:lnTo>
                  <a:lnTo>
                    <a:pt x="1755" y="1853"/>
                  </a:lnTo>
                  <a:lnTo>
                    <a:pt x="1761" y="1848"/>
                  </a:lnTo>
                  <a:lnTo>
                    <a:pt x="1767" y="1843"/>
                  </a:lnTo>
                  <a:lnTo>
                    <a:pt x="1767" y="1860"/>
                  </a:lnTo>
                  <a:lnTo>
                    <a:pt x="1822" y="1860"/>
                  </a:lnTo>
                  <a:lnTo>
                    <a:pt x="1822" y="1710"/>
                  </a:lnTo>
                  <a:lnTo>
                    <a:pt x="1822" y="1710"/>
                  </a:lnTo>
                  <a:lnTo>
                    <a:pt x="1822" y="1701"/>
                  </a:lnTo>
                  <a:lnTo>
                    <a:pt x="1821" y="1694"/>
                  </a:lnTo>
                  <a:lnTo>
                    <a:pt x="1819" y="1686"/>
                  </a:lnTo>
                  <a:lnTo>
                    <a:pt x="1817" y="1678"/>
                  </a:lnTo>
                  <a:lnTo>
                    <a:pt x="1812" y="1672"/>
                  </a:lnTo>
                  <a:lnTo>
                    <a:pt x="1809" y="1665"/>
                  </a:lnTo>
                  <a:lnTo>
                    <a:pt x="1803" y="1659"/>
                  </a:lnTo>
                  <a:lnTo>
                    <a:pt x="1798" y="1654"/>
                  </a:lnTo>
                  <a:lnTo>
                    <a:pt x="1792" y="1650"/>
                  </a:lnTo>
                  <a:lnTo>
                    <a:pt x="1786" y="1645"/>
                  </a:lnTo>
                  <a:lnTo>
                    <a:pt x="1778" y="1642"/>
                  </a:lnTo>
                  <a:lnTo>
                    <a:pt x="1770" y="1639"/>
                  </a:lnTo>
                  <a:lnTo>
                    <a:pt x="1761" y="1636"/>
                  </a:lnTo>
                  <a:lnTo>
                    <a:pt x="1753" y="1635"/>
                  </a:lnTo>
                  <a:lnTo>
                    <a:pt x="1743" y="1634"/>
                  </a:lnTo>
                  <a:lnTo>
                    <a:pt x="1733" y="1633"/>
                  </a:lnTo>
                  <a:lnTo>
                    <a:pt x="1733" y="1633"/>
                  </a:lnTo>
                  <a:lnTo>
                    <a:pt x="1721" y="1634"/>
                  </a:lnTo>
                  <a:lnTo>
                    <a:pt x="1711" y="1634"/>
                  </a:lnTo>
                  <a:lnTo>
                    <a:pt x="1700" y="1636"/>
                  </a:lnTo>
                  <a:lnTo>
                    <a:pt x="1689" y="1639"/>
                  </a:lnTo>
                  <a:lnTo>
                    <a:pt x="1679" y="1642"/>
                  </a:lnTo>
                  <a:lnTo>
                    <a:pt x="1669" y="1645"/>
                  </a:lnTo>
                  <a:lnTo>
                    <a:pt x="1659" y="1650"/>
                  </a:lnTo>
                  <a:lnTo>
                    <a:pt x="1649" y="1655"/>
                  </a:lnTo>
                  <a:lnTo>
                    <a:pt x="1671" y="1693"/>
                  </a:lnTo>
                  <a:close/>
                  <a:moveTo>
                    <a:pt x="1686" y="1786"/>
                  </a:moveTo>
                  <a:lnTo>
                    <a:pt x="1686" y="1786"/>
                  </a:lnTo>
                  <a:lnTo>
                    <a:pt x="1686" y="1780"/>
                  </a:lnTo>
                  <a:lnTo>
                    <a:pt x="1689" y="1773"/>
                  </a:lnTo>
                  <a:lnTo>
                    <a:pt x="1692" y="1768"/>
                  </a:lnTo>
                  <a:lnTo>
                    <a:pt x="1696" y="1763"/>
                  </a:lnTo>
                  <a:lnTo>
                    <a:pt x="1702" y="1760"/>
                  </a:lnTo>
                  <a:lnTo>
                    <a:pt x="1708" y="1758"/>
                  </a:lnTo>
                  <a:lnTo>
                    <a:pt x="1716" y="1755"/>
                  </a:lnTo>
                  <a:lnTo>
                    <a:pt x="1724" y="1755"/>
                  </a:lnTo>
                  <a:lnTo>
                    <a:pt x="1724" y="1755"/>
                  </a:lnTo>
                  <a:lnTo>
                    <a:pt x="1736" y="1755"/>
                  </a:lnTo>
                  <a:lnTo>
                    <a:pt x="1747" y="1758"/>
                  </a:lnTo>
                  <a:lnTo>
                    <a:pt x="1757" y="1761"/>
                  </a:lnTo>
                  <a:lnTo>
                    <a:pt x="1767" y="1766"/>
                  </a:lnTo>
                  <a:lnTo>
                    <a:pt x="1767" y="1796"/>
                  </a:lnTo>
                  <a:lnTo>
                    <a:pt x="1767" y="1796"/>
                  </a:lnTo>
                  <a:lnTo>
                    <a:pt x="1765" y="1801"/>
                  </a:lnTo>
                  <a:lnTo>
                    <a:pt x="1760" y="1805"/>
                  </a:lnTo>
                  <a:lnTo>
                    <a:pt x="1756" y="1810"/>
                  </a:lnTo>
                  <a:lnTo>
                    <a:pt x="1750" y="1813"/>
                  </a:lnTo>
                  <a:lnTo>
                    <a:pt x="1745" y="1816"/>
                  </a:lnTo>
                  <a:lnTo>
                    <a:pt x="1738" y="1818"/>
                  </a:lnTo>
                  <a:lnTo>
                    <a:pt x="1732" y="1819"/>
                  </a:lnTo>
                  <a:lnTo>
                    <a:pt x="1724" y="1821"/>
                  </a:lnTo>
                  <a:lnTo>
                    <a:pt x="1724" y="1821"/>
                  </a:lnTo>
                  <a:lnTo>
                    <a:pt x="1716" y="1819"/>
                  </a:lnTo>
                  <a:lnTo>
                    <a:pt x="1708" y="1817"/>
                  </a:lnTo>
                  <a:lnTo>
                    <a:pt x="1702" y="1815"/>
                  </a:lnTo>
                  <a:lnTo>
                    <a:pt x="1696" y="1811"/>
                  </a:lnTo>
                  <a:lnTo>
                    <a:pt x="1692" y="1806"/>
                  </a:lnTo>
                  <a:lnTo>
                    <a:pt x="1689" y="1801"/>
                  </a:lnTo>
                  <a:lnTo>
                    <a:pt x="1687" y="1794"/>
                  </a:lnTo>
                  <a:lnTo>
                    <a:pt x="1686" y="1786"/>
                  </a:lnTo>
                  <a:lnTo>
                    <a:pt x="1686" y="1786"/>
                  </a:lnTo>
                  <a:close/>
                  <a:moveTo>
                    <a:pt x="2333" y="1796"/>
                  </a:moveTo>
                  <a:lnTo>
                    <a:pt x="2333" y="1796"/>
                  </a:lnTo>
                  <a:lnTo>
                    <a:pt x="2325" y="1803"/>
                  </a:lnTo>
                  <a:lnTo>
                    <a:pt x="2315" y="1808"/>
                  </a:lnTo>
                  <a:lnTo>
                    <a:pt x="2310" y="1811"/>
                  </a:lnTo>
                  <a:lnTo>
                    <a:pt x="2303" y="1813"/>
                  </a:lnTo>
                  <a:lnTo>
                    <a:pt x="2297" y="1814"/>
                  </a:lnTo>
                  <a:lnTo>
                    <a:pt x="2290" y="1815"/>
                  </a:lnTo>
                  <a:lnTo>
                    <a:pt x="2290" y="1815"/>
                  </a:lnTo>
                  <a:lnTo>
                    <a:pt x="2285" y="1814"/>
                  </a:lnTo>
                  <a:lnTo>
                    <a:pt x="2278" y="1814"/>
                  </a:lnTo>
                  <a:lnTo>
                    <a:pt x="2270" y="1812"/>
                  </a:lnTo>
                  <a:lnTo>
                    <a:pt x="2261" y="1807"/>
                  </a:lnTo>
                  <a:lnTo>
                    <a:pt x="2254" y="1802"/>
                  </a:lnTo>
                  <a:lnTo>
                    <a:pt x="2250" y="1797"/>
                  </a:lnTo>
                  <a:lnTo>
                    <a:pt x="2247" y="1793"/>
                  </a:lnTo>
                  <a:lnTo>
                    <a:pt x="2245" y="1787"/>
                  </a:lnTo>
                  <a:lnTo>
                    <a:pt x="2243" y="1781"/>
                  </a:lnTo>
                  <a:lnTo>
                    <a:pt x="2242" y="1774"/>
                  </a:lnTo>
                  <a:lnTo>
                    <a:pt x="2240" y="1766"/>
                  </a:lnTo>
                  <a:lnTo>
                    <a:pt x="2376" y="1766"/>
                  </a:lnTo>
                  <a:lnTo>
                    <a:pt x="2376" y="1766"/>
                  </a:lnTo>
                  <a:lnTo>
                    <a:pt x="2377" y="1750"/>
                  </a:lnTo>
                  <a:lnTo>
                    <a:pt x="2377" y="1750"/>
                  </a:lnTo>
                  <a:lnTo>
                    <a:pt x="2377" y="1737"/>
                  </a:lnTo>
                  <a:lnTo>
                    <a:pt x="2375" y="1725"/>
                  </a:lnTo>
                  <a:lnTo>
                    <a:pt x="2374" y="1712"/>
                  </a:lnTo>
                  <a:lnTo>
                    <a:pt x="2371" y="1701"/>
                  </a:lnTo>
                  <a:lnTo>
                    <a:pt x="2367" y="1691"/>
                  </a:lnTo>
                  <a:lnTo>
                    <a:pt x="2363" y="1682"/>
                  </a:lnTo>
                  <a:lnTo>
                    <a:pt x="2357" y="1673"/>
                  </a:lnTo>
                  <a:lnTo>
                    <a:pt x="2352" y="1665"/>
                  </a:lnTo>
                  <a:lnTo>
                    <a:pt x="2345" y="1657"/>
                  </a:lnTo>
                  <a:lnTo>
                    <a:pt x="2339" y="1652"/>
                  </a:lnTo>
                  <a:lnTo>
                    <a:pt x="2331" y="1646"/>
                  </a:lnTo>
                  <a:lnTo>
                    <a:pt x="2322" y="1642"/>
                  </a:lnTo>
                  <a:lnTo>
                    <a:pt x="2313" y="1639"/>
                  </a:lnTo>
                  <a:lnTo>
                    <a:pt x="2304" y="1635"/>
                  </a:lnTo>
                  <a:lnTo>
                    <a:pt x="2294" y="1634"/>
                  </a:lnTo>
                  <a:lnTo>
                    <a:pt x="2283" y="1633"/>
                  </a:lnTo>
                  <a:lnTo>
                    <a:pt x="2283" y="1633"/>
                  </a:lnTo>
                  <a:lnTo>
                    <a:pt x="2274" y="1634"/>
                  </a:lnTo>
                  <a:lnTo>
                    <a:pt x="2264" y="1635"/>
                  </a:lnTo>
                  <a:lnTo>
                    <a:pt x="2254" y="1639"/>
                  </a:lnTo>
                  <a:lnTo>
                    <a:pt x="2244" y="1642"/>
                  </a:lnTo>
                  <a:lnTo>
                    <a:pt x="2235" y="1646"/>
                  </a:lnTo>
                  <a:lnTo>
                    <a:pt x="2227" y="1653"/>
                  </a:lnTo>
                  <a:lnTo>
                    <a:pt x="2219" y="1658"/>
                  </a:lnTo>
                  <a:lnTo>
                    <a:pt x="2213" y="1666"/>
                  </a:lnTo>
                  <a:lnTo>
                    <a:pt x="2206" y="1674"/>
                  </a:lnTo>
                  <a:lnTo>
                    <a:pt x="2201" y="1683"/>
                  </a:lnTo>
                  <a:lnTo>
                    <a:pt x="2196" y="1693"/>
                  </a:lnTo>
                  <a:lnTo>
                    <a:pt x="2192" y="1703"/>
                  </a:lnTo>
                  <a:lnTo>
                    <a:pt x="2189" y="1714"/>
                  </a:lnTo>
                  <a:lnTo>
                    <a:pt x="2186" y="1726"/>
                  </a:lnTo>
                  <a:lnTo>
                    <a:pt x="2185" y="1737"/>
                  </a:lnTo>
                  <a:lnTo>
                    <a:pt x="2184" y="1750"/>
                  </a:lnTo>
                  <a:lnTo>
                    <a:pt x="2184" y="1750"/>
                  </a:lnTo>
                  <a:lnTo>
                    <a:pt x="2185" y="1762"/>
                  </a:lnTo>
                  <a:lnTo>
                    <a:pt x="2186" y="1774"/>
                  </a:lnTo>
                  <a:lnTo>
                    <a:pt x="2189" y="1786"/>
                  </a:lnTo>
                  <a:lnTo>
                    <a:pt x="2192" y="1797"/>
                  </a:lnTo>
                  <a:lnTo>
                    <a:pt x="2196" y="1807"/>
                  </a:lnTo>
                  <a:lnTo>
                    <a:pt x="2201" y="1817"/>
                  </a:lnTo>
                  <a:lnTo>
                    <a:pt x="2206" y="1826"/>
                  </a:lnTo>
                  <a:lnTo>
                    <a:pt x="2213" y="1834"/>
                  </a:lnTo>
                  <a:lnTo>
                    <a:pt x="2221" y="1840"/>
                  </a:lnTo>
                  <a:lnTo>
                    <a:pt x="2228" y="1847"/>
                  </a:lnTo>
                  <a:lnTo>
                    <a:pt x="2237" y="1853"/>
                  </a:lnTo>
                  <a:lnTo>
                    <a:pt x="2246" y="1857"/>
                  </a:lnTo>
                  <a:lnTo>
                    <a:pt x="2256" y="1860"/>
                  </a:lnTo>
                  <a:lnTo>
                    <a:pt x="2267" y="1864"/>
                  </a:lnTo>
                  <a:lnTo>
                    <a:pt x="2278" y="1865"/>
                  </a:lnTo>
                  <a:lnTo>
                    <a:pt x="2290" y="1866"/>
                  </a:lnTo>
                  <a:lnTo>
                    <a:pt x="2290" y="1866"/>
                  </a:lnTo>
                  <a:lnTo>
                    <a:pt x="2301" y="1865"/>
                  </a:lnTo>
                  <a:lnTo>
                    <a:pt x="2311" y="1864"/>
                  </a:lnTo>
                  <a:lnTo>
                    <a:pt x="2322" y="1860"/>
                  </a:lnTo>
                  <a:lnTo>
                    <a:pt x="2332" y="1857"/>
                  </a:lnTo>
                  <a:lnTo>
                    <a:pt x="2342" y="1851"/>
                  </a:lnTo>
                  <a:lnTo>
                    <a:pt x="2351" y="1846"/>
                  </a:lnTo>
                  <a:lnTo>
                    <a:pt x="2360" y="1838"/>
                  </a:lnTo>
                  <a:lnTo>
                    <a:pt x="2368" y="1830"/>
                  </a:lnTo>
                  <a:lnTo>
                    <a:pt x="2333" y="1796"/>
                  </a:lnTo>
                  <a:close/>
                  <a:moveTo>
                    <a:pt x="2242" y="1726"/>
                  </a:moveTo>
                  <a:lnTo>
                    <a:pt x="2242" y="1726"/>
                  </a:lnTo>
                  <a:lnTo>
                    <a:pt x="2243" y="1716"/>
                  </a:lnTo>
                  <a:lnTo>
                    <a:pt x="2245" y="1707"/>
                  </a:lnTo>
                  <a:lnTo>
                    <a:pt x="2248" y="1699"/>
                  </a:lnTo>
                  <a:lnTo>
                    <a:pt x="2254" y="1693"/>
                  </a:lnTo>
                  <a:lnTo>
                    <a:pt x="2259" y="1687"/>
                  </a:lnTo>
                  <a:lnTo>
                    <a:pt x="2266" y="1684"/>
                  </a:lnTo>
                  <a:lnTo>
                    <a:pt x="2274" y="1680"/>
                  </a:lnTo>
                  <a:lnTo>
                    <a:pt x="2282" y="1680"/>
                  </a:lnTo>
                  <a:lnTo>
                    <a:pt x="2282" y="1680"/>
                  </a:lnTo>
                  <a:lnTo>
                    <a:pt x="2292" y="1682"/>
                  </a:lnTo>
                  <a:lnTo>
                    <a:pt x="2301" y="1684"/>
                  </a:lnTo>
                  <a:lnTo>
                    <a:pt x="2308" y="1688"/>
                  </a:lnTo>
                  <a:lnTo>
                    <a:pt x="2313" y="1695"/>
                  </a:lnTo>
                  <a:lnTo>
                    <a:pt x="2318" y="1701"/>
                  </a:lnTo>
                  <a:lnTo>
                    <a:pt x="2321" y="1709"/>
                  </a:lnTo>
                  <a:lnTo>
                    <a:pt x="2323" y="1718"/>
                  </a:lnTo>
                  <a:lnTo>
                    <a:pt x="2324" y="1726"/>
                  </a:lnTo>
                  <a:lnTo>
                    <a:pt x="2242" y="1726"/>
                  </a:lnTo>
                  <a:close/>
                  <a:moveTo>
                    <a:pt x="2864" y="1796"/>
                  </a:moveTo>
                  <a:lnTo>
                    <a:pt x="2864" y="1796"/>
                  </a:lnTo>
                  <a:lnTo>
                    <a:pt x="2855" y="1803"/>
                  </a:lnTo>
                  <a:lnTo>
                    <a:pt x="2846" y="1808"/>
                  </a:lnTo>
                  <a:lnTo>
                    <a:pt x="2840" y="1811"/>
                  </a:lnTo>
                  <a:lnTo>
                    <a:pt x="2834" y="1813"/>
                  </a:lnTo>
                  <a:lnTo>
                    <a:pt x="2828" y="1814"/>
                  </a:lnTo>
                  <a:lnTo>
                    <a:pt x="2820" y="1815"/>
                  </a:lnTo>
                  <a:lnTo>
                    <a:pt x="2820" y="1815"/>
                  </a:lnTo>
                  <a:lnTo>
                    <a:pt x="2814" y="1814"/>
                  </a:lnTo>
                  <a:lnTo>
                    <a:pt x="2808" y="1814"/>
                  </a:lnTo>
                  <a:lnTo>
                    <a:pt x="2800" y="1812"/>
                  </a:lnTo>
                  <a:lnTo>
                    <a:pt x="2792" y="1807"/>
                  </a:lnTo>
                  <a:lnTo>
                    <a:pt x="2784" y="1802"/>
                  </a:lnTo>
                  <a:lnTo>
                    <a:pt x="2781" y="1797"/>
                  </a:lnTo>
                  <a:lnTo>
                    <a:pt x="2778" y="1793"/>
                  </a:lnTo>
                  <a:lnTo>
                    <a:pt x="2776" y="1787"/>
                  </a:lnTo>
                  <a:lnTo>
                    <a:pt x="2773" y="1781"/>
                  </a:lnTo>
                  <a:lnTo>
                    <a:pt x="2771" y="1774"/>
                  </a:lnTo>
                  <a:lnTo>
                    <a:pt x="2770" y="1766"/>
                  </a:lnTo>
                  <a:lnTo>
                    <a:pt x="2907" y="1766"/>
                  </a:lnTo>
                  <a:lnTo>
                    <a:pt x="2907" y="1766"/>
                  </a:lnTo>
                  <a:lnTo>
                    <a:pt x="2908" y="1750"/>
                  </a:lnTo>
                  <a:lnTo>
                    <a:pt x="2908" y="1750"/>
                  </a:lnTo>
                  <a:lnTo>
                    <a:pt x="2907" y="1737"/>
                  </a:lnTo>
                  <a:lnTo>
                    <a:pt x="2906" y="1725"/>
                  </a:lnTo>
                  <a:lnTo>
                    <a:pt x="2904" y="1712"/>
                  </a:lnTo>
                  <a:lnTo>
                    <a:pt x="2901" y="1701"/>
                  </a:lnTo>
                  <a:lnTo>
                    <a:pt x="2897" y="1691"/>
                  </a:lnTo>
                  <a:lnTo>
                    <a:pt x="2893" y="1682"/>
                  </a:lnTo>
                  <a:lnTo>
                    <a:pt x="2888" y="1673"/>
                  </a:lnTo>
                  <a:lnTo>
                    <a:pt x="2883" y="1665"/>
                  </a:lnTo>
                  <a:lnTo>
                    <a:pt x="2876" y="1657"/>
                  </a:lnTo>
                  <a:lnTo>
                    <a:pt x="2868" y="1652"/>
                  </a:lnTo>
                  <a:lnTo>
                    <a:pt x="2861" y="1646"/>
                  </a:lnTo>
                  <a:lnTo>
                    <a:pt x="2853" y="1642"/>
                  </a:lnTo>
                  <a:lnTo>
                    <a:pt x="2844" y="1639"/>
                  </a:lnTo>
                  <a:lnTo>
                    <a:pt x="2834" y="1635"/>
                  </a:lnTo>
                  <a:lnTo>
                    <a:pt x="2824" y="1634"/>
                  </a:lnTo>
                  <a:lnTo>
                    <a:pt x="2814" y="1633"/>
                  </a:lnTo>
                  <a:lnTo>
                    <a:pt x="2814" y="1633"/>
                  </a:lnTo>
                  <a:lnTo>
                    <a:pt x="2803" y="1634"/>
                  </a:lnTo>
                  <a:lnTo>
                    <a:pt x="2793" y="1635"/>
                  </a:lnTo>
                  <a:lnTo>
                    <a:pt x="2783" y="1639"/>
                  </a:lnTo>
                  <a:lnTo>
                    <a:pt x="2775" y="1642"/>
                  </a:lnTo>
                  <a:lnTo>
                    <a:pt x="2766" y="1646"/>
                  </a:lnTo>
                  <a:lnTo>
                    <a:pt x="2757" y="1653"/>
                  </a:lnTo>
                  <a:lnTo>
                    <a:pt x="2750" y="1658"/>
                  </a:lnTo>
                  <a:lnTo>
                    <a:pt x="2743" y="1666"/>
                  </a:lnTo>
                  <a:lnTo>
                    <a:pt x="2736" y="1674"/>
                  </a:lnTo>
                  <a:lnTo>
                    <a:pt x="2730" y="1683"/>
                  </a:lnTo>
                  <a:lnTo>
                    <a:pt x="2726" y="1693"/>
                  </a:lnTo>
                  <a:lnTo>
                    <a:pt x="2722" y="1703"/>
                  </a:lnTo>
                  <a:lnTo>
                    <a:pt x="2719" y="1714"/>
                  </a:lnTo>
                  <a:lnTo>
                    <a:pt x="2716" y="1726"/>
                  </a:lnTo>
                  <a:lnTo>
                    <a:pt x="2715" y="1737"/>
                  </a:lnTo>
                  <a:lnTo>
                    <a:pt x="2715" y="1750"/>
                  </a:lnTo>
                  <a:lnTo>
                    <a:pt x="2715" y="1750"/>
                  </a:lnTo>
                  <a:lnTo>
                    <a:pt x="2715" y="1762"/>
                  </a:lnTo>
                  <a:lnTo>
                    <a:pt x="2716" y="1774"/>
                  </a:lnTo>
                  <a:lnTo>
                    <a:pt x="2718" y="1786"/>
                  </a:lnTo>
                  <a:lnTo>
                    <a:pt x="2722" y="1797"/>
                  </a:lnTo>
                  <a:lnTo>
                    <a:pt x="2726" y="1807"/>
                  </a:lnTo>
                  <a:lnTo>
                    <a:pt x="2732" y="1817"/>
                  </a:lnTo>
                  <a:lnTo>
                    <a:pt x="2737" y="1826"/>
                  </a:lnTo>
                  <a:lnTo>
                    <a:pt x="2744" y="1834"/>
                  </a:lnTo>
                  <a:lnTo>
                    <a:pt x="2750" y="1840"/>
                  </a:lnTo>
                  <a:lnTo>
                    <a:pt x="2758" y="1847"/>
                  </a:lnTo>
                  <a:lnTo>
                    <a:pt x="2767" y="1853"/>
                  </a:lnTo>
                  <a:lnTo>
                    <a:pt x="2777" y="1857"/>
                  </a:lnTo>
                  <a:lnTo>
                    <a:pt x="2787" y="1860"/>
                  </a:lnTo>
                  <a:lnTo>
                    <a:pt x="2797" y="1864"/>
                  </a:lnTo>
                  <a:lnTo>
                    <a:pt x="2809" y="1865"/>
                  </a:lnTo>
                  <a:lnTo>
                    <a:pt x="2820" y="1866"/>
                  </a:lnTo>
                  <a:lnTo>
                    <a:pt x="2820" y="1866"/>
                  </a:lnTo>
                  <a:lnTo>
                    <a:pt x="2831" y="1865"/>
                  </a:lnTo>
                  <a:lnTo>
                    <a:pt x="2842" y="1864"/>
                  </a:lnTo>
                  <a:lnTo>
                    <a:pt x="2852" y="1860"/>
                  </a:lnTo>
                  <a:lnTo>
                    <a:pt x="2862" y="1857"/>
                  </a:lnTo>
                  <a:lnTo>
                    <a:pt x="2872" y="1851"/>
                  </a:lnTo>
                  <a:lnTo>
                    <a:pt x="2882" y="1846"/>
                  </a:lnTo>
                  <a:lnTo>
                    <a:pt x="2890" y="1838"/>
                  </a:lnTo>
                  <a:lnTo>
                    <a:pt x="2898" y="1830"/>
                  </a:lnTo>
                  <a:lnTo>
                    <a:pt x="2864" y="1796"/>
                  </a:lnTo>
                  <a:close/>
                  <a:moveTo>
                    <a:pt x="2771" y="1726"/>
                  </a:moveTo>
                  <a:lnTo>
                    <a:pt x="2771" y="1726"/>
                  </a:lnTo>
                  <a:lnTo>
                    <a:pt x="2772" y="1716"/>
                  </a:lnTo>
                  <a:lnTo>
                    <a:pt x="2776" y="1707"/>
                  </a:lnTo>
                  <a:lnTo>
                    <a:pt x="2779" y="1699"/>
                  </a:lnTo>
                  <a:lnTo>
                    <a:pt x="2783" y="1693"/>
                  </a:lnTo>
                  <a:lnTo>
                    <a:pt x="2790" y="1687"/>
                  </a:lnTo>
                  <a:lnTo>
                    <a:pt x="2797" y="1684"/>
                  </a:lnTo>
                  <a:lnTo>
                    <a:pt x="2804" y="1680"/>
                  </a:lnTo>
                  <a:lnTo>
                    <a:pt x="2813" y="1680"/>
                  </a:lnTo>
                  <a:lnTo>
                    <a:pt x="2813" y="1680"/>
                  </a:lnTo>
                  <a:lnTo>
                    <a:pt x="2823" y="1682"/>
                  </a:lnTo>
                  <a:lnTo>
                    <a:pt x="2831" y="1684"/>
                  </a:lnTo>
                  <a:lnTo>
                    <a:pt x="2839" y="1688"/>
                  </a:lnTo>
                  <a:lnTo>
                    <a:pt x="2844" y="1695"/>
                  </a:lnTo>
                  <a:lnTo>
                    <a:pt x="2849" y="1701"/>
                  </a:lnTo>
                  <a:lnTo>
                    <a:pt x="2852" y="1709"/>
                  </a:lnTo>
                  <a:lnTo>
                    <a:pt x="2854" y="1718"/>
                  </a:lnTo>
                  <a:lnTo>
                    <a:pt x="2855" y="1726"/>
                  </a:lnTo>
                  <a:lnTo>
                    <a:pt x="2771" y="1726"/>
                  </a:lnTo>
                  <a:close/>
                  <a:moveTo>
                    <a:pt x="2639" y="1783"/>
                  </a:moveTo>
                  <a:lnTo>
                    <a:pt x="2639" y="1783"/>
                  </a:lnTo>
                  <a:lnTo>
                    <a:pt x="2639" y="1791"/>
                  </a:lnTo>
                  <a:lnTo>
                    <a:pt x="2640" y="1796"/>
                  </a:lnTo>
                  <a:lnTo>
                    <a:pt x="2642" y="1802"/>
                  </a:lnTo>
                  <a:lnTo>
                    <a:pt x="2644" y="1806"/>
                  </a:lnTo>
                  <a:lnTo>
                    <a:pt x="2648" y="1810"/>
                  </a:lnTo>
                  <a:lnTo>
                    <a:pt x="2652" y="1812"/>
                  </a:lnTo>
                  <a:lnTo>
                    <a:pt x="2656" y="1813"/>
                  </a:lnTo>
                  <a:lnTo>
                    <a:pt x="2663" y="1813"/>
                  </a:lnTo>
                  <a:lnTo>
                    <a:pt x="2663" y="1813"/>
                  </a:lnTo>
                  <a:lnTo>
                    <a:pt x="2671" y="1813"/>
                  </a:lnTo>
                  <a:lnTo>
                    <a:pt x="2680" y="1811"/>
                  </a:lnTo>
                  <a:lnTo>
                    <a:pt x="2688" y="1807"/>
                  </a:lnTo>
                  <a:lnTo>
                    <a:pt x="2696" y="1803"/>
                  </a:lnTo>
                  <a:lnTo>
                    <a:pt x="2690" y="1855"/>
                  </a:lnTo>
                  <a:lnTo>
                    <a:pt x="2690" y="1855"/>
                  </a:lnTo>
                  <a:lnTo>
                    <a:pt x="2680" y="1859"/>
                  </a:lnTo>
                  <a:lnTo>
                    <a:pt x="2668" y="1862"/>
                  </a:lnTo>
                  <a:lnTo>
                    <a:pt x="2655" y="1865"/>
                  </a:lnTo>
                  <a:lnTo>
                    <a:pt x="2643" y="1866"/>
                  </a:lnTo>
                  <a:lnTo>
                    <a:pt x="2643" y="1866"/>
                  </a:lnTo>
                  <a:lnTo>
                    <a:pt x="2636" y="1865"/>
                  </a:lnTo>
                  <a:lnTo>
                    <a:pt x="2628" y="1864"/>
                  </a:lnTo>
                  <a:lnTo>
                    <a:pt x="2621" y="1861"/>
                  </a:lnTo>
                  <a:lnTo>
                    <a:pt x="2616" y="1859"/>
                  </a:lnTo>
                  <a:lnTo>
                    <a:pt x="2610" y="1856"/>
                  </a:lnTo>
                  <a:lnTo>
                    <a:pt x="2605" y="1853"/>
                  </a:lnTo>
                  <a:lnTo>
                    <a:pt x="2601" y="1848"/>
                  </a:lnTo>
                  <a:lnTo>
                    <a:pt x="2597" y="1843"/>
                  </a:lnTo>
                  <a:lnTo>
                    <a:pt x="2591" y="1833"/>
                  </a:lnTo>
                  <a:lnTo>
                    <a:pt x="2587" y="1821"/>
                  </a:lnTo>
                  <a:lnTo>
                    <a:pt x="2585" y="1810"/>
                  </a:lnTo>
                  <a:lnTo>
                    <a:pt x="2584" y="1797"/>
                  </a:lnTo>
                  <a:lnTo>
                    <a:pt x="2584" y="1689"/>
                  </a:lnTo>
                  <a:lnTo>
                    <a:pt x="2549" y="1689"/>
                  </a:lnTo>
                  <a:lnTo>
                    <a:pt x="2549" y="1639"/>
                  </a:lnTo>
                  <a:lnTo>
                    <a:pt x="2584" y="1639"/>
                  </a:lnTo>
                  <a:lnTo>
                    <a:pt x="2584" y="1581"/>
                  </a:lnTo>
                  <a:lnTo>
                    <a:pt x="2639" y="1554"/>
                  </a:lnTo>
                  <a:lnTo>
                    <a:pt x="2639" y="1639"/>
                  </a:lnTo>
                  <a:lnTo>
                    <a:pt x="2688" y="1639"/>
                  </a:lnTo>
                  <a:lnTo>
                    <a:pt x="2688" y="1689"/>
                  </a:lnTo>
                  <a:lnTo>
                    <a:pt x="2639" y="1689"/>
                  </a:lnTo>
                  <a:lnTo>
                    <a:pt x="2639" y="1783"/>
                  </a:lnTo>
                  <a:close/>
                  <a:moveTo>
                    <a:pt x="2532" y="1855"/>
                  </a:moveTo>
                  <a:lnTo>
                    <a:pt x="2532" y="1855"/>
                  </a:lnTo>
                  <a:lnTo>
                    <a:pt x="2522" y="1859"/>
                  </a:lnTo>
                  <a:lnTo>
                    <a:pt x="2511" y="1862"/>
                  </a:lnTo>
                  <a:lnTo>
                    <a:pt x="2499" y="1865"/>
                  </a:lnTo>
                  <a:lnTo>
                    <a:pt x="2487" y="1866"/>
                  </a:lnTo>
                  <a:lnTo>
                    <a:pt x="2487" y="1866"/>
                  </a:lnTo>
                  <a:lnTo>
                    <a:pt x="2478" y="1865"/>
                  </a:lnTo>
                  <a:lnTo>
                    <a:pt x="2471" y="1864"/>
                  </a:lnTo>
                  <a:lnTo>
                    <a:pt x="2464" y="1861"/>
                  </a:lnTo>
                  <a:lnTo>
                    <a:pt x="2458" y="1859"/>
                  </a:lnTo>
                  <a:lnTo>
                    <a:pt x="2453" y="1856"/>
                  </a:lnTo>
                  <a:lnTo>
                    <a:pt x="2448" y="1853"/>
                  </a:lnTo>
                  <a:lnTo>
                    <a:pt x="2443" y="1848"/>
                  </a:lnTo>
                  <a:lnTo>
                    <a:pt x="2440" y="1843"/>
                  </a:lnTo>
                  <a:lnTo>
                    <a:pt x="2434" y="1833"/>
                  </a:lnTo>
                  <a:lnTo>
                    <a:pt x="2430" y="1821"/>
                  </a:lnTo>
                  <a:lnTo>
                    <a:pt x="2427" y="1810"/>
                  </a:lnTo>
                  <a:lnTo>
                    <a:pt x="2427" y="1797"/>
                  </a:lnTo>
                  <a:lnTo>
                    <a:pt x="2427" y="1689"/>
                  </a:lnTo>
                  <a:lnTo>
                    <a:pt x="2393" y="1689"/>
                  </a:lnTo>
                  <a:lnTo>
                    <a:pt x="2393" y="1639"/>
                  </a:lnTo>
                  <a:lnTo>
                    <a:pt x="2427" y="1639"/>
                  </a:lnTo>
                  <a:lnTo>
                    <a:pt x="2427" y="1581"/>
                  </a:lnTo>
                  <a:lnTo>
                    <a:pt x="2482" y="1554"/>
                  </a:lnTo>
                  <a:lnTo>
                    <a:pt x="2482" y="1639"/>
                  </a:lnTo>
                  <a:lnTo>
                    <a:pt x="2528" y="1639"/>
                  </a:lnTo>
                  <a:lnTo>
                    <a:pt x="2528" y="1689"/>
                  </a:lnTo>
                  <a:lnTo>
                    <a:pt x="2482" y="1689"/>
                  </a:lnTo>
                  <a:lnTo>
                    <a:pt x="2482" y="1783"/>
                  </a:lnTo>
                  <a:lnTo>
                    <a:pt x="2482" y="1783"/>
                  </a:lnTo>
                  <a:lnTo>
                    <a:pt x="2482" y="1791"/>
                  </a:lnTo>
                  <a:lnTo>
                    <a:pt x="2483" y="1796"/>
                  </a:lnTo>
                  <a:lnTo>
                    <a:pt x="2485" y="1802"/>
                  </a:lnTo>
                  <a:lnTo>
                    <a:pt x="2488" y="1806"/>
                  </a:lnTo>
                  <a:lnTo>
                    <a:pt x="2491" y="1810"/>
                  </a:lnTo>
                  <a:lnTo>
                    <a:pt x="2495" y="1812"/>
                  </a:lnTo>
                  <a:lnTo>
                    <a:pt x="2500" y="1813"/>
                  </a:lnTo>
                  <a:lnTo>
                    <a:pt x="2505" y="1813"/>
                  </a:lnTo>
                  <a:lnTo>
                    <a:pt x="2505" y="1813"/>
                  </a:lnTo>
                  <a:lnTo>
                    <a:pt x="2514" y="1813"/>
                  </a:lnTo>
                  <a:lnTo>
                    <a:pt x="2523" y="1811"/>
                  </a:lnTo>
                  <a:lnTo>
                    <a:pt x="2531" y="1807"/>
                  </a:lnTo>
                  <a:lnTo>
                    <a:pt x="2538" y="1803"/>
                  </a:lnTo>
                  <a:lnTo>
                    <a:pt x="2532" y="1855"/>
                  </a:lnTo>
                  <a:close/>
                  <a:moveTo>
                    <a:pt x="3074" y="1700"/>
                  </a:moveTo>
                  <a:lnTo>
                    <a:pt x="3074" y="1700"/>
                  </a:lnTo>
                  <a:lnTo>
                    <a:pt x="3066" y="1695"/>
                  </a:lnTo>
                  <a:lnTo>
                    <a:pt x="3057" y="1691"/>
                  </a:lnTo>
                  <a:lnTo>
                    <a:pt x="3047" y="1689"/>
                  </a:lnTo>
                  <a:lnTo>
                    <a:pt x="3037" y="1688"/>
                  </a:lnTo>
                  <a:lnTo>
                    <a:pt x="3037" y="1688"/>
                  </a:lnTo>
                  <a:lnTo>
                    <a:pt x="3028" y="1689"/>
                  </a:lnTo>
                  <a:lnTo>
                    <a:pt x="3020" y="1691"/>
                  </a:lnTo>
                  <a:lnTo>
                    <a:pt x="3013" y="1696"/>
                  </a:lnTo>
                  <a:lnTo>
                    <a:pt x="3007" y="1701"/>
                  </a:lnTo>
                  <a:lnTo>
                    <a:pt x="3003" y="1708"/>
                  </a:lnTo>
                  <a:lnTo>
                    <a:pt x="3001" y="1717"/>
                  </a:lnTo>
                  <a:lnTo>
                    <a:pt x="2999" y="1728"/>
                  </a:lnTo>
                  <a:lnTo>
                    <a:pt x="2998" y="1740"/>
                  </a:lnTo>
                  <a:lnTo>
                    <a:pt x="2998" y="1860"/>
                  </a:lnTo>
                  <a:lnTo>
                    <a:pt x="2943" y="1860"/>
                  </a:lnTo>
                  <a:lnTo>
                    <a:pt x="2943" y="1639"/>
                  </a:lnTo>
                  <a:lnTo>
                    <a:pt x="2998" y="1639"/>
                  </a:lnTo>
                  <a:lnTo>
                    <a:pt x="2998" y="1657"/>
                  </a:lnTo>
                  <a:lnTo>
                    <a:pt x="2998" y="1657"/>
                  </a:lnTo>
                  <a:lnTo>
                    <a:pt x="3003" y="1652"/>
                  </a:lnTo>
                  <a:lnTo>
                    <a:pt x="3009" y="1646"/>
                  </a:lnTo>
                  <a:lnTo>
                    <a:pt x="3014" y="1643"/>
                  </a:lnTo>
                  <a:lnTo>
                    <a:pt x="3021" y="1640"/>
                  </a:lnTo>
                  <a:lnTo>
                    <a:pt x="3026" y="1636"/>
                  </a:lnTo>
                  <a:lnTo>
                    <a:pt x="3033" y="1635"/>
                  </a:lnTo>
                  <a:lnTo>
                    <a:pt x="3039" y="1634"/>
                  </a:lnTo>
                  <a:lnTo>
                    <a:pt x="3047" y="1633"/>
                  </a:lnTo>
                  <a:lnTo>
                    <a:pt x="3047" y="1633"/>
                  </a:lnTo>
                  <a:lnTo>
                    <a:pt x="3058" y="1634"/>
                  </a:lnTo>
                  <a:lnTo>
                    <a:pt x="3069" y="1637"/>
                  </a:lnTo>
                  <a:lnTo>
                    <a:pt x="3079" y="1641"/>
                  </a:lnTo>
                  <a:lnTo>
                    <a:pt x="3088" y="1646"/>
                  </a:lnTo>
                  <a:lnTo>
                    <a:pt x="3074" y="1700"/>
                  </a:lnTo>
                  <a:close/>
                  <a:moveTo>
                    <a:pt x="593" y="1579"/>
                  </a:moveTo>
                  <a:lnTo>
                    <a:pt x="593" y="1607"/>
                  </a:lnTo>
                  <a:lnTo>
                    <a:pt x="537" y="1607"/>
                  </a:lnTo>
                  <a:lnTo>
                    <a:pt x="537" y="1551"/>
                  </a:lnTo>
                  <a:lnTo>
                    <a:pt x="593" y="1551"/>
                  </a:lnTo>
                  <a:lnTo>
                    <a:pt x="593" y="1579"/>
                  </a:lnTo>
                  <a:close/>
                  <a:moveTo>
                    <a:pt x="975" y="1639"/>
                  </a:moveTo>
                  <a:lnTo>
                    <a:pt x="1030" y="1639"/>
                  </a:lnTo>
                  <a:lnTo>
                    <a:pt x="1030" y="1738"/>
                  </a:lnTo>
                  <a:lnTo>
                    <a:pt x="1030" y="1860"/>
                  </a:lnTo>
                  <a:lnTo>
                    <a:pt x="975" y="1860"/>
                  </a:lnTo>
                  <a:lnTo>
                    <a:pt x="975" y="1639"/>
                  </a:lnTo>
                  <a:close/>
                  <a:moveTo>
                    <a:pt x="1030" y="1579"/>
                  </a:moveTo>
                  <a:lnTo>
                    <a:pt x="1030" y="1607"/>
                  </a:lnTo>
                  <a:lnTo>
                    <a:pt x="975" y="1607"/>
                  </a:lnTo>
                  <a:lnTo>
                    <a:pt x="975" y="1551"/>
                  </a:lnTo>
                  <a:lnTo>
                    <a:pt x="1030" y="1551"/>
                  </a:lnTo>
                  <a:lnTo>
                    <a:pt x="1030" y="1579"/>
                  </a:lnTo>
                  <a:close/>
                  <a:moveTo>
                    <a:pt x="2539" y="2042"/>
                  </a:moveTo>
                  <a:lnTo>
                    <a:pt x="2539" y="2042"/>
                  </a:lnTo>
                  <a:lnTo>
                    <a:pt x="2534" y="2038"/>
                  </a:lnTo>
                  <a:lnTo>
                    <a:pt x="2528" y="2033"/>
                  </a:lnTo>
                  <a:lnTo>
                    <a:pt x="2523" y="2030"/>
                  </a:lnTo>
                  <a:lnTo>
                    <a:pt x="2516" y="2027"/>
                  </a:lnTo>
                  <a:lnTo>
                    <a:pt x="2511" y="2025"/>
                  </a:lnTo>
                  <a:lnTo>
                    <a:pt x="2504" y="2024"/>
                  </a:lnTo>
                  <a:lnTo>
                    <a:pt x="2490" y="2021"/>
                  </a:lnTo>
                  <a:lnTo>
                    <a:pt x="2490" y="2021"/>
                  </a:lnTo>
                  <a:lnTo>
                    <a:pt x="2480" y="2022"/>
                  </a:lnTo>
                  <a:lnTo>
                    <a:pt x="2471" y="2024"/>
                  </a:lnTo>
                  <a:lnTo>
                    <a:pt x="2462" y="2027"/>
                  </a:lnTo>
                  <a:lnTo>
                    <a:pt x="2453" y="2030"/>
                  </a:lnTo>
                  <a:lnTo>
                    <a:pt x="2446" y="2035"/>
                  </a:lnTo>
                  <a:lnTo>
                    <a:pt x="2439" y="2039"/>
                  </a:lnTo>
                  <a:lnTo>
                    <a:pt x="2432" y="2046"/>
                  </a:lnTo>
                  <a:lnTo>
                    <a:pt x="2426" y="2052"/>
                  </a:lnTo>
                  <a:lnTo>
                    <a:pt x="2421" y="2060"/>
                  </a:lnTo>
                  <a:lnTo>
                    <a:pt x="2416" y="2069"/>
                  </a:lnTo>
                  <a:lnTo>
                    <a:pt x="2413" y="2078"/>
                  </a:lnTo>
                  <a:lnTo>
                    <a:pt x="2409" y="2089"/>
                  </a:lnTo>
                  <a:lnTo>
                    <a:pt x="2406" y="2099"/>
                  </a:lnTo>
                  <a:lnTo>
                    <a:pt x="2405" y="2111"/>
                  </a:lnTo>
                  <a:lnTo>
                    <a:pt x="2404" y="2123"/>
                  </a:lnTo>
                  <a:lnTo>
                    <a:pt x="2403" y="2136"/>
                  </a:lnTo>
                  <a:lnTo>
                    <a:pt x="2403" y="2136"/>
                  </a:lnTo>
                  <a:lnTo>
                    <a:pt x="2404" y="2149"/>
                  </a:lnTo>
                  <a:lnTo>
                    <a:pt x="2405" y="2161"/>
                  </a:lnTo>
                  <a:lnTo>
                    <a:pt x="2406" y="2174"/>
                  </a:lnTo>
                  <a:lnTo>
                    <a:pt x="2409" y="2186"/>
                  </a:lnTo>
                  <a:lnTo>
                    <a:pt x="2411" y="2196"/>
                  </a:lnTo>
                  <a:lnTo>
                    <a:pt x="2416" y="2206"/>
                  </a:lnTo>
                  <a:lnTo>
                    <a:pt x="2420" y="2214"/>
                  </a:lnTo>
                  <a:lnTo>
                    <a:pt x="2426" y="2222"/>
                  </a:lnTo>
                  <a:lnTo>
                    <a:pt x="2431" y="2230"/>
                  </a:lnTo>
                  <a:lnTo>
                    <a:pt x="2438" y="2235"/>
                  </a:lnTo>
                  <a:lnTo>
                    <a:pt x="2445" y="2241"/>
                  </a:lnTo>
                  <a:lnTo>
                    <a:pt x="2452" y="2245"/>
                  </a:lnTo>
                  <a:lnTo>
                    <a:pt x="2461" y="2250"/>
                  </a:lnTo>
                  <a:lnTo>
                    <a:pt x="2470" y="2252"/>
                  </a:lnTo>
                  <a:lnTo>
                    <a:pt x="2479" y="2253"/>
                  </a:lnTo>
                  <a:lnTo>
                    <a:pt x="2489" y="2254"/>
                  </a:lnTo>
                  <a:lnTo>
                    <a:pt x="2489" y="2254"/>
                  </a:lnTo>
                  <a:lnTo>
                    <a:pt x="2495" y="2253"/>
                  </a:lnTo>
                  <a:lnTo>
                    <a:pt x="2503" y="2252"/>
                  </a:lnTo>
                  <a:lnTo>
                    <a:pt x="2510" y="2251"/>
                  </a:lnTo>
                  <a:lnTo>
                    <a:pt x="2515" y="2249"/>
                  </a:lnTo>
                  <a:lnTo>
                    <a:pt x="2522" y="2245"/>
                  </a:lnTo>
                  <a:lnTo>
                    <a:pt x="2528" y="2242"/>
                  </a:lnTo>
                  <a:lnTo>
                    <a:pt x="2534" y="2238"/>
                  </a:lnTo>
                  <a:lnTo>
                    <a:pt x="2539" y="2232"/>
                  </a:lnTo>
                  <a:lnTo>
                    <a:pt x="2539" y="2249"/>
                  </a:lnTo>
                  <a:lnTo>
                    <a:pt x="2595" y="2249"/>
                  </a:lnTo>
                  <a:lnTo>
                    <a:pt x="2595" y="1934"/>
                  </a:lnTo>
                  <a:lnTo>
                    <a:pt x="2539" y="1962"/>
                  </a:lnTo>
                  <a:lnTo>
                    <a:pt x="2539" y="2042"/>
                  </a:lnTo>
                  <a:close/>
                  <a:moveTo>
                    <a:pt x="2501" y="2203"/>
                  </a:moveTo>
                  <a:lnTo>
                    <a:pt x="2501" y="2203"/>
                  </a:lnTo>
                  <a:lnTo>
                    <a:pt x="2493" y="2202"/>
                  </a:lnTo>
                  <a:lnTo>
                    <a:pt x="2487" y="2200"/>
                  </a:lnTo>
                  <a:lnTo>
                    <a:pt x="2479" y="2197"/>
                  </a:lnTo>
                  <a:lnTo>
                    <a:pt x="2472" y="2190"/>
                  </a:lnTo>
                  <a:lnTo>
                    <a:pt x="2467" y="2181"/>
                  </a:lnTo>
                  <a:lnTo>
                    <a:pt x="2462" y="2169"/>
                  </a:lnTo>
                  <a:lnTo>
                    <a:pt x="2460" y="2154"/>
                  </a:lnTo>
                  <a:lnTo>
                    <a:pt x="2459" y="2134"/>
                  </a:lnTo>
                  <a:lnTo>
                    <a:pt x="2459" y="2134"/>
                  </a:lnTo>
                  <a:lnTo>
                    <a:pt x="2460" y="2117"/>
                  </a:lnTo>
                  <a:lnTo>
                    <a:pt x="2462" y="2103"/>
                  </a:lnTo>
                  <a:lnTo>
                    <a:pt x="2467" y="2092"/>
                  </a:lnTo>
                  <a:lnTo>
                    <a:pt x="2472" y="2084"/>
                  </a:lnTo>
                  <a:lnTo>
                    <a:pt x="2479" y="2079"/>
                  </a:lnTo>
                  <a:lnTo>
                    <a:pt x="2485" y="2074"/>
                  </a:lnTo>
                  <a:lnTo>
                    <a:pt x="2493" y="2073"/>
                  </a:lnTo>
                  <a:lnTo>
                    <a:pt x="2500" y="2072"/>
                  </a:lnTo>
                  <a:lnTo>
                    <a:pt x="2500" y="2072"/>
                  </a:lnTo>
                  <a:lnTo>
                    <a:pt x="2507" y="2073"/>
                  </a:lnTo>
                  <a:lnTo>
                    <a:pt x="2514" y="2074"/>
                  </a:lnTo>
                  <a:lnTo>
                    <a:pt x="2520" y="2076"/>
                  </a:lnTo>
                  <a:lnTo>
                    <a:pt x="2525" y="2080"/>
                  </a:lnTo>
                  <a:lnTo>
                    <a:pt x="2530" y="2083"/>
                  </a:lnTo>
                  <a:lnTo>
                    <a:pt x="2534" y="2086"/>
                  </a:lnTo>
                  <a:lnTo>
                    <a:pt x="2539" y="2094"/>
                  </a:lnTo>
                  <a:lnTo>
                    <a:pt x="2539" y="2181"/>
                  </a:lnTo>
                  <a:lnTo>
                    <a:pt x="2539" y="2181"/>
                  </a:lnTo>
                  <a:lnTo>
                    <a:pt x="2533" y="2189"/>
                  </a:lnTo>
                  <a:lnTo>
                    <a:pt x="2525" y="2196"/>
                  </a:lnTo>
                  <a:lnTo>
                    <a:pt x="2520" y="2199"/>
                  </a:lnTo>
                  <a:lnTo>
                    <a:pt x="2514" y="2201"/>
                  </a:lnTo>
                  <a:lnTo>
                    <a:pt x="2507" y="2202"/>
                  </a:lnTo>
                  <a:lnTo>
                    <a:pt x="2501" y="2203"/>
                  </a:lnTo>
                  <a:lnTo>
                    <a:pt x="2501" y="2203"/>
                  </a:lnTo>
                  <a:close/>
                  <a:moveTo>
                    <a:pt x="672" y="2089"/>
                  </a:moveTo>
                  <a:lnTo>
                    <a:pt x="672" y="2089"/>
                  </a:lnTo>
                  <a:lnTo>
                    <a:pt x="664" y="2084"/>
                  </a:lnTo>
                  <a:lnTo>
                    <a:pt x="656" y="2080"/>
                  </a:lnTo>
                  <a:lnTo>
                    <a:pt x="646" y="2078"/>
                  </a:lnTo>
                  <a:lnTo>
                    <a:pt x="636" y="2076"/>
                  </a:lnTo>
                  <a:lnTo>
                    <a:pt x="636" y="2076"/>
                  </a:lnTo>
                  <a:lnTo>
                    <a:pt x="627" y="2078"/>
                  </a:lnTo>
                  <a:lnTo>
                    <a:pt x="618" y="2080"/>
                  </a:lnTo>
                  <a:lnTo>
                    <a:pt x="611" y="2084"/>
                  </a:lnTo>
                  <a:lnTo>
                    <a:pt x="606" y="2090"/>
                  </a:lnTo>
                  <a:lnTo>
                    <a:pt x="601" y="2096"/>
                  </a:lnTo>
                  <a:lnTo>
                    <a:pt x="599" y="2105"/>
                  </a:lnTo>
                  <a:lnTo>
                    <a:pt x="597" y="2116"/>
                  </a:lnTo>
                  <a:lnTo>
                    <a:pt x="596" y="2128"/>
                  </a:lnTo>
                  <a:lnTo>
                    <a:pt x="596" y="2249"/>
                  </a:lnTo>
                  <a:lnTo>
                    <a:pt x="542" y="2249"/>
                  </a:lnTo>
                  <a:lnTo>
                    <a:pt x="542" y="2027"/>
                  </a:lnTo>
                  <a:lnTo>
                    <a:pt x="596" y="2027"/>
                  </a:lnTo>
                  <a:lnTo>
                    <a:pt x="596" y="2046"/>
                  </a:lnTo>
                  <a:lnTo>
                    <a:pt x="596" y="2046"/>
                  </a:lnTo>
                  <a:lnTo>
                    <a:pt x="601" y="2040"/>
                  </a:lnTo>
                  <a:lnTo>
                    <a:pt x="607" y="2035"/>
                  </a:lnTo>
                  <a:lnTo>
                    <a:pt x="613" y="2031"/>
                  </a:lnTo>
                  <a:lnTo>
                    <a:pt x="619" y="2028"/>
                  </a:lnTo>
                  <a:lnTo>
                    <a:pt x="625" y="2025"/>
                  </a:lnTo>
                  <a:lnTo>
                    <a:pt x="631" y="2024"/>
                  </a:lnTo>
                  <a:lnTo>
                    <a:pt x="639" y="2022"/>
                  </a:lnTo>
                  <a:lnTo>
                    <a:pt x="646" y="2021"/>
                  </a:lnTo>
                  <a:lnTo>
                    <a:pt x="646" y="2021"/>
                  </a:lnTo>
                  <a:lnTo>
                    <a:pt x="657" y="2022"/>
                  </a:lnTo>
                  <a:lnTo>
                    <a:pt x="668" y="2026"/>
                  </a:lnTo>
                  <a:lnTo>
                    <a:pt x="679" y="2030"/>
                  </a:lnTo>
                  <a:lnTo>
                    <a:pt x="688" y="2036"/>
                  </a:lnTo>
                  <a:lnTo>
                    <a:pt x="672" y="2089"/>
                  </a:lnTo>
                  <a:close/>
                  <a:moveTo>
                    <a:pt x="241" y="2027"/>
                  </a:moveTo>
                  <a:lnTo>
                    <a:pt x="295" y="2027"/>
                  </a:lnTo>
                  <a:lnTo>
                    <a:pt x="232" y="2249"/>
                  </a:lnTo>
                  <a:lnTo>
                    <a:pt x="184" y="2249"/>
                  </a:lnTo>
                  <a:lnTo>
                    <a:pt x="160" y="2157"/>
                  </a:lnTo>
                  <a:lnTo>
                    <a:pt x="160" y="2157"/>
                  </a:lnTo>
                  <a:lnTo>
                    <a:pt x="148" y="2108"/>
                  </a:lnTo>
                  <a:lnTo>
                    <a:pt x="148" y="2108"/>
                  </a:lnTo>
                  <a:lnTo>
                    <a:pt x="142" y="2132"/>
                  </a:lnTo>
                  <a:lnTo>
                    <a:pt x="136" y="2158"/>
                  </a:lnTo>
                  <a:lnTo>
                    <a:pt x="110" y="2249"/>
                  </a:lnTo>
                  <a:lnTo>
                    <a:pt x="63" y="2249"/>
                  </a:lnTo>
                  <a:lnTo>
                    <a:pt x="63" y="2247"/>
                  </a:lnTo>
                  <a:lnTo>
                    <a:pt x="0" y="2027"/>
                  </a:lnTo>
                  <a:lnTo>
                    <a:pt x="57" y="2027"/>
                  </a:lnTo>
                  <a:lnTo>
                    <a:pt x="77" y="2110"/>
                  </a:lnTo>
                  <a:lnTo>
                    <a:pt x="77" y="2110"/>
                  </a:lnTo>
                  <a:lnTo>
                    <a:pt x="83" y="2136"/>
                  </a:lnTo>
                  <a:lnTo>
                    <a:pt x="88" y="2164"/>
                  </a:lnTo>
                  <a:lnTo>
                    <a:pt x="88" y="2164"/>
                  </a:lnTo>
                  <a:lnTo>
                    <a:pt x="95" y="2136"/>
                  </a:lnTo>
                  <a:lnTo>
                    <a:pt x="102" y="2108"/>
                  </a:lnTo>
                  <a:lnTo>
                    <a:pt x="125" y="2027"/>
                  </a:lnTo>
                  <a:lnTo>
                    <a:pt x="172" y="2027"/>
                  </a:lnTo>
                  <a:lnTo>
                    <a:pt x="195" y="2108"/>
                  </a:lnTo>
                  <a:lnTo>
                    <a:pt x="195" y="2108"/>
                  </a:lnTo>
                  <a:lnTo>
                    <a:pt x="202" y="2135"/>
                  </a:lnTo>
                  <a:lnTo>
                    <a:pt x="209" y="2165"/>
                  </a:lnTo>
                  <a:lnTo>
                    <a:pt x="209" y="2165"/>
                  </a:lnTo>
                  <a:lnTo>
                    <a:pt x="213" y="2139"/>
                  </a:lnTo>
                  <a:lnTo>
                    <a:pt x="220" y="2108"/>
                  </a:lnTo>
                  <a:lnTo>
                    <a:pt x="241" y="2027"/>
                  </a:lnTo>
                  <a:close/>
                  <a:moveTo>
                    <a:pt x="406" y="2021"/>
                  </a:moveTo>
                  <a:lnTo>
                    <a:pt x="406" y="2021"/>
                  </a:lnTo>
                  <a:lnTo>
                    <a:pt x="396" y="2022"/>
                  </a:lnTo>
                  <a:lnTo>
                    <a:pt x="385" y="2024"/>
                  </a:lnTo>
                  <a:lnTo>
                    <a:pt x="375" y="2027"/>
                  </a:lnTo>
                  <a:lnTo>
                    <a:pt x="366" y="2030"/>
                  </a:lnTo>
                  <a:lnTo>
                    <a:pt x="358" y="2035"/>
                  </a:lnTo>
                  <a:lnTo>
                    <a:pt x="349" y="2040"/>
                  </a:lnTo>
                  <a:lnTo>
                    <a:pt x="341" y="2047"/>
                  </a:lnTo>
                  <a:lnTo>
                    <a:pt x="334" y="2054"/>
                  </a:lnTo>
                  <a:lnTo>
                    <a:pt x="328" y="2062"/>
                  </a:lnTo>
                  <a:lnTo>
                    <a:pt x="322" y="2071"/>
                  </a:lnTo>
                  <a:lnTo>
                    <a:pt x="317" y="2081"/>
                  </a:lnTo>
                  <a:lnTo>
                    <a:pt x="313" y="2091"/>
                  </a:lnTo>
                  <a:lnTo>
                    <a:pt x="310" y="2102"/>
                  </a:lnTo>
                  <a:lnTo>
                    <a:pt x="308" y="2113"/>
                  </a:lnTo>
                  <a:lnTo>
                    <a:pt x="306" y="2125"/>
                  </a:lnTo>
                  <a:lnTo>
                    <a:pt x="306" y="2138"/>
                  </a:lnTo>
                  <a:lnTo>
                    <a:pt x="306" y="2138"/>
                  </a:lnTo>
                  <a:lnTo>
                    <a:pt x="306" y="2150"/>
                  </a:lnTo>
                  <a:lnTo>
                    <a:pt x="308" y="2163"/>
                  </a:lnTo>
                  <a:lnTo>
                    <a:pt x="310" y="2174"/>
                  </a:lnTo>
                  <a:lnTo>
                    <a:pt x="313" y="2185"/>
                  </a:lnTo>
                  <a:lnTo>
                    <a:pt x="317" y="2194"/>
                  </a:lnTo>
                  <a:lnTo>
                    <a:pt x="322" y="2204"/>
                  </a:lnTo>
                  <a:lnTo>
                    <a:pt x="328" y="2213"/>
                  </a:lnTo>
                  <a:lnTo>
                    <a:pt x="334" y="2221"/>
                  </a:lnTo>
                  <a:lnTo>
                    <a:pt x="341" y="2229"/>
                  </a:lnTo>
                  <a:lnTo>
                    <a:pt x="349" y="2235"/>
                  </a:lnTo>
                  <a:lnTo>
                    <a:pt x="358" y="2241"/>
                  </a:lnTo>
                  <a:lnTo>
                    <a:pt x="366" y="2245"/>
                  </a:lnTo>
                  <a:lnTo>
                    <a:pt x="375" y="2249"/>
                  </a:lnTo>
                  <a:lnTo>
                    <a:pt x="385" y="2252"/>
                  </a:lnTo>
                  <a:lnTo>
                    <a:pt x="396" y="2253"/>
                  </a:lnTo>
                  <a:lnTo>
                    <a:pt x="406" y="2254"/>
                  </a:lnTo>
                  <a:lnTo>
                    <a:pt x="406" y="2254"/>
                  </a:lnTo>
                  <a:lnTo>
                    <a:pt x="417" y="2253"/>
                  </a:lnTo>
                  <a:lnTo>
                    <a:pt x="428" y="2252"/>
                  </a:lnTo>
                  <a:lnTo>
                    <a:pt x="438" y="2249"/>
                  </a:lnTo>
                  <a:lnTo>
                    <a:pt x="447" y="2245"/>
                  </a:lnTo>
                  <a:lnTo>
                    <a:pt x="456" y="2241"/>
                  </a:lnTo>
                  <a:lnTo>
                    <a:pt x="465" y="2235"/>
                  </a:lnTo>
                  <a:lnTo>
                    <a:pt x="472" y="2229"/>
                  </a:lnTo>
                  <a:lnTo>
                    <a:pt x="479" y="2221"/>
                  </a:lnTo>
                  <a:lnTo>
                    <a:pt x="486" y="2213"/>
                  </a:lnTo>
                  <a:lnTo>
                    <a:pt x="491" y="2204"/>
                  </a:lnTo>
                  <a:lnTo>
                    <a:pt x="496" y="2194"/>
                  </a:lnTo>
                  <a:lnTo>
                    <a:pt x="500" y="2185"/>
                  </a:lnTo>
                  <a:lnTo>
                    <a:pt x="503" y="2174"/>
                  </a:lnTo>
                  <a:lnTo>
                    <a:pt x="505" y="2163"/>
                  </a:lnTo>
                  <a:lnTo>
                    <a:pt x="508" y="2150"/>
                  </a:lnTo>
                  <a:lnTo>
                    <a:pt x="508" y="2138"/>
                  </a:lnTo>
                  <a:lnTo>
                    <a:pt x="508" y="2138"/>
                  </a:lnTo>
                  <a:lnTo>
                    <a:pt x="508" y="2125"/>
                  </a:lnTo>
                  <a:lnTo>
                    <a:pt x="505" y="2113"/>
                  </a:lnTo>
                  <a:lnTo>
                    <a:pt x="503" y="2102"/>
                  </a:lnTo>
                  <a:lnTo>
                    <a:pt x="500" y="2091"/>
                  </a:lnTo>
                  <a:lnTo>
                    <a:pt x="496" y="2081"/>
                  </a:lnTo>
                  <a:lnTo>
                    <a:pt x="491" y="2071"/>
                  </a:lnTo>
                  <a:lnTo>
                    <a:pt x="486" y="2062"/>
                  </a:lnTo>
                  <a:lnTo>
                    <a:pt x="479" y="2054"/>
                  </a:lnTo>
                  <a:lnTo>
                    <a:pt x="472" y="2047"/>
                  </a:lnTo>
                  <a:lnTo>
                    <a:pt x="465" y="2040"/>
                  </a:lnTo>
                  <a:lnTo>
                    <a:pt x="456" y="2035"/>
                  </a:lnTo>
                  <a:lnTo>
                    <a:pt x="447" y="2030"/>
                  </a:lnTo>
                  <a:lnTo>
                    <a:pt x="438" y="2027"/>
                  </a:lnTo>
                  <a:lnTo>
                    <a:pt x="428" y="2024"/>
                  </a:lnTo>
                  <a:lnTo>
                    <a:pt x="417" y="2022"/>
                  </a:lnTo>
                  <a:lnTo>
                    <a:pt x="406" y="2021"/>
                  </a:lnTo>
                  <a:lnTo>
                    <a:pt x="406" y="2021"/>
                  </a:lnTo>
                  <a:close/>
                  <a:moveTo>
                    <a:pt x="406" y="2202"/>
                  </a:moveTo>
                  <a:lnTo>
                    <a:pt x="406" y="2202"/>
                  </a:lnTo>
                  <a:lnTo>
                    <a:pt x="396" y="2201"/>
                  </a:lnTo>
                  <a:lnTo>
                    <a:pt x="387" y="2198"/>
                  </a:lnTo>
                  <a:lnTo>
                    <a:pt x="381" y="2192"/>
                  </a:lnTo>
                  <a:lnTo>
                    <a:pt x="374" y="2185"/>
                  </a:lnTo>
                  <a:lnTo>
                    <a:pt x="369" y="2176"/>
                  </a:lnTo>
                  <a:lnTo>
                    <a:pt x="364" y="2165"/>
                  </a:lnTo>
                  <a:lnTo>
                    <a:pt x="362" y="2151"/>
                  </a:lnTo>
                  <a:lnTo>
                    <a:pt x="362" y="2138"/>
                  </a:lnTo>
                  <a:lnTo>
                    <a:pt x="362" y="2138"/>
                  </a:lnTo>
                  <a:lnTo>
                    <a:pt x="362" y="2124"/>
                  </a:lnTo>
                  <a:lnTo>
                    <a:pt x="364" y="2111"/>
                  </a:lnTo>
                  <a:lnTo>
                    <a:pt x="369" y="2101"/>
                  </a:lnTo>
                  <a:lnTo>
                    <a:pt x="374" y="2091"/>
                  </a:lnTo>
                  <a:lnTo>
                    <a:pt x="381" y="2083"/>
                  </a:lnTo>
                  <a:lnTo>
                    <a:pt x="387" y="2078"/>
                  </a:lnTo>
                  <a:lnTo>
                    <a:pt x="396" y="2074"/>
                  </a:lnTo>
                  <a:lnTo>
                    <a:pt x="406" y="2073"/>
                  </a:lnTo>
                  <a:lnTo>
                    <a:pt x="406" y="2073"/>
                  </a:lnTo>
                  <a:lnTo>
                    <a:pt x="416" y="2074"/>
                  </a:lnTo>
                  <a:lnTo>
                    <a:pt x="425" y="2078"/>
                  </a:lnTo>
                  <a:lnTo>
                    <a:pt x="433" y="2083"/>
                  </a:lnTo>
                  <a:lnTo>
                    <a:pt x="439" y="2091"/>
                  </a:lnTo>
                  <a:lnTo>
                    <a:pt x="445" y="2101"/>
                  </a:lnTo>
                  <a:lnTo>
                    <a:pt x="448" y="2111"/>
                  </a:lnTo>
                  <a:lnTo>
                    <a:pt x="450" y="2124"/>
                  </a:lnTo>
                  <a:lnTo>
                    <a:pt x="451" y="2138"/>
                  </a:lnTo>
                  <a:lnTo>
                    <a:pt x="451" y="2138"/>
                  </a:lnTo>
                  <a:lnTo>
                    <a:pt x="450" y="2151"/>
                  </a:lnTo>
                  <a:lnTo>
                    <a:pt x="448" y="2165"/>
                  </a:lnTo>
                  <a:lnTo>
                    <a:pt x="445" y="2176"/>
                  </a:lnTo>
                  <a:lnTo>
                    <a:pt x="439" y="2185"/>
                  </a:lnTo>
                  <a:lnTo>
                    <a:pt x="433" y="2192"/>
                  </a:lnTo>
                  <a:lnTo>
                    <a:pt x="425" y="2198"/>
                  </a:lnTo>
                  <a:lnTo>
                    <a:pt x="416" y="2201"/>
                  </a:lnTo>
                  <a:lnTo>
                    <a:pt x="406" y="2202"/>
                  </a:lnTo>
                  <a:lnTo>
                    <a:pt x="406" y="2202"/>
                  </a:lnTo>
                  <a:close/>
                  <a:moveTo>
                    <a:pt x="2269" y="2089"/>
                  </a:moveTo>
                  <a:lnTo>
                    <a:pt x="2269" y="2089"/>
                  </a:lnTo>
                  <a:lnTo>
                    <a:pt x="2260" y="2084"/>
                  </a:lnTo>
                  <a:lnTo>
                    <a:pt x="2251" y="2080"/>
                  </a:lnTo>
                  <a:lnTo>
                    <a:pt x="2242" y="2078"/>
                  </a:lnTo>
                  <a:lnTo>
                    <a:pt x="2233" y="2076"/>
                  </a:lnTo>
                  <a:lnTo>
                    <a:pt x="2233" y="2076"/>
                  </a:lnTo>
                  <a:lnTo>
                    <a:pt x="2223" y="2078"/>
                  </a:lnTo>
                  <a:lnTo>
                    <a:pt x="2215" y="2080"/>
                  </a:lnTo>
                  <a:lnTo>
                    <a:pt x="2208" y="2084"/>
                  </a:lnTo>
                  <a:lnTo>
                    <a:pt x="2203" y="2090"/>
                  </a:lnTo>
                  <a:lnTo>
                    <a:pt x="2198" y="2096"/>
                  </a:lnTo>
                  <a:lnTo>
                    <a:pt x="2195" y="2105"/>
                  </a:lnTo>
                  <a:lnTo>
                    <a:pt x="2193" y="2116"/>
                  </a:lnTo>
                  <a:lnTo>
                    <a:pt x="2193" y="2128"/>
                  </a:lnTo>
                  <a:lnTo>
                    <a:pt x="2193" y="2249"/>
                  </a:lnTo>
                  <a:lnTo>
                    <a:pt x="2138" y="2249"/>
                  </a:lnTo>
                  <a:lnTo>
                    <a:pt x="2138" y="2027"/>
                  </a:lnTo>
                  <a:lnTo>
                    <a:pt x="2193" y="2027"/>
                  </a:lnTo>
                  <a:lnTo>
                    <a:pt x="2193" y="2046"/>
                  </a:lnTo>
                  <a:lnTo>
                    <a:pt x="2193" y="2046"/>
                  </a:lnTo>
                  <a:lnTo>
                    <a:pt x="2197" y="2040"/>
                  </a:lnTo>
                  <a:lnTo>
                    <a:pt x="2203" y="2035"/>
                  </a:lnTo>
                  <a:lnTo>
                    <a:pt x="2208" y="2031"/>
                  </a:lnTo>
                  <a:lnTo>
                    <a:pt x="2215" y="2028"/>
                  </a:lnTo>
                  <a:lnTo>
                    <a:pt x="2222" y="2025"/>
                  </a:lnTo>
                  <a:lnTo>
                    <a:pt x="2228" y="2024"/>
                  </a:lnTo>
                  <a:lnTo>
                    <a:pt x="2235" y="2022"/>
                  </a:lnTo>
                  <a:lnTo>
                    <a:pt x="2242" y="2021"/>
                  </a:lnTo>
                  <a:lnTo>
                    <a:pt x="2242" y="2021"/>
                  </a:lnTo>
                  <a:lnTo>
                    <a:pt x="2253" y="2022"/>
                  </a:lnTo>
                  <a:lnTo>
                    <a:pt x="2264" y="2026"/>
                  </a:lnTo>
                  <a:lnTo>
                    <a:pt x="2275" y="2030"/>
                  </a:lnTo>
                  <a:lnTo>
                    <a:pt x="2283" y="2036"/>
                  </a:lnTo>
                  <a:lnTo>
                    <a:pt x="2269" y="2089"/>
                  </a:lnTo>
                  <a:close/>
                  <a:moveTo>
                    <a:pt x="1836" y="2027"/>
                  </a:moveTo>
                  <a:lnTo>
                    <a:pt x="1891" y="2027"/>
                  </a:lnTo>
                  <a:lnTo>
                    <a:pt x="1828" y="2249"/>
                  </a:lnTo>
                  <a:lnTo>
                    <a:pt x="1780" y="2249"/>
                  </a:lnTo>
                  <a:lnTo>
                    <a:pt x="1756" y="2157"/>
                  </a:lnTo>
                  <a:lnTo>
                    <a:pt x="1756" y="2157"/>
                  </a:lnTo>
                  <a:lnTo>
                    <a:pt x="1744" y="2108"/>
                  </a:lnTo>
                  <a:lnTo>
                    <a:pt x="1744" y="2108"/>
                  </a:lnTo>
                  <a:lnTo>
                    <a:pt x="1738" y="2132"/>
                  </a:lnTo>
                  <a:lnTo>
                    <a:pt x="1732" y="2158"/>
                  </a:lnTo>
                  <a:lnTo>
                    <a:pt x="1707" y="2249"/>
                  </a:lnTo>
                  <a:lnTo>
                    <a:pt x="1660" y="2249"/>
                  </a:lnTo>
                  <a:lnTo>
                    <a:pt x="1659" y="2247"/>
                  </a:lnTo>
                  <a:lnTo>
                    <a:pt x="1597" y="2027"/>
                  </a:lnTo>
                  <a:lnTo>
                    <a:pt x="1653" y="2027"/>
                  </a:lnTo>
                  <a:lnTo>
                    <a:pt x="1674" y="2110"/>
                  </a:lnTo>
                  <a:lnTo>
                    <a:pt x="1674" y="2110"/>
                  </a:lnTo>
                  <a:lnTo>
                    <a:pt x="1680" y="2136"/>
                  </a:lnTo>
                  <a:lnTo>
                    <a:pt x="1685" y="2164"/>
                  </a:lnTo>
                  <a:lnTo>
                    <a:pt x="1685" y="2164"/>
                  </a:lnTo>
                  <a:lnTo>
                    <a:pt x="1691" y="2136"/>
                  </a:lnTo>
                  <a:lnTo>
                    <a:pt x="1699" y="2108"/>
                  </a:lnTo>
                  <a:lnTo>
                    <a:pt x="1722" y="2027"/>
                  </a:lnTo>
                  <a:lnTo>
                    <a:pt x="1768" y="2027"/>
                  </a:lnTo>
                  <a:lnTo>
                    <a:pt x="1791" y="2108"/>
                  </a:lnTo>
                  <a:lnTo>
                    <a:pt x="1791" y="2108"/>
                  </a:lnTo>
                  <a:lnTo>
                    <a:pt x="1798" y="2135"/>
                  </a:lnTo>
                  <a:lnTo>
                    <a:pt x="1804" y="2165"/>
                  </a:lnTo>
                  <a:lnTo>
                    <a:pt x="1804" y="2165"/>
                  </a:lnTo>
                  <a:lnTo>
                    <a:pt x="1810" y="2139"/>
                  </a:lnTo>
                  <a:lnTo>
                    <a:pt x="1817" y="2108"/>
                  </a:lnTo>
                  <a:lnTo>
                    <a:pt x="1836" y="2027"/>
                  </a:lnTo>
                  <a:close/>
                  <a:moveTo>
                    <a:pt x="2002" y="2021"/>
                  </a:moveTo>
                  <a:lnTo>
                    <a:pt x="2002" y="2021"/>
                  </a:lnTo>
                  <a:lnTo>
                    <a:pt x="1992" y="2022"/>
                  </a:lnTo>
                  <a:lnTo>
                    <a:pt x="1981" y="2024"/>
                  </a:lnTo>
                  <a:lnTo>
                    <a:pt x="1971" y="2027"/>
                  </a:lnTo>
                  <a:lnTo>
                    <a:pt x="1962" y="2030"/>
                  </a:lnTo>
                  <a:lnTo>
                    <a:pt x="1953" y="2035"/>
                  </a:lnTo>
                  <a:lnTo>
                    <a:pt x="1945" y="2041"/>
                  </a:lnTo>
                  <a:lnTo>
                    <a:pt x="1937" y="2047"/>
                  </a:lnTo>
                  <a:lnTo>
                    <a:pt x="1930" y="2054"/>
                  </a:lnTo>
                  <a:lnTo>
                    <a:pt x="1924" y="2062"/>
                  </a:lnTo>
                  <a:lnTo>
                    <a:pt x="1918" y="2071"/>
                  </a:lnTo>
                  <a:lnTo>
                    <a:pt x="1913" y="2081"/>
                  </a:lnTo>
                  <a:lnTo>
                    <a:pt x="1909" y="2091"/>
                  </a:lnTo>
                  <a:lnTo>
                    <a:pt x="1906" y="2102"/>
                  </a:lnTo>
                  <a:lnTo>
                    <a:pt x="1903" y="2114"/>
                  </a:lnTo>
                  <a:lnTo>
                    <a:pt x="1902" y="2125"/>
                  </a:lnTo>
                  <a:lnTo>
                    <a:pt x="1902" y="2138"/>
                  </a:lnTo>
                  <a:lnTo>
                    <a:pt x="1902" y="2138"/>
                  </a:lnTo>
                  <a:lnTo>
                    <a:pt x="1902" y="2150"/>
                  </a:lnTo>
                  <a:lnTo>
                    <a:pt x="1903" y="2163"/>
                  </a:lnTo>
                  <a:lnTo>
                    <a:pt x="1906" y="2174"/>
                  </a:lnTo>
                  <a:lnTo>
                    <a:pt x="1909" y="2185"/>
                  </a:lnTo>
                  <a:lnTo>
                    <a:pt x="1913" y="2194"/>
                  </a:lnTo>
                  <a:lnTo>
                    <a:pt x="1918" y="2204"/>
                  </a:lnTo>
                  <a:lnTo>
                    <a:pt x="1924" y="2213"/>
                  </a:lnTo>
                  <a:lnTo>
                    <a:pt x="1930" y="2221"/>
                  </a:lnTo>
                  <a:lnTo>
                    <a:pt x="1937" y="2229"/>
                  </a:lnTo>
                  <a:lnTo>
                    <a:pt x="1945" y="2235"/>
                  </a:lnTo>
                  <a:lnTo>
                    <a:pt x="1953" y="2241"/>
                  </a:lnTo>
                  <a:lnTo>
                    <a:pt x="1962" y="2245"/>
                  </a:lnTo>
                  <a:lnTo>
                    <a:pt x="1971" y="2249"/>
                  </a:lnTo>
                  <a:lnTo>
                    <a:pt x="1981" y="2252"/>
                  </a:lnTo>
                  <a:lnTo>
                    <a:pt x="1992" y="2253"/>
                  </a:lnTo>
                  <a:lnTo>
                    <a:pt x="2002" y="2254"/>
                  </a:lnTo>
                  <a:lnTo>
                    <a:pt x="2002" y="2254"/>
                  </a:lnTo>
                  <a:lnTo>
                    <a:pt x="2013" y="2253"/>
                  </a:lnTo>
                  <a:lnTo>
                    <a:pt x="2024" y="2252"/>
                  </a:lnTo>
                  <a:lnTo>
                    <a:pt x="2034" y="2249"/>
                  </a:lnTo>
                  <a:lnTo>
                    <a:pt x="2043" y="2245"/>
                  </a:lnTo>
                  <a:lnTo>
                    <a:pt x="2052" y="2241"/>
                  </a:lnTo>
                  <a:lnTo>
                    <a:pt x="2061" y="2235"/>
                  </a:lnTo>
                  <a:lnTo>
                    <a:pt x="2068" y="2229"/>
                  </a:lnTo>
                  <a:lnTo>
                    <a:pt x="2075" y="2221"/>
                  </a:lnTo>
                  <a:lnTo>
                    <a:pt x="2081" y="2213"/>
                  </a:lnTo>
                  <a:lnTo>
                    <a:pt x="2087" y="2204"/>
                  </a:lnTo>
                  <a:lnTo>
                    <a:pt x="2091" y="2194"/>
                  </a:lnTo>
                  <a:lnTo>
                    <a:pt x="2096" y="2185"/>
                  </a:lnTo>
                  <a:lnTo>
                    <a:pt x="2099" y="2174"/>
                  </a:lnTo>
                  <a:lnTo>
                    <a:pt x="2101" y="2163"/>
                  </a:lnTo>
                  <a:lnTo>
                    <a:pt x="2104" y="2150"/>
                  </a:lnTo>
                  <a:lnTo>
                    <a:pt x="2104" y="2138"/>
                  </a:lnTo>
                  <a:lnTo>
                    <a:pt x="2104" y="2138"/>
                  </a:lnTo>
                  <a:lnTo>
                    <a:pt x="2104" y="2125"/>
                  </a:lnTo>
                  <a:lnTo>
                    <a:pt x="2101" y="2114"/>
                  </a:lnTo>
                  <a:lnTo>
                    <a:pt x="2099" y="2102"/>
                  </a:lnTo>
                  <a:lnTo>
                    <a:pt x="2096" y="2091"/>
                  </a:lnTo>
                  <a:lnTo>
                    <a:pt x="2091" y="2081"/>
                  </a:lnTo>
                  <a:lnTo>
                    <a:pt x="2087" y="2071"/>
                  </a:lnTo>
                  <a:lnTo>
                    <a:pt x="2081" y="2062"/>
                  </a:lnTo>
                  <a:lnTo>
                    <a:pt x="2075" y="2054"/>
                  </a:lnTo>
                  <a:lnTo>
                    <a:pt x="2068" y="2047"/>
                  </a:lnTo>
                  <a:lnTo>
                    <a:pt x="2061" y="2041"/>
                  </a:lnTo>
                  <a:lnTo>
                    <a:pt x="2052" y="2035"/>
                  </a:lnTo>
                  <a:lnTo>
                    <a:pt x="2043" y="2030"/>
                  </a:lnTo>
                  <a:lnTo>
                    <a:pt x="2034" y="2027"/>
                  </a:lnTo>
                  <a:lnTo>
                    <a:pt x="2024" y="2024"/>
                  </a:lnTo>
                  <a:lnTo>
                    <a:pt x="2013" y="2022"/>
                  </a:lnTo>
                  <a:lnTo>
                    <a:pt x="2002" y="2021"/>
                  </a:lnTo>
                  <a:lnTo>
                    <a:pt x="2002" y="2021"/>
                  </a:lnTo>
                  <a:close/>
                  <a:moveTo>
                    <a:pt x="2002" y="2202"/>
                  </a:moveTo>
                  <a:lnTo>
                    <a:pt x="2002" y="2202"/>
                  </a:lnTo>
                  <a:lnTo>
                    <a:pt x="1992" y="2201"/>
                  </a:lnTo>
                  <a:lnTo>
                    <a:pt x="1984" y="2198"/>
                  </a:lnTo>
                  <a:lnTo>
                    <a:pt x="1977" y="2192"/>
                  </a:lnTo>
                  <a:lnTo>
                    <a:pt x="1970" y="2185"/>
                  </a:lnTo>
                  <a:lnTo>
                    <a:pt x="1964" y="2176"/>
                  </a:lnTo>
                  <a:lnTo>
                    <a:pt x="1960" y="2165"/>
                  </a:lnTo>
                  <a:lnTo>
                    <a:pt x="1958" y="2151"/>
                  </a:lnTo>
                  <a:lnTo>
                    <a:pt x="1958" y="2138"/>
                  </a:lnTo>
                  <a:lnTo>
                    <a:pt x="1958" y="2138"/>
                  </a:lnTo>
                  <a:lnTo>
                    <a:pt x="1958" y="2124"/>
                  </a:lnTo>
                  <a:lnTo>
                    <a:pt x="1960" y="2112"/>
                  </a:lnTo>
                  <a:lnTo>
                    <a:pt x="1964" y="2101"/>
                  </a:lnTo>
                  <a:lnTo>
                    <a:pt x="1970" y="2091"/>
                  </a:lnTo>
                  <a:lnTo>
                    <a:pt x="1977" y="2083"/>
                  </a:lnTo>
                  <a:lnTo>
                    <a:pt x="1984" y="2078"/>
                  </a:lnTo>
                  <a:lnTo>
                    <a:pt x="1992" y="2074"/>
                  </a:lnTo>
                  <a:lnTo>
                    <a:pt x="2002" y="2073"/>
                  </a:lnTo>
                  <a:lnTo>
                    <a:pt x="2002" y="2073"/>
                  </a:lnTo>
                  <a:lnTo>
                    <a:pt x="2012" y="2074"/>
                  </a:lnTo>
                  <a:lnTo>
                    <a:pt x="2021" y="2078"/>
                  </a:lnTo>
                  <a:lnTo>
                    <a:pt x="2029" y="2083"/>
                  </a:lnTo>
                  <a:lnTo>
                    <a:pt x="2035" y="2091"/>
                  </a:lnTo>
                  <a:lnTo>
                    <a:pt x="2041" y="2101"/>
                  </a:lnTo>
                  <a:lnTo>
                    <a:pt x="2044" y="2112"/>
                  </a:lnTo>
                  <a:lnTo>
                    <a:pt x="2046" y="2124"/>
                  </a:lnTo>
                  <a:lnTo>
                    <a:pt x="2047" y="2138"/>
                  </a:lnTo>
                  <a:lnTo>
                    <a:pt x="2047" y="2138"/>
                  </a:lnTo>
                  <a:lnTo>
                    <a:pt x="2046" y="2151"/>
                  </a:lnTo>
                  <a:lnTo>
                    <a:pt x="2044" y="2165"/>
                  </a:lnTo>
                  <a:lnTo>
                    <a:pt x="2041" y="2176"/>
                  </a:lnTo>
                  <a:lnTo>
                    <a:pt x="2035" y="2185"/>
                  </a:lnTo>
                  <a:lnTo>
                    <a:pt x="2029" y="2192"/>
                  </a:lnTo>
                  <a:lnTo>
                    <a:pt x="2021" y="2198"/>
                  </a:lnTo>
                  <a:lnTo>
                    <a:pt x="2012" y="2201"/>
                  </a:lnTo>
                  <a:lnTo>
                    <a:pt x="2002" y="2202"/>
                  </a:lnTo>
                  <a:lnTo>
                    <a:pt x="2002" y="2202"/>
                  </a:lnTo>
                  <a:close/>
                  <a:moveTo>
                    <a:pt x="837" y="2100"/>
                  </a:moveTo>
                  <a:lnTo>
                    <a:pt x="904" y="2249"/>
                  </a:lnTo>
                  <a:lnTo>
                    <a:pt x="843" y="2249"/>
                  </a:lnTo>
                  <a:lnTo>
                    <a:pt x="797" y="2146"/>
                  </a:lnTo>
                  <a:lnTo>
                    <a:pt x="767" y="2182"/>
                  </a:lnTo>
                  <a:lnTo>
                    <a:pt x="767" y="2249"/>
                  </a:lnTo>
                  <a:lnTo>
                    <a:pt x="713" y="2249"/>
                  </a:lnTo>
                  <a:lnTo>
                    <a:pt x="713" y="1962"/>
                  </a:lnTo>
                  <a:lnTo>
                    <a:pt x="767" y="1934"/>
                  </a:lnTo>
                  <a:lnTo>
                    <a:pt x="767" y="2112"/>
                  </a:lnTo>
                  <a:lnTo>
                    <a:pt x="767" y="2112"/>
                  </a:lnTo>
                  <a:lnTo>
                    <a:pt x="788" y="2083"/>
                  </a:lnTo>
                  <a:lnTo>
                    <a:pt x="832" y="2027"/>
                  </a:lnTo>
                  <a:lnTo>
                    <a:pt x="896" y="2027"/>
                  </a:lnTo>
                  <a:lnTo>
                    <a:pt x="837" y="2100"/>
                  </a:lnTo>
                  <a:close/>
                  <a:moveTo>
                    <a:pt x="1097" y="2249"/>
                  </a:moveTo>
                  <a:lnTo>
                    <a:pt x="1042" y="2249"/>
                  </a:lnTo>
                  <a:lnTo>
                    <a:pt x="1042" y="2027"/>
                  </a:lnTo>
                  <a:lnTo>
                    <a:pt x="1097" y="2027"/>
                  </a:lnTo>
                  <a:lnTo>
                    <a:pt x="1097" y="2046"/>
                  </a:lnTo>
                  <a:lnTo>
                    <a:pt x="1097" y="2046"/>
                  </a:lnTo>
                  <a:lnTo>
                    <a:pt x="1103" y="2040"/>
                  </a:lnTo>
                  <a:lnTo>
                    <a:pt x="1108" y="2036"/>
                  </a:lnTo>
                  <a:lnTo>
                    <a:pt x="1115" y="2031"/>
                  </a:lnTo>
                  <a:lnTo>
                    <a:pt x="1121" y="2028"/>
                  </a:lnTo>
                  <a:lnTo>
                    <a:pt x="1129" y="2026"/>
                  </a:lnTo>
                  <a:lnTo>
                    <a:pt x="1137" y="2024"/>
                  </a:lnTo>
                  <a:lnTo>
                    <a:pt x="1144" y="2022"/>
                  </a:lnTo>
                  <a:lnTo>
                    <a:pt x="1153" y="2021"/>
                  </a:lnTo>
                  <a:lnTo>
                    <a:pt x="1153" y="2021"/>
                  </a:lnTo>
                  <a:lnTo>
                    <a:pt x="1163" y="2022"/>
                  </a:lnTo>
                  <a:lnTo>
                    <a:pt x="1172" y="2024"/>
                  </a:lnTo>
                  <a:lnTo>
                    <a:pt x="1180" y="2026"/>
                  </a:lnTo>
                  <a:lnTo>
                    <a:pt x="1189" y="2028"/>
                  </a:lnTo>
                  <a:lnTo>
                    <a:pt x="1195" y="2032"/>
                  </a:lnTo>
                  <a:lnTo>
                    <a:pt x="1202" y="2037"/>
                  </a:lnTo>
                  <a:lnTo>
                    <a:pt x="1208" y="2041"/>
                  </a:lnTo>
                  <a:lnTo>
                    <a:pt x="1214" y="2048"/>
                  </a:lnTo>
                  <a:lnTo>
                    <a:pt x="1218" y="2054"/>
                  </a:lnTo>
                  <a:lnTo>
                    <a:pt x="1223" y="2062"/>
                  </a:lnTo>
                  <a:lnTo>
                    <a:pt x="1226" y="2070"/>
                  </a:lnTo>
                  <a:lnTo>
                    <a:pt x="1229" y="2080"/>
                  </a:lnTo>
                  <a:lnTo>
                    <a:pt x="1232" y="2090"/>
                  </a:lnTo>
                  <a:lnTo>
                    <a:pt x="1233" y="2100"/>
                  </a:lnTo>
                  <a:lnTo>
                    <a:pt x="1234" y="2111"/>
                  </a:lnTo>
                  <a:lnTo>
                    <a:pt x="1235" y="2123"/>
                  </a:lnTo>
                  <a:lnTo>
                    <a:pt x="1235" y="2249"/>
                  </a:lnTo>
                  <a:lnTo>
                    <a:pt x="1180" y="2249"/>
                  </a:lnTo>
                  <a:lnTo>
                    <a:pt x="1180" y="2126"/>
                  </a:lnTo>
                  <a:lnTo>
                    <a:pt x="1180" y="2126"/>
                  </a:lnTo>
                  <a:lnTo>
                    <a:pt x="1179" y="2114"/>
                  </a:lnTo>
                  <a:lnTo>
                    <a:pt x="1178" y="2102"/>
                  </a:lnTo>
                  <a:lnTo>
                    <a:pt x="1174" y="2093"/>
                  </a:lnTo>
                  <a:lnTo>
                    <a:pt x="1170" y="2085"/>
                  </a:lnTo>
                  <a:lnTo>
                    <a:pt x="1164" y="2080"/>
                  </a:lnTo>
                  <a:lnTo>
                    <a:pt x="1158" y="2075"/>
                  </a:lnTo>
                  <a:lnTo>
                    <a:pt x="1149" y="2073"/>
                  </a:lnTo>
                  <a:lnTo>
                    <a:pt x="1139" y="2072"/>
                  </a:lnTo>
                  <a:lnTo>
                    <a:pt x="1139" y="2072"/>
                  </a:lnTo>
                  <a:lnTo>
                    <a:pt x="1130" y="2073"/>
                  </a:lnTo>
                  <a:lnTo>
                    <a:pt x="1121" y="2075"/>
                  </a:lnTo>
                  <a:lnTo>
                    <a:pt x="1114" y="2080"/>
                  </a:lnTo>
                  <a:lnTo>
                    <a:pt x="1108" y="2086"/>
                  </a:lnTo>
                  <a:lnTo>
                    <a:pt x="1104" y="2093"/>
                  </a:lnTo>
                  <a:lnTo>
                    <a:pt x="1100" y="2103"/>
                  </a:lnTo>
                  <a:lnTo>
                    <a:pt x="1098" y="2114"/>
                  </a:lnTo>
                  <a:lnTo>
                    <a:pt x="1097" y="2126"/>
                  </a:lnTo>
                  <a:lnTo>
                    <a:pt x="1097" y="2249"/>
                  </a:lnTo>
                  <a:close/>
                  <a:moveTo>
                    <a:pt x="1408" y="2042"/>
                  </a:moveTo>
                  <a:lnTo>
                    <a:pt x="1408" y="2042"/>
                  </a:lnTo>
                  <a:lnTo>
                    <a:pt x="1403" y="2038"/>
                  </a:lnTo>
                  <a:lnTo>
                    <a:pt x="1397" y="2033"/>
                  </a:lnTo>
                  <a:lnTo>
                    <a:pt x="1392" y="2030"/>
                  </a:lnTo>
                  <a:lnTo>
                    <a:pt x="1385" y="2027"/>
                  </a:lnTo>
                  <a:lnTo>
                    <a:pt x="1378" y="2025"/>
                  </a:lnTo>
                  <a:lnTo>
                    <a:pt x="1372" y="2024"/>
                  </a:lnTo>
                  <a:lnTo>
                    <a:pt x="1365" y="2022"/>
                  </a:lnTo>
                  <a:lnTo>
                    <a:pt x="1359" y="2021"/>
                  </a:lnTo>
                  <a:lnTo>
                    <a:pt x="1359" y="2021"/>
                  </a:lnTo>
                  <a:lnTo>
                    <a:pt x="1349" y="2022"/>
                  </a:lnTo>
                  <a:lnTo>
                    <a:pt x="1340" y="2024"/>
                  </a:lnTo>
                  <a:lnTo>
                    <a:pt x="1331" y="2026"/>
                  </a:lnTo>
                  <a:lnTo>
                    <a:pt x="1322" y="2030"/>
                  </a:lnTo>
                  <a:lnTo>
                    <a:pt x="1314" y="2033"/>
                  </a:lnTo>
                  <a:lnTo>
                    <a:pt x="1308" y="2039"/>
                  </a:lnTo>
                  <a:lnTo>
                    <a:pt x="1301" y="2046"/>
                  </a:lnTo>
                  <a:lnTo>
                    <a:pt x="1295" y="2052"/>
                  </a:lnTo>
                  <a:lnTo>
                    <a:pt x="1289" y="2060"/>
                  </a:lnTo>
                  <a:lnTo>
                    <a:pt x="1285" y="2069"/>
                  </a:lnTo>
                  <a:lnTo>
                    <a:pt x="1280" y="2078"/>
                  </a:lnTo>
                  <a:lnTo>
                    <a:pt x="1277" y="2089"/>
                  </a:lnTo>
                  <a:lnTo>
                    <a:pt x="1275" y="2099"/>
                  </a:lnTo>
                  <a:lnTo>
                    <a:pt x="1273" y="2111"/>
                  </a:lnTo>
                  <a:lnTo>
                    <a:pt x="1271" y="2123"/>
                  </a:lnTo>
                  <a:lnTo>
                    <a:pt x="1271" y="2135"/>
                  </a:lnTo>
                  <a:lnTo>
                    <a:pt x="1271" y="2135"/>
                  </a:lnTo>
                  <a:lnTo>
                    <a:pt x="1271" y="2149"/>
                  </a:lnTo>
                  <a:lnTo>
                    <a:pt x="1273" y="2161"/>
                  </a:lnTo>
                  <a:lnTo>
                    <a:pt x="1275" y="2174"/>
                  </a:lnTo>
                  <a:lnTo>
                    <a:pt x="1277" y="2186"/>
                  </a:lnTo>
                  <a:lnTo>
                    <a:pt x="1280" y="2196"/>
                  </a:lnTo>
                  <a:lnTo>
                    <a:pt x="1285" y="2206"/>
                  </a:lnTo>
                  <a:lnTo>
                    <a:pt x="1289" y="2214"/>
                  </a:lnTo>
                  <a:lnTo>
                    <a:pt x="1295" y="2222"/>
                  </a:lnTo>
                  <a:lnTo>
                    <a:pt x="1300" y="2230"/>
                  </a:lnTo>
                  <a:lnTo>
                    <a:pt x="1307" y="2235"/>
                  </a:lnTo>
                  <a:lnTo>
                    <a:pt x="1313" y="2241"/>
                  </a:lnTo>
                  <a:lnTo>
                    <a:pt x="1321" y="2245"/>
                  </a:lnTo>
                  <a:lnTo>
                    <a:pt x="1330" y="2249"/>
                  </a:lnTo>
                  <a:lnTo>
                    <a:pt x="1339" y="2252"/>
                  </a:lnTo>
                  <a:lnTo>
                    <a:pt x="1348" y="2253"/>
                  </a:lnTo>
                  <a:lnTo>
                    <a:pt x="1357" y="2254"/>
                  </a:lnTo>
                  <a:lnTo>
                    <a:pt x="1357" y="2254"/>
                  </a:lnTo>
                  <a:lnTo>
                    <a:pt x="1364" y="2253"/>
                  </a:lnTo>
                  <a:lnTo>
                    <a:pt x="1372" y="2252"/>
                  </a:lnTo>
                  <a:lnTo>
                    <a:pt x="1378" y="2251"/>
                  </a:lnTo>
                  <a:lnTo>
                    <a:pt x="1385" y="2249"/>
                  </a:lnTo>
                  <a:lnTo>
                    <a:pt x="1391" y="2245"/>
                  </a:lnTo>
                  <a:lnTo>
                    <a:pt x="1397" y="2242"/>
                  </a:lnTo>
                  <a:lnTo>
                    <a:pt x="1403" y="2238"/>
                  </a:lnTo>
                  <a:lnTo>
                    <a:pt x="1408" y="2232"/>
                  </a:lnTo>
                  <a:lnTo>
                    <a:pt x="1408" y="2238"/>
                  </a:lnTo>
                  <a:lnTo>
                    <a:pt x="1408" y="2238"/>
                  </a:lnTo>
                  <a:lnTo>
                    <a:pt x="1408" y="2246"/>
                  </a:lnTo>
                  <a:lnTo>
                    <a:pt x="1407" y="2256"/>
                  </a:lnTo>
                  <a:lnTo>
                    <a:pt x="1404" y="2266"/>
                  </a:lnTo>
                  <a:lnTo>
                    <a:pt x="1402" y="2271"/>
                  </a:lnTo>
                  <a:lnTo>
                    <a:pt x="1399" y="2275"/>
                  </a:lnTo>
                  <a:lnTo>
                    <a:pt x="1395" y="2279"/>
                  </a:lnTo>
                  <a:lnTo>
                    <a:pt x="1391" y="2284"/>
                  </a:lnTo>
                  <a:lnTo>
                    <a:pt x="1385" y="2287"/>
                  </a:lnTo>
                  <a:lnTo>
                    <a:pt x="1378" y="2290"/>
                  </a:lnTo>
                  <a:lnTo>
                    <a:pt x="1370" y="2293"/>
                  </a:lnTo>
                  <a:lnTo>
                    <a:pt x="1361" y="2295"/>
                  </a:lnTo>
                  <a:lnTo>
                    <a:pt x="1350" y="2296"/>
                  </a:lnTo>
                  <a:lnTo>
                    <a:pt x="1337" y="2296"/>
                  </a:lnTo>
                  <a:lnTo>
                    <a:pt x="1334" y="2296"/>
                  </a:lnTo>
                  <a:lnTo>
                    <a:pt x="1354" y="2339"/>
                  </a:lnTo>
                  <a:lnTo>
                    <a:pt x="1355" y="2339"/>
                  </a:lnTo>
                  <a:lnTo>
                    <a:pt x="1355" y="2339"/>
                  </a:lnTo>
                  <a:lnTo>
                    <a:pt x="1369" y="2339"/>
                  </a:lnTo>
                  <a:lnTo>
                    <a:pt x="1381" y="2338"/>
                  </a:lnTo>
                  <a:lnTo>
                    <a:pt x="1392" y="2335"/>
                  </a:lnTo>
                  <a:lnTo>
                    <a:pt x="1403" y="2332"/>
                  </a:lnTo>
                  <a:lnTo>
                    <a:pt x="1413" y="2328"/>
                  </a:lnTo>
                  <a:lnTo>
                    <a:pt x="1421" y="2324"/>
                  </a:lnTo>
                  <a:lnTo>
                    <a:pt x="1429" y="2318"/>
                  </a:lnTo>
                  <a:lnTo>
                    <a:pt x="1436" y="2311"/>
                  </a:lnTo>
                  <a:lnTo>
                    <a:pt x="1442" y="2304"/>
                  </a:lnTo>
                  <a:lnTo>
                    <a:pt x="1448" y="2296"/>
                  </a:lnTo>
                  <a:lnTo>
                    <a:pt x="1452" y="2286"/>
                  </a:lnTo>
                  <a:lnTo>
                    <a:pt x="1456" y="2276"/>
                  </a:lnTo>
                  <a:lnTo>
                    <a:pt x="1459" y="2266"/>
                  </a:lnTo>
                  <a:lnTo>
                    <a:pt x="1461" y="2254"/>
                  </a:lnTo>
                  <a:lnTo>
                    <a:pt x="1462" y="2242"/>
                  </a:lnTo>
                  <a:lnTo>
                    <a:pt x="1462" y="2229"/>
                  </a:lnTo>
                  <a:lnTo>
                    <a:pt x="1462" y="2027"/>
                  </a:lnTo>
                  <a:lnTo>
                    <a:pt x="1408" y="2027"/>
                  </a:lnTo>
                  <a:lnTo>
                    <a:pt x="1408" y="2042"/>
                  </a:lnTo>
                  <a:close/>
                  <a:moveTo>
                    <a:pt x="1408" y="2094"/>
                  </a:moveTo>
                  <a:lnTo>
                    <a:pt x="1408" y="2181"/>
                  </a:lnTo>
                  <a:lnTo>
                    <a:pt x="1408" y="2181"/>
                  </a:lnTo>
                  <a:lnTo>
                    <a:pt x="1401" y="2189"/>
                  </a:lnTo>
                  <a:lnTo>
                    <a:pt x="1393" y="2197"/>
                  </a:lnTo>
                  <a:lnTo>
                    <a:pt x="1387" y="2199"/>
                  </a:lnTo>
                  <a:lnTo>
                    <a:pt x="1382" y="2201"/>
                  </a:lnTo>
                  <a:lnTo>
                    <a:pt x="1376" y="2202"/>
                  </a:lnTo>
                  <a:lnTo>
                    <a:pt x="1369" y="2203"/>
                  </a:lnTo>
                  <a:lnTo>
                    <a:pt x="1369" y="2203"/>
                  </a:lnTo>
                  <a:lnTo>
                    <a:pt x="1362" y="2202"/>
                  </a:lnTo>
                  <a:lnTo>
                    <a:pt x="1354" y="2200"/>
                  </a:lnTo>
                  <a:lnTo>
                    <a:pt x="1348" y="2197"/>
                  </a:lnTo>
                  <a:lnTo>
                    <a:pt x="1341" y="2190"/>
                  </a:lnTo>
                  <a:lnTo>
                    <a:pt x="1335" y="2181"/>
                  </a:lnTo>
                  <a:lnTo>
                    <a:pt x="1331" y="2169"/>
                  </a:lnTo>
                  <a:lnTo>
                    <a:pt x="1329" y="2154"/>
                  </a:lnTo>
                  <a:lnTo>
                    <a:pt x="1328" y="2134"/>
                  </a:lnTo>
                  <a:lnTo>
                    <a:pt x="1328" y="2134"/>
                  </a:lnTo>
                  <a:lnTo>
                    <a:pt x="1329" y="2117"/>
                  </a:lnTo>
                  <a:lnTo>
                    <a:pt x="1331" y="2103"/>
                  </a:lnTo>
                  <a:lnTo>
                    <a:pt x="1335" y="2092"/>
                  </a:lnTo>
                  <a:lnTo>
                    <a:pt x="1341" y="2084"/>
                  </a:lnTo>
                  <a:lnTo>
                    <a:pt x="1348" y="2079"/>
                  </a:lnTo>
                  <a:lnTo>
                    <a:pt x="1354" y="2074"/>
                  </a:lnTo>
                  <a:lnTo>
                    <a:pt x="1362" y="2073"/>
                  </a:lnTo>
                  <a:lnTo>
                    <a:pt x="1369" y="2072"/>
                  </a:lnTo>
                  <a:lnTo>
                    <a:pt x="1369" y="2072"/>
                  </a:lnTo>
                  <a:lnTo>
                    <a:pt x="1376" y="2073"/>
                  </a:lnTo>
                  <a:lnTo>
                    <a:pt x="1383" y="2074"/>
                  </a:lnTo>
                  <a:lnTo>
                    <a:pt x="1388" y="2076"/>
                  </a:lnTo>
                  <a:lnTo>
                    <a:pt x="1394" y="2080"/>
                  </a:lnTo>
                  <a:lnTo>
                    <a:pt x="1398" y="2083"/>
                  </a:lnTo>
                  <a:lnTo>
                    <a:pt x="1402" y="2086"/>
                  </a:lnTo>
                  <a:lnTo>
                    <a:pt x="1408" y="2094"/>
                  </a:lnTo>
                  <a:lnTo>
                    <a:pt x="1408" y="2094"/>
                  </a:lnTo>
                  <a:close/>
                  <a:moveTo>
                    <a:pt x="938" y="2027"/>
                  </a:moveTo>
                  <a:lnTo>
                    <a:pt x="993" y="2027"/>
                  </a:lnTo>
                  <a:lnTo>
                    <a:pt x="993" y="2123"/>
                  </a:lnTo>
                  <a:lnTo>
                    <a:pt x="993" y="2249"/>
                  </a:lnTo>
                  <a:lnTo>
                    <a:pt x="938" y="2249"/>
                  </a:lnTo>
                  <a:lnTo>
                    <a:pt x="938" y="2027"/>
                  </a:lnTo>
                  <a:close/>
                  <a:moveTo>
                    <a:pt x="993" y="1967"/>
                  </a:moveTo>
                  <a:lnTo>
                    <a:pt x="993" y="1995"/>
                  </a:lnTo>
                  <a:lnTo>
                    <a:pt x="938" y="1995"/>
                  </a:lnTo>
                  <a:lnTo>
                    <a:pt x="938" y="1940"/>
                  </a:lnTo>
                  <a:lnTo>
                    <a:pt x="993" y="1940"/>
                  </a:lnTo>
                  <a:lnTo>
                    <a:pt x="993" y="1967"/>
                  </a:lnTo>
                  <a:close/>
                  <a:moveTo>
                    <a:pt x="2309" y="1962"/>
                  </a:moveTo>
                  <a:lnTo>
                    <a:pt x="2364" y="1934"/>
                  </a:lnTo>
                  <a:lnTo>
                    <a:pt x="2364" y="2127"/>
                  </a:lnTo>
                  <a:lnTo>
                    <a:pt x="2364" y="2249"/>
                  </a:lnTo>
                  <a:lnTo>
                    <a:pt x="2309" y="2249"/>
                  </a:lnTo>
                  <a:lnTo>
                    <a:pt x="2309" y="1962"/>
                  </a:lnTo>
                  <a:close/>
                  <a:moveTo>
                    <a:pt x="397" y="757"/>
                  </a:moveTo>
                  <a:lnTo>
                    <a:pt x="850" y="757"/>
                  </a:lnTo>
                  <a:lnTo>
                    <a:pt x="850" y="495"/>
                  </a:lnTo>
                  <a:lnTo>
                    <a:pt x="397" y="495"/>
                  </a:lnTo>
                  <a:lnTo>
                    <a:pt x="397" y="288"/>
                  </a:lnTo>
                  <a:lnTo>
                    <a:pt x="898" y="288"/>
                  </a:lnTo>
                  <a:lnTo>
                    <a:pt x="732" y="0"/>
                  </a:lnTo>
                  <a:lnTo>
                    <a:pt x="22" y="0"/>
                  </a:lnTo>
                  <a:lnTo>
                    <a:pt x="22" y="1251"/>
                  </a:lnTo>
                  <a:lnTo>
                    <a:pt x="1023" y="1251"/>
                  </a:lnTo>
                  <a:lnTo>
                    <a:pt x="1023" y="963"/>
                  </a:lnTo>
                  <a:lnTo>
                    <a:pt x="397" y="963"/>
                  </a:lnTo>
                  <a:lnTo>
                    <a:pt x="397" y="757"/>
                  </a:lnTo>
                  <a:close/>
                  <a:moveTo>
                    <a:pt x="1690" y="0"/>
                  </a:moveTo>
                  <a:lnTo>
                    <a:pt x="1477" y="409"/>
                  </a:lnTo>
                  <a:lnTo>
                    <a:pt x="1265" y="0"/>
                  </a:lnTo>
                  <a:lnTo>
                    <a:pt x="850" y="0"/>
                  </a:lnTo>
                  <a:lnTo>
                    <a:pt x="1287" y="757"/>
                  </a:lnTo>
                  <a:lnTo>
                    <a:pt x="1287" y="1251"/>
                  </a:lnTo>
                  <a:lnTo>
                    <a:pt x="1661" y="1251"/>
                  </a:lnTo>
                  <a:lnTo>
                    <a:pt x="1661" y="757"/>
                  </a:lnTo>
                  <a:lnTo>
                    <a:pt x="2099" y="0"/>
                  </a:lnTo>
                  <a:lnTo>
                    <a:pt x="169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799"/>
            </a:p>
          </p:txBody>
        </p:sp>
      </p:grpSp>
    </p:spTree>
    <p:extLst>
      <p:ext uri="{BB962C8B-B14F-4D97-AF65-F5344CB8AC3E}">
        <p14:creationId xmlns:p14="http://schemas.microsoft.com/office/powerpoint/2010/main" val="1716998744"/>
      </p:ext>
    </p:extLst>
  </p:cSld>
  <p:clrMapOvr>
    <a:masterClrMapping/>
  </p:clrMapOvr>
  <p:extLst>
    <p:ext uri="{DCECCB84-F9BA-43D5-87BE-67443E8EF086}">
      <p15:sldGuideLst xmlns:p15="http://schemas.microsoft.com/office/powerpoint/2012/main">
        <p15:guide id="1" orient="horz" pos="2160">
          <p15:clr>
            <a:srgbClr val="FBAE40"/>
          </p15:clr>
        </p15:guide>
        <p15:guide id="2" pos="3842">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Approved question wide">
    <p:spTree>
      <p:nvGrpSpPr>
        <p:cNvPr id="1" name=""/>
        <p:cNvGrpSpPr/>
        <p:nvPr/>
      </p:nvGrpSpPr>
      <p:grpSpPr>
        <a:xfrm>
          <a:off x="0" y="0"/>
          <a:ext cx="0" cy="0"/>
          <a:chOff x="0" y="0"/>
          <a:chExt cx="0" cy="0"/>
        </a:xfrm>
      </p:grpSpPr>
      <p:grpSp>
        <p:nvGrpSpPr>
          <p:cNvPr id="235" name="Group 234">
            <a:extLst>
              <a:ext uri="{FF2B5EF4-FFF2-40B4-BE49-F238E27FC236}">
                <a16:creationId xmlns:a16="http://schemas.microsoft.com/office/drawing/2014/main" id="{5342E118-6F1D-4C46-956E-4CCCBCAA7952}"/>
              </a:ext>
            </a:extLst>
          </p:cNvPr>
          <p:cNvGrpSpPr/>
          <p:nvPr userDrawn="1"/>
        </p:nvGrpSpPr>
        <p:grpSpPr>
          <a:xfrm>
            <a:off x="497856" y="5826613"/>
            <a:ext cx="3876004" cy="570195"/>
            <a:chOff x="498115" y="5951018"/>
            <a:chExt cx="3878023" cy="570195"/>
          </a:xfrm>
        </p:grpSpPr>
        <p:sp>
          <p:nvSpPr>
            <p:cNvPr id="168" name="Rectangle 167">
              <a:extLst>
                <a:ext uri="{FF2B5EF4-FFF2-40B4-BE49-F238E27FC236}">
                  <a16:creationId xmlns:a16="http://schemas.microsoft.com/office/drawing/2014/main" id="{A22049CA-64AE-409F-988D-A7317F8AD136}"/>
                </a:ext>
              </a:extLst>
            </p:cNvPr>
            <p:cNvSpPr>
              <a:spLocks noChangeArrowheads="1"/>
            </p:cNvSpPr>
            <p:nvPr userDrawn="1"/>
          </p:nvSpPr>
          <p:spPr bwMode="auto">
            <a:xfrm>
              <a:off x="498115" y="5951018"/>
              <a:ext cx="99392" cy="9764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sz="1799"/>
            </a:p>
          </p:txBody>
        </p:sp>
        <p:sp>
          <p:nvSpPr>
            <p:cNvPr id="169" name="Rectangle 6">
              <a:extLst>
                <a:ext uri="{FF2B5EF4-FFF2-40B4-BE49-F238E27FC236}">
                  <a16:creationId xmlns:a16="http://schemas.microsoft.com/office/drawing/2014/main" id="{E37A0A05-0A78-44A7-8873-0A1A20C87175}"/>
                </a:ext>
              </a:extLst>
            </p:cNvPr>
            <p:cNvSpPr>
              <a:spLocks noChangeArrowheads="1"/>
            </p:cNvSpPr>
            <p:nvPr userDrawn="1"/>
          </p:nvSpPr>
          <p:spPr bwMode="auto">
            <a:xfrm>
              <a:off x="693411" y="5951018"/>
              <a:ext cx="99392" cy="9764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sz="1799"/>
            </a:p>
          </p:txBody>
        </p:sp>
        <p:sp>
          <p:nvSpPr>
            <p:cNvPr id="170" name="Rectangle 7">
              <a:extLst>
                <a:ext uri="{FF2B5EF4-FFF2-40B4-BE49-F238E27FC236}">
                  <a16:creationId xmlns:a16="http://schemas.microsoft.com/office/drawing/2014/main" id="{0DEA0CBE-8527-4287-BF98-DA48947875F5}"/>
                </a:ext>
              </a:extLst>
            </p:cNvPr>
            <p:cNvSpPr>
              <a:spLocks noChangeArrowheads="1"/>
            </p:cNvSpPr>
            <p:nvPr userDrawn="1"/>
          </p:nvSpPr>
          <p:spPr bwMode="auto">
            <a:xfrm>
              <a:off x="890451" y="5951018"/>
              <a:ext cx="99392" cy="9764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sz="1799"/>
            </a:p>
          </p:txBody>
        </p:sp>
        <p:sp>
          <p:nvSpPr>
            <p:cNvPr id="171" name="Freeform 8">
              <a:extLst>
                <a:ext uri="{FF2B5EF4-FFF2-40B4-BE49-F238E27FC236}">
                  <a16:creationId xmlns:a16="http://schemas.microsoft.com/office/drawing/2014/main" id="{444058C6-612A-446E-8F68-0E5CC4CFF366}"/>
                </a:ext>
              </a:extLst>
            </p:cNvPr>
            <p:cNvSpPr>
              <a:spLocks/>
            </p:cNvSpPr>
            <p:nvPr userDrawn="1"/>
          </p:nvSpPr>
          <p:spPr bwMode="auto">
            <a:xfrm>
              <a:off x="498115" y="6181188"/>
              <a:ext cx="94161" cy="130778"/>
            </a:xfrm>
            <a:custGeom>
              <a:avLst/>
              <a:gdLst>
                <a:gd name="T0" fmla="*/ 32 w 54"/>
                <a:gd name="T1" fmla="*/ 11 h 75"/>
                <a:gd name="T2" fmla="*/ 32 w 54"/>
                <a:gd name="T3" fmla="*/ 75 h 75"/>
                <a:gd name="T4" fmla="*/ 22 w 54"/>
                <a:gd name="T5" fmla="*/ 75 h 75"/>
                <a:gd name="T6" fmla="*/ 22 w 54"/>
                <a:gd name="T7" fmla="*/ 11 h 75"/>
                <a:gd name="T8" fmla="*/ 0 w 54"/>
                <a:gd name="T9" fmla="*/ 11 h 75"/>
                <a:gd name="T10" fmla="*/ 0 w 54"/>
                <a:gd name="T11" fmla="*/ 0 h 75"/>
                <a:gd name="T12" fmla="*/ 54 w 54"/>
                <a:gd name="T13" fmla="*/ 0 h 75"/>
                <a:gd name="T14" fmla="*/ 54 w 54"/>
                <a:gd name="T15" fmla="*/ 11 h 75"/>
                <a:gd name="T16" fmla="*/ 32 w 54"/>
                <a:gd name="T17" fmla="*/ 11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75">
                  <a:moveTo>
                    <a:pt x="32" y="11"/>
                  </a:moveTo>
                  <a:lnTo>
                    <a:pt x="32" y="75"/>
                  </a:lnTo>
                  <a:lnTo>
                    <a:pt x="22" y="75"/>
                  </a:lnTo>
                  <a:lnTo>
                    <a:pt x="22" y="11"/>
                  </a:lnTo>
                  <a:lnTo>
                    <a:pt x="0" y="11"/>
                  </a:lnTo>
                  <a:lnTo>
                    <a:pt x="0" y="0"/>
                  </a:lnTo>
                  <a:lnTo>
                    <a:pt x="54" y="0"/>
                  </a:lnTo>
                  <a:lnTo>
                    <a:pt x="54" y="11"/>
                  </a:lnTo>
                  <a:lnTo>
                    <a:pt x="32" y="11"/>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172" name="Freeform 9">
              <a:extLst>
                <a:ext uri="{FF2B5EF4-FFF2-40B4-BE49-F238E27FC236}">
                  <a16:creationId xmlns:a16="http://schemas.microsoft.com/office/drawing/2014/main" id="{1011EC31-E0C3-404F-93B3-EFD3DADC11CB}"/>
                </a:ext>
              </a:extLst>
            </p:cNvPr>
            <p:cNvSpPr>
              <a:spLocks/>
            </p:cNvSpPr>
            <p:nvPr userDrawn="1"/>
          </p:nvSpPr>
          <p:spPr bwMode="auto">
            <a:xfrm>
              <a:off x="609713" y="6174213"/>
              <a:ext cx="78468" cy="137753"/>
            </a:xfrm>
            <a:custGeom>
              <a:avLst/>
              <a:gdLst>
                <a:gd name="T0" fmla="*/ 23 w 31"/>
                <a:gd name="T1" fmla="*/ 54 h 54"/>
                <a:gd name="T2" fmla="*/ 23 w 31"/>
                <a:gd name="T3" fmla="*/ 32 h 54"/>
                <a:gd name="T4" fmla="*/ 21 w 31"/>
                <a:gd name="T5" fmla="*/ 24 h 54"/>
                <a:gd name="T6" fmla="*/ 15 w 31"/>
                <a:gd name="T7" fmla="*/ 22 h 54"/>
                <a:gd name="T8" fmla="*/ 12 w 31"/>
                <a:gd name="T9" fmla="*/ 22 h 54"/>
                <a:gd name="T10" fmla="*/ 9 w 31"/>
                <a:gd name="T11" fmla="*/ 24 h 54"/>
                <a:gd name="T12" fmla="*/ 8 w 31"/>
                <a:gd name="T13" fmla="*/ 27 h 54"/>
                <a:gd name="T14" fmla="*/ 7 w 31"/>
                <a:gd name="T15" fmla="*/ 31 h 54"/>
                <a:gd name="T16" fmla="*/ 7 w 31"/>
                <a:gd name="T17" fmla="*/ 54 h 54"/>
                <a:gd name="T18" fmla="*/ 0 w 31"/>
                <a:gd name="T19" fmla="*/ 54 h 54"/>
                <a:gd name="T20" fmla="*/ 0 w 31"/>
                <a:gd name="T21" fmla="*/ 4 h 54"/>
                <a:gd name="T22" fmla="*/ 7 w 31"/>
                <a:gd name="T23" fmla="*/ 0 h 54"/>
                <a:gd name="T24" fmla="*/ 7 w 31"/>
                <a:gd name="T25" fmla="*/ 19 h 54"/>
                <a:gd name="T26" fmla="*/ 9 w 31"/>
                <a:gd name="T27" fmla="*/ 17 h 54"/>
                <a:gd name="T28" fmla="*/ 11 w 31"/>
                <a:gd name="T29" fmla="*/ 16 h 54"/>
                <a:gd name="T30" fmla="*/ 14 w 31"/>
                <a:gd name="T31" fmla="*/ 15 h 54"/>
                <a:gd name="T32" fmla="*/ 17 w 31"/>
                <a:gd name="T33" fmla="*/ 15 h 54"/>
                <a:gd name="T34" fmla="*/ 23 w 31"/>
                <a:gd name="T35" fmla="*/ 16 h 54"/>
                <a:gd name="T36" fmla="*/ 27 w 31"/>
                <a:gd name="T37" fmla="*/ 19 h 54"/>
                <a:gd name="T38" fmla="*/ 30 w 31"/>
                <a:gd name="T39" fmla="*/ 24 h 54"/>
                <a:gd name="T40" fmla="*/ 31 w 31"/>
                <a:gd name="T41" fmla="*/ 32 h 54"/>
                <a:gd name="T42" fmla="*/ 31 w 31"/>
                <a:gd name="T43" fmla="*/ 54 h 54"/>
                <a:gd name="T44" fmla="*/ 23 w 31"/>
                <a:gd name="T45"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54">
                  <a:moveTo>
                    <a:pt x="23" y="54"/>
                  </a:moveTo>
                  <a:cubicBezTo>
                    <a:pt x="23" y="32"/>
                    <a:pt x="23" y="32"/>
                    <a:pt x="23" y="32"/>
                  </a:cubicBezTo>
                  <a:cubicBezTo>
                    <a:pt x="23" y="28"/>
                    <a:pt x="22" y="26"/>
                    <a:pt x="21" y="24"/>
                  </a:cubicBezTo>
                  <a:cubicBezTo>
                    <a:pt x="20" y="22"/>
                    <a:pt x="18" y="22"/>
                    <a:pt x="15" y="22"/>
                  </a:cubicBezTo>
                  <a:cubicBezTo>
                    <a:pt x="14" y="22"/>
                    <a:pt x="13" y="22"/>
                    <a:pt x="12" y="22"/>
                  </a:cubicBezTo>
                  <a:cubicBezTo>
                    <a:pt x="11" y="22"/>
                    <a:pt x="10" y="23"/>
                    <a:pt x="9" y="24"/>
                  </a:cubicBezTo>
                  <a:cubicBezTo>
                    <a:pt x="9" y="25"/>
                    <a:pt x="8" y="26"/>
                    <a:pt x="8" y="27"/>
                  </a:cubicBezTo>
                  <a:cubicBezTo>
                    <a:pt x="7" y="28"/>
                    <a:pt x="7" y="30"/>
                    <a:pt x="7" y="31"/>
                  </a:cubicBezTo>
                  <a:cubicBezTo>
                    <a:pt x="7" y="54"/>
                    <a:pt x="7" y="54"/>
                    <a:pt x="7" y="54"/>
                  </a:cubicBezTo>
                  <a:cubicBezTo>
                    <a:pt x="0" y="54"/>
                    <a:pt x="0" y="54"/>
                    <a:pt x="0" y="54"/>
                  </a:cubicBezTo>
                  <a:cubicBezTo>
                    <a:pt x="0" y="4"/>
                    <a:pt x="0" y="4"/>
                    <a:pt x="0" y="4"/>
                  </a:cubicBezTo>
                  <a:cubicBezTo>
                    <a:pt x="7" y="0"/>
                    <a:pt x="7" y="0"/>
                    <a:pt x="7" y="0"/>
                  </a:cubicBezTo>
                  <a:cubicBezTo>
                    <a:pt x="7" y="19"/>
                    <a:pt x="7" y="19"/>
                    <a:pt x="7" y="19"/>
                  </a:cubicBezTo>
                  <a:cubicBezTo>
                    <a:pt x="8" y="18"/>
                    <a:pt x="8" y="18"/>
                    <a:pt x="9" y="17"/>
                  </a:cubicBezTo>
                  <a:cubicBezTo>
                    <a:pt x="10" y="17"/>
                    <a:pt x="10" y="16"/>
                    <a:pt x="11" y="16"/>
                  </a:cubicBezTo>
                  <a:cubicBezTo>
                    <a:pt x="12" y="15"/>
                    <a:pt x="13" y="15"/>
                    <a:pt x="14" y="15"/>
                  </a:cubicBezTo>
                  <a:cubicBezTo>
                    <a:pt x="15" y="15"/>
                    <a:pt x="16" y="15"/>
                    <a:pt x="17" y="15"/>
                  </a:cubicBezTo>
                  <a:cubicBezTo>
                    <a:pt x="19" y="15"/>
                    <a:pt x="21" y="15"/>
                    <a:pt x="23" y="16"/>
                  </a:cubicBezTo>
                  <a:cubicBezTo>
                    <a:pt x="25" y="16"/>
                    <a:pt x="26" y="17"/>
                    <a:pt x="27" y="19"/>
                  </a:cubicBezTo>
                  <a:cubicBezTo>
                    <a:pt x="28" y="20"/>
                    <a:pt x="29" y="22"/>
                    <a:pt x="30" y="24"/>
                  </a:cubicBezTo>
                  <a:cubicBezTo>
                    <a:pt x="30" y="27"/>
                    <a:pt x="31" y="29"/>
                    <a:pt x="31" y="32"/>
                  </a:cubicBezTo>
                  <a:cubicBezTo>
                    <a:pt x="31" y="54"/>
                    <a:pt x="31" y="54"/>
                    <a:pt x="31" y="54"/>
                  </a:cubicBezTo>
                  <a:lnTo>
                    <a:pt x="23" y="5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173" name="Freeform 10">
              <a:extLst>
                <a:ext uri="{FF2B5EF4-FFF2-40B4-BE49-F238E27FC236}">
                  <a16:creationId xmlns:a16="http://schemas.microsoft.com/office/drawing/2014/main" id="{3C9D076B-D88C-4089-8D58-9A31CFCDB02A}"/>
                </a:ext>
              </a:extLst>
            </p:cNvPr>
            <p:cNvSpPr>
              <a:spLocks noEditPoints="1"/>
            </p:cNvSpPr>
            <p:nvPr userDrawn="1"/>
          </p:nvSpPr>
          <p:spPr bwMode="auto">
            <a:xfrm>
              <a:off x="705618" y="6212575"/>
              <a:ext cx="85443" cy="101135"/>
            </a:xfrm>
            <a:custGeom>
              <a:avLst/>
              <a:gdLst>
                <a:gd name="T0" fmla="*/ 33 w 33"/>
                <a:gd name="T1" fmla="*/ 19 h 40"/>
                <a:gd name="T2" fmla="*/ 33 w 33"/>
                <a:gd name="T3" fmla="*/ 21 h 40"/>
                <a:gd name="T4" fmla="*/ 33 w 33"/>
                <a:gd name="T5" fmla="*/ 22 h 40"/>
                <a:gd name="T6" fmla="*/ 7 w 33"/>
                <a:gd name="T7" fmla="*/ 22 h 40"/>
                <a:gd name="T8" fmla="*/ 9 w 33"/>
                <a:gd name="T9" fmla="*/ 27 h 40"/>
                <a:gd name="T10" fmla="*/ 11 w 33"/>
                <a:gd name="T11" fmla="*/ 30 h 40"/>
                <a:gd name="T12" fmla="*/ 14 w 33"/>
                <a:gd name="T13" fmla="*/ 32 h 40"/>
                <a:gd name="T14" fmla="*/ 17 w 33"/>
                <a:gd name="T15" fmla="*/ 33 h 40"/>
                <a:gd name="T16" fmla="*/ 19 w 33"/>
                <a:gd name="T17" fmla="*/ 33 h 40"/>
                <a:gd name="T18" fmla="*/ 22 w 33"/>
                <a:gd name="T19" fmla="*/ 32 h 40"/>
                <a:gd name="T20" fmla="*/ 23 w 33"/>
                <a:gd name="T21" fmla="*/ 31 h 40"/>
                <a:gd name="T22" fmla="*/ 25 w 33"/>
                <a:gd name="T23" fmla="*/ 30 h 40"/>
                <a:gd name="T24" fmla="*/ 30 w 33"/>
                <a:gd name="T25" fmla="*/ 35 h 40"/>
                <a:gd name="T26" fmla="*/ 27 w 33"/>
                <a:gd name="T27" fmla="*/ 37 h 40"/>
                <a:gd name="T28" fmla="*/ 24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1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5 w 33"/>
                <a:gd name="T63" fmla="*/ 16 h 40"/>
                <a:gd name="T64" fmla="*/ 25 w 33"/>
                <a:gd name="T65" fmla="*/ 12 h 40"/>
                <a:gd name="T66" fmla="*/ 23 w 33"/>
                <a:gd name="T67" fmla="*/ 9 h 40"/>
                <a:gd name="T68" fmla="*/ 20 w 33"/>
                <a:gd name="T69" fmla="*/ 7 h 40"/>
                <a:gd name="T70" fmla="*/ 16 w 33"/>
                <a:gd name="T71" fmla="*/ 6 h 40"/>
                <a:gd name="T72" fmla="*/ 13 w 33"/>
                <a:gd name="T73" fmla="*/ 7 h 40"/>
                <a:gd name="T74" fmla="*/ 10 w 33"/>
                <a:gd name="T75" fmla="*/ 9 h 40"/>
                <a:gd name="T76" fmla="*/ 9 w 33"/>
                <a:gd name="T77" fmla="*/ 12 h 40"/>
                <a:gd name="T78" fmla="*/ 8 w 33"/>
                <a:gd name="T79" fmla="*/ 16 h 40"/>
                <a:gd name="T80" fmla="*/ 25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7" y="22"/>
                    <a:pt x="7" y="22"/>
                    <a:pt x="7" y="22"/>
                  </a:cubicBezTo>
                  <a:cubicBezTo>
                    <a:pt x="8" y="24"/>
                    <a:pt x="8" y="26"/>
                    <a:pt x="9" y="27"/>
                  </a:cubicBezTo>
                  <a:cubicBezTo>
                    <a:pt x="9" y="28"/>
                    <a:pt x="10" y="29"/>
                    <a:pt x="11" y="30"/>
                  </a:cubicBezTo>
                  <a:cubicBezTo>
                    <a:pt x="12" y="31"/>
                    <a:pt x="13" y="32"/>
                    <a:pt x="14" y="32"/>
                  </a:cubicBezTo>
                  <a:cubicBezTo>
                    <a:pt x="15" y="33"/>
                    <a:pt x="16" y="33"/>
                    <a:pt x="17" y="33"/>
                  </a:cubicBezTo>
                  <a:cubicBezTo>
                    <a:pt x="18" y="33"/>
                    <a:pt x="19" y="33"/>
                    <a:pt x="19" y="33"/>
                  </a:cubicBezTo>
                  <a:cubicBezTo>
                    <a:pt x="20" y="32"/>
                    <a:pt x="21" y="32"/>
                    <a:pt x="22" y="32"/>
                  </a:cubicBezTo>
                  <a:cubicBezTo>
                    <a:pt x="22" y="32"/>
                    <a:pt x="23" y="31"/>
                    <a:pt x="23" y="31"/>
                  </a:cubicBezTo>
                  <a:cubicBezTo>
                    <a:pt x="24" y="31"/>
                    <a:pt x="25" y="30"/>
                    <a:pt x="25" y="30"/>
                  </a:cubicBezTo>
                  <a:cubicBezTo>
                    <a:pt x="30" y="35"/>
                    <a:pt x="30" y="35"/>
                    <a:pt x="30" y="35"/>
                  </a:cubicBezTo>
                  <a:cubicBezTo>
                    <a:pt x="29" y="35"/>
                    <a:pt x="28" y="36"/>
                    <a:pt x="27" y="37"/>
                  </a:cubicBezTo>
                  <a:cubicBezTo>
                    <a:pt x="26" y="37"/>
                    <a:pt x="25" y="38"/>
                    <a:pt x="24" y="38"/>
                  </a:cubicBezTo>
                  <a:cubicBezTo>
                    <a:pt x="23" y="39"/>
                    <a:pt x="22" y="39"/>
                    <a:pt x="21" y="39"/>
                  </a:cubicBezTo>
                  <a:cubicBezTo>
                    <a:pt x="20" y="39"/>
                    <a:pt x="18" y="40"/>
                    <a:pt x="17" y="40"/>
                  </a:cubicBezTo>
                  <a:cubicBezTo>
                    <a:pt x="15" y="40"/>
                    <a:pt x="13" y="39"/>
                    <a:pt x="12" y="39"/>
                  </a:cubicBezTo>
                  <a:cubicBezTo>
                    <a:pt x="11" y="38"/>
                    <a:pt x="9" y="38"/>
                    <a:pt x="8" y="37"/>
                  </a:cubicBezTo>
                  <a:cubicBezTo>
                    <a:pt x="7" y="36"/>
                    <a:pt x="6" y="35"/>
                    <a:pt x="5" y="34"/>
                  </a:cubicBezTo>
                  <a:cubicBezTo>
                    <a:pt x="4" y="34"/>
                    <a:pt x="3" y="32"/>
                    <a:pt x="3" y="31"/>
                  </a:cubicBezTo>
                  <a:cubicBezTo>
                    <a:pt x="2" y="29"/>
                    <a:pt x="1" y="28"/>
                    <a:pt x="1" y="26"/>
                  </a:cubicBezTo>
                  <a:cubicBezTo>
                    <a:pt x="0" y="24"/>
                    <a:pt x="0" y="22"/>
                    <a:pt x="0" y="20"/>
                  </a:cubicBezTo>
                  <a:cubicBezTo>
                    <a:pt x="0" y="16"/>
                    <a:pt x="0" y="13"/>
                    <a:pt x="1" y="11"/>
                  </a:cubicBezTo>
                  <a:cubicBezTo>
                    <a:pt x="2" y="8"/>
                    <a:pt x="3" y="6"/>
                    <a:pt x="5" y="5"/>
                  </a:cubicBezTo>
                  <a:cubicBezTo>
                    <a:pt x="6" y="3"/>
                    <a:pt x="8" y="2"/>
                    <a:pt x="10" y="1"/>
                  </a:cubicBezTo>
                  <a:cubicBezTo>
                    <a:pt x="12" y="0"/>
                    <a:pt x="14" y="0"/>
                    <a:pt x="17" y="0"/>
                  </a:cubicBezTo>
                  <a:cubicBezTo>
                    <a:pt x="20" y="0"/>
                    <a:pt x="22" y="0"/>
                    <a:pt x="24" y="1"/>
                  </a:cubicBezTo>
                  <a:cubicBezTo>
                    <a:pt x="26" y="2"/>
                    <a:pt x="28" y="4"/>
                    <a:pt x="29" y="5"/>
                  </a:cubicBezTo>
                  <a:cubicBezTo>
                    <a:pt x="30" y="7"/>
                    <a:pt x="31" y="9"/>
                    <a:pt x="32" y="11"/>
                  </a:cubicBezTo>
                  <a:cubicBezTo>
                    <a:pt x="33" y="14"/>
                    <a:pt x="33" y="16"/>
                    <a:pt x="33" y="19"/>
                  </a:cubicBezTo>
                  <a:close/>
                  <a:moveTo>
                    <a:pt x="25" y="16"/>
                  </a:moveTo>
                  <a:cubicBezTo>
                    <a:pt x="25" y="15"/>
                    <a:pt x="25" y="13"/>
                    <a:pt x="25" y="12"/>
                  </a:cubicBezTo>
                  <a:cubicBezTo>
                    <a:pt x="24" y="11"/>
                    <a:pt x="24" y="10"/>
                    <a:pt x="23" y="9"/>
                  </a:cubicBezTo>
                  <a:cubicBezTo>
                    <a:pt x="22" y="8"/>
                    <a:pt x="21" y="8"/>
                    <a:pt x="20" y="7"/>
                  </a:cubicBezTo>
                  <a:cubicBezTo>
                    <a:pt x="19" y="7"/>
                    <a:pt x="18" y="6"/>
                    <a:pt x="16" y="6"/>
                  </a:cubicBezTo>
                  <a:cubicBezTo>
                    <a:pt x="15" y="6"/>
                    <a:pt x="14" y="7"/>
                    <a:pt x="13" y="7"/>
                  </a:cubicBezTo>
                  <a:cubicBezTo>
                    <a:pt x="12" y="7"/>
                    <a:pt x="11" y="8"/>
                    <a:pt x="10" y="9"/>
                  </a:cubicBezTo>
                  <a:cubicBezTo>
                    <a:pt x="10" y="10"/>
                    <a:pt x="9" y="11"/>
                    <a:pt x="9" y="12"/>
                  </a:cubicBezTo>
                  <a:cubicBezTo>
                    <a:pt x="8" y="13"/>
                    <a:pt x="8" y="14"/>
                    <a:pt x="8" y="16"/>
                  </a:cubicBezTo>
                  <a:lnTo>
                    <a:pt x="25"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174" name="Freeform 11">
              <a:extLst>
                <a:ext uri="{FF2B5EF4-FFF2-40B4-BE49-F238E27FC236}">
                  <a16:creationId xmlns:a16="http://schemas.microsoft.com/office/drawing/2014/main" id="{29DB43AC-B765-4ECB-B483-562473BD4A38}"/>
                </a:ext>
              </a:extLst>
            </p:cNvPr>
            <p:cNvSpPr>
              <a:spLocks noEditPoints="1"/>
            </p:cNvSpPr>
            <p:nvPr userDrawn="1"/>
          </p:nvSpPr>
          <p:spPr bwMode="auto">
            <a:xfrm>
              <a:off x="857320" y="6174213"/>
              <a:ext cx="83698" cy="139497"/>
            </a:xfrm>
            <a:custGeom>
              <a:avLst/>
              <a:gdLst>
                <a:gd name="T0" fmla="*/ 33 w 33"/>
                <a:gd name="T1" fmla="*/ 35 h 55"/>
                <a:gd name="T2" fmla="*/ 31 w 33"/>
                <a:gd name="T3" fmla="*/ 44 h 55"/>
                <a:gd name="T4" fmla="*/ 28 w 33"/>
                <a:gd name="T5" fmla="*/ 50 h 55"/>
                <a:gd name="T6" fmla="*/ 23 w 33"/>
                <a:gd name="T7" fmla="*/ 53 h 55"/>
                <a:gd name="T8" fmla="*/ 17 w 33"/>
                <a:gd name="T9" fmla="*/ 55 h 55"/>
                <a:gd name="T10" fmla="*/ 12 w 33"/>
                <a:gd name="T11" fmla="*/ 53 h 55"/>
                <a:gd name="T12" fmla="*/ 8 w 33"/>
                <a:gd name="T13" fmla="*/ 50 h 55"/>
                <a:gd name="T14" fmla="*/ 8 w 33"/>
                <a:gd name="T15" fmla="*/ 54 h 55"/>
                <a:gd name="T16" fmla="*/ 0 w 33"/>
                <a:gd name="T17" fmla="*/ 54 h 55"/>
                <a:gd name="T18" fmla="*/ 0 w 33"/>
                <a:gd name="T19" fmla="*/ 4 h 55"/>
                <a:gd name="T20" fmla="*/ 8 w 33"/>
                <a:gd name="T21" fmla="*/ 0 h 55"/>
                <a:gd name="T22" fmla="*/ 8 w 33"/>
                <a:gd name="T23" fmla="*/ 19 h 55"/>
                <a:gd name="T24" fmla="*/ 10 w 33"/>
                <a:gd name="T25" fmla="*/ 17 h 55"/>
                <a:gd name="T26" fmla="*/ 12 w 33"/>
                <a:gd name="T27" fmla="*/ 16 h 55"/>
                <a:gd name="T28" fmla="*/ 14 w 33"/>
                <a:gd name="T29" fmla="*/ 15 h 55"/>
                <a:gd name="T30" fmla="*/ 18 w 33"/>
                <a:gd name="T31" fmla="*/ 15 h 55"/>
                <a:gd name="T32" fmla="*/ 24 w 33"/>
                <a:gd name="T33" fmla="*/ 16 h 55"/>
                <a:gd name="T34" fmla="*/ 28 w 33"/>
                <a:gd name="T35" fmla="*/ 19 h 55"/>
                <a:gd name="T36" fmla="*/ 31 w 33"/>
                <a:gd name="T37" fmla="*/ 26 h 55"/>
                <a:gd name="T38" fmla="*/ 33 w 33"/>
                <a:gd name="T39" fmla="*/ 35 h 55"/>
                <a:gd name="T40" fmla="*/ 25 w 33"/>
                <a:gd name="T41" fmla="*/ 35 h 55"/>
                <a:gd name="T42" fmla="*/ 23 w 33"/>
                <a:gd name="T43" fmla="*/ 25 h 55"/>
                <a:gd name="T44" fmla="*/ 16 w 33"/>
                <a:gd name="T45" fmla="*/ 22 h 55"/>
                <a:gd name="T46" fmla="*/ 14 w 33"/>
                <a:gd name="T47" fmla="*/ 22 h 55"/>
                <a:gd name="T48" fmla="*/ 11 w 33"/>
                <a:gd name="T49" fmla="*/ 23 h 55"/>
                <a:gd name="T50" fmla="*/ 9 w 33"/>
                <a:gd name="T51" fmla="*/ 25 h 55"/>
                <a:gd name="T52" fmla="*/ 8 w 33"/>
                <a:gd name="T53" fmla="*/ 26 h 55"/>
                <a:gd name="T54" fmla="*/ 8 w 33"/>
                <a:gd name="T55" fmla="*/ 43 h 55"/>
                <a:gd name="T56" fmla="*/ 9 w 33"/>
                <a:gd name="T57" fmla="*/ 44 h 55"/>
                <a:gd name="T58" fmla="*/ 11 w 33"/>
                <a:gd name="T59" fmla="*/ 46 h 55"/>
                <a:gd name="T60" fmla="*/ 14 w 33"/>
                <a:gd name="T61" fmla="*/ 47 h 55"/>
                <a:gd name="T62" fmla="*/ 17 w 33"/>
                <a:gd name="T63" fmla="*/ 48 h 55"/>
                <a:gd name="T64" fmla="*/ 23 w 33"/>
                <a:gd name="T65" fmla="*/ 45 h 55"/>
                <a:gd name="T66" fmla="*/ 25 w 33"/>
                <a:gd name="T67" fmla="*/ 3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3" h="55">
                  <a:moveTo>
                    <a:pt x="33" y="35"/>
                  </a:moveTo>
                  <a:cubicBezTo>
                    <a:pt x="33" y="38"/>
                    <a:pt x="32" y="41"/>
                    <a:pt x="31" y="44"/>
                  </a:cubicBezTo>
                  <a:cubicBezTo>
                    <a:pt x="30" y="46"/>
                    <a:pt x="29" y="48"/>
                    <a:pt x="28" y="50"/>
                  </a:cubicBezTo>
                  <a:cubicBezTo>
                    <a:pt x="27" y="51"/>
                    <a:pt x="25" y="53"/>
                    <a:pt x="23" y="53"/>
                  </a:cubicBezTo>
                  <a:cubicBezTo>
                    <a:pt x="21" y="54"/>
                    <a:pt x="19" y="55"/>
                    <a:pt x="17" y="55"/>
                  </a:cubicBezTo>
                  <a:cubicBezTo>
                    <a:pt x="16" y="55"/>
                    <a:pt x="14" y="54"/>
                    <a:pt x="12" y="53"/>
                  </a:cubicBezTo>
                  <a:cubicBezTo>
                    <a:pt x="10" y="52"/>
                    <a:pt x="9" y="51"/>
                    <a:pt x="8" y="50"/>
                  </a:cubicBezTo>
                  <a:cubicBezTo>
                    <a:pt x="8" y="54"/>
                    <a:pt x="8" y="54"/>
                    <a:pt x="8" y="54"/>
                  </a:cubicBezTo>
                  <a:cubicBezTo>
                    <a:pt x="0" y="54"/>
                    <a:pt x="0" y="54"/>
                    <a:pt x="0" y="54"/>
                  </a:cubicBezTo>
                  <a:cubicBezTo>
                    <a:pt x="0" y="4"/>
                    <a:pt x="0" y="4"/>
                    <a:pt x="0" y="4"/>
                  </a:cubicBezTo>
                  <a:cubicBezTo>
                    <a:pt x="8" y="0"/>
                    <a:pt x="8" y="0"/>
                    <a:pt x="8" y="0"/>
                  </a:cubicBezTo>
                  <a:cubicBezTo>
                    <a:pt x="8" y="19"/>
                    <a:pt x="8" y="19"/>
                    <a:pt x="8" y="19"/>
                  </a:cubicBezTo>
                  <a:cubicBezTo>
                    <a:pt x="9" y="18"/>
                    <a:pt x="9" y="18"/>
                    <a:pt x="10" y="17"/>
                  </a:cubicBezTo>
                  <a:cubicBezTo>
                    <a:pt x="11" y="17"/>
                    <a:pt x="11" y="16"/>
                    <a:pt x="12" y="16"/>
                  </a:cubicBezTo>
                  <a:cubicBezTo>
                    <a:pt x="13" y="16"/>
                    <a:pt x="13" y="15"/>
                    <a:pt x="14" y="15"/>
                  </a:cubicBezTo>
                  <a:cubicBezTo>
                    <a:pt x="15" y="15"/>
                    <a:pt x="16" y="15"/>
                    <a:pt x="18" y="15"/>
                  </a:cubicBezTo>
                  <a:cubicBezTo>
                    <a:pt x="20" y="15"/>
                    <a:pt x="22" y="15"/>
                    <a:pt x="24" y="16"/>
                  </a:cubicBezTo>
                  <a:cubicBezTo>
                    <a:pt x="25" y="16"/>
                    <a:pt x="27" y="18"/>
                    <a:pt x="28" y="19"/>
                  </a:cubicBezTo>
                  <a:cubicBezTo>
                    <a:pt x="30" y="21"/>
                    <a:pt x="31" y="23"/>
                    <a:pt x="31" y="26"/>
                  </a:cubicBezTo>
                  <a:cubicBezTo>
                    <a:pt x="32" y="28"/>
                    <a:pt x="33" y="32"/>
                    <a:pt x="33" y="35"/>
                  </a:cubicBezTo>
                  <a:close/>
                  <a:moveTo>
                    <a:pt x="25" y="35"/>
                  </a:moveTo>
                  <a:cubicBezTo>
                    <a:pt x="25" y="31"/>
                    <a:pt x="24" y="27"/>
                    <a:pt x="23" y="25"/>
                  </a:cubicBezTo>
                  <a:cubicBezTo>
                    <a:pt x="21" y="23"/>
                    <a:pt x="19" y="22"/>
                    <a:pt x="16" y="22"/>
                  </a:cubicBezTo>
                  <a:cubicBezTo>
                    <a:pt x="15" y="22"/>
                    <a:pt x="15" y="22"/>
                    <a:pt x="14" y="22"/>
                  </a:cubicBezTo>
                  <a:cubicBezTo>
                    <a:pt x="13" y="22"/>
                    <a:pt x="12" y="23"/>
                    <a:pt x="11" y="23"/>
                  </a:cubicBezTo>
                  <a:cubicBezTo>
                    <a:pt x="11" y="23"/>
                    <a:pt x="10" y="24"/>
                    <a:pt x="9" y="25"/>
                  </a:cubicBezTo>
                  <a:cubicBezTo>
                    <a:pt x="9" y="25"/>
                    <a:pt x="8" y="26"/>
                    <a:pt x="8" y="26"/>
                  </a:cubicBezTo>
                  <a:cubicBezTo>
                    <a:pt x="8" y="43"/>
                    <a:pt x="8" y="43"/>
                    <a:pt x="8" y="43"/>
                  </a:cubicBezTo>
                  <a:cubicBezTo>
                    <a:pt x="8" y="43"/>
                    <a:pt x="9" y="44"/>
                    <a:pt x="9" y="44"/>
                  </a:cubicBezTo>
                  <a:cubicBezTo>
                    <a:pt x="10" y="45"/>
                    <a:pt x="11" y="45"/>
                    <a:pt x="11" y="46"/>
                  </a:cubicBezTo>
                  <a:cubicBezTo>
                    <a:pt x="12" y="46"/>
                    <a:pt x="13" y="47"/>
                    <a:pt x="14" y="47"/>
                  </a:cubicBezTo>
                  <a:cubicBezTo>
                    <a:pt x="15" y="47"/>
                    <a:pt x="16" y="48"/>
                    <a:pt x="17" y="48"/>
                  </a:cubicBezTo>
                  <a:cubicBezTo>
                    <a:pt x="19" y="48"/>
                    <a:pt x="21" y="47"/>
                    <a:pt x="23" y="45"/>
                  </a:cubicBezTo>
                  <a:cubicBezTo>
                    <a:pt x="24" y="43"/>
                    <a:pt x="25" y="39"/>
                    <a:pt x="25" y="3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175" name="Freeform 12">
              <a:extLst>
                <a:ext uri="{FF2B5EF4-FFF2-40B4-BE49-F238E27FC236}">
                  <a16:creationId xmlns:a16="http://schemas.microsoft.com/office/drawing/2014/main" id="{AF1DE1B8-EA4B-4A98-A97D-BA5EEA42B197}"/>
                </a:ext>
              </a:extLst>
            </p:cNvPr>
            <p:cNvSpPr>
              <a:spLocks noEditPoints="1"/>
            </p:cNvSpPr>
            <p:nvPr userDrawn="1"/>
          </p:nvSpPr>
          <p:spPr bwMode="auto">
            <a:xfrm>
              <a:off x="956713" y="6212575"/>
              <a:ext cx="83698" cy="101135"/>
            </a:xfrm>
            <a:custGeom>
              <a:avLst/>
              <a:gdLst>
                <a:gd name="T0" fmla="*/ 33 w 33"/>
                <a:gd name="T1" fmla="*/ 19 h 40"/>
                <a:gd name="T2" fmla="*/ 33 w 33"/>
                <a:gd name="T3" fmla="*/ 21 h 40"/>
                <a:gd name="T4" fmla="*/ 32 w 33"/>
                <a:gd name="T5" fmla="*/ 22 h 40"/>
                <a:gd name="T6" fmla="*/ 7 w 33"/>
                <a:gd name="T7" fmla="*/ 22 h 40"/>
                <a:gd name="T8" fmla="*/ 8 w 33"/>
                <a:gd name="T9" fmla="*/ 27 h 40"/>
                <a:gd name="T10" fmla="*/ 10 w 33"/>
                <a:gd name="T11" fmla="*/ 30 h 40"/>
                <a:gd name="T12" fmla="*/ 13 w 33"/>
                <a:gd name="T13" fmla="*/ 32 h 40"/>
                <a:gd name="T14" fmla="*/ 17 w 33"/>
                <a:gd name="T15" fmla="*/ 33 h 40"/>
                <a:gd name="T16" fmla="*/ 19 w 33"/>
                <a:gd name="T17" fmla="*/ 33 h 40"/>
                <a:gd name="T18" fmla="*/ 21 w 33"/>
                <a:gd name="T19" fmla="*/ 32 h 40"/>
                <a:gd name="T20" fmla="*/ 23 w 33"/>
                <a:gd name="T21" fmla="*/ 31 h 40"/>
                <a:gd name="T22" fmla="*/ 25 w 33"/>
                <a:gd name="T23" fmla="*/ 30 h 40"/>
                <a:gd name="T24" fmla="*/ 30 w 33"/>
                <a:gd name="T25" fmla="*/ 35 h 40"/>
                <a:gd name="T26" fmla="*/ 27 w 33"/>
                <a:gd name="T27" fmla="*/ 37 h 40"/>
                <a:gd name="T28" fmla="*/ 24 w 33"/>
                <a:gd name="T29" fmla="*/ 38 h 40"/>
                <a:gd name="T30" fmla="*/ 21 w 33"/>
                <a:gd name="T31" fmla="*/ 39 h 40"/>
                <a:gd name="T32" fmla="*/ 16 w 33"/>
                <a:gd name="T33" fmla="*/ 40 h 40"/>
                <a:gd name="T34" fmla="*/ 12 w 33"/>
                <a:gd name="T35" fmla="*/ 39 h 40"/>
                <a:gd name="T36" fmla="*/ 8 w 33"/>
                <a:gd name="T37" fmla="*/ 37 h 40"/>
                <a:gd name="T38" fmla="*/ 5 w 33"/>
                <a:gd name="T39" fmla="*/ 34 h 40"/>
                <a:gd name="T40" fmla="*/ 2 w 33"/>
                <a:gd name="T41" fmla="*/ 31 h 40"/>
                <a:gd name="T42" fmla="*/ 0 w 33"/>
                <a:gd name="T43" fmla="*/ 26 h 40"/>
                <a:gd name="T44" fmla="*/ 0 w 33"/>
                <a:gd name="T45" fmla="*/ 20 h 40"/>
                <a:gd name="T46" fmla="*/ 1 w 33"/>
                <a:gd name="T47" fmla="*/ 11 h 40"/>
                <a:gd name="T48" fmla="*/ 4 w 33"/>
                <a:gd name="T49" fmla="*/ 5 h 40"/>
                <a:gd name="T50" fmla="*/ 10 w 33"/>
                <a:gd name="T51" fmla="*/ 1 h 40"/>
                <a:gd name="T52" fmla="*/ 16 w 33"/>
                <a:gd name="T53" fmla="*/ 0 h 40"/>
                <a:gd name="T54" fmla="*/ 24 w 33"/>
                <a:gd name="T55" fmla="*/ 1 h 40"/>
                <a:gd name="T56" fmla="*/ 29 w 33"/>
                <a:gd name="T57" fmla="*/ 5 h 40"/>
                <a:gd name="T58" fmla="*/ 32 w 33"/>
                <a:gd name="T59" fmla="*/ 11 h 40"/>
                <a:gd name="T60" fmla="*/ 33 w 33"/>
                <a:gd name="T61" fmla="*/ 19 h 40"/>
                <a:gd name="T62" fmla="*/ 25 w 33"/>
                <a:gd name="T63" fmla="*/ 16 h 40"/>
                <a:gd name="T64" fmla="*/ 24 w 33"/>
                <a:gd name="T65" fmla="*/ 12 h 40"/>
                <a:gd name="T66" fmla="*/ 23 w 33"/>
                <a:gd name="T67" fmla="*/ 9 h 40"/>
                <a:gd name="T68" fmla="*/ 20 w 33"/>
                <a:gd name="T69" fmla="*/ 7 h 40"/>
                <a:gd name="T70" fmla="*/ 16 w 33"/>
                <a:gd name="T71" fmla="*/ 6 h 40"/>
                <a:gd name="T72" fmla="*/ 12 w 33"/>
                <a:gd name="T73" fmla="*/ 7 h 40"/>
                <a:gd name="T74" fmla="*/ 10 w 33"/>
                <a:gd name="T75" fmla="*/ 9 h 40"/>
                <a:gd name="T76" fmla="*/ 8 w 33"/>
                <a:gd name="T77" fmla="*/ 12 h 40"/>
                <a:gd name="T78" fmla="*/ 7 w 33"/>
                <a:gd name="T79" fmla="*/ 16 h 40"/>
                <a:gd name="T80" fmla="*/ 25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2" y="22"/>
                    <a:pt x="32" y="22"/>
                  </a:cubicBezTo>
                  <a:cubicBezTo>
                    <a:pt x="7" y="22"/>
                    <a:pt x="7" y="22"/>
                    <a:pt x="7" y="22"/>
                  </a:cubicBezTo>
                  <a:cubicBezTo>
                    <a:pt x="7" y="24"/>
                    <a:pt x="8" y="26"/>
                    <a:pt x="8" y="27"/>
                  </a:cubicBezTo>
                  <a:cubicBezTo>
                    <a:pt x="9" y="28"/>
                    <a:pt x="10" y="29"/>
                    <a:pt x="10" y="30"/>
                  </a:cubicBezTo>
                  <a:cubicBezTo>
                    <a:pt x="11" y="31"/>
                    <a:pt x="12" y="32"/>
                    <a:pt x="13" y="32"/>
                  </a:cubicBezTo>
                  <a:cubicBezTo>
                    <a:pt x="14" y="33"/>
                    <a:pt x="16" y="33"/>
                    <a:pt x="17" y="33"/>
                  </a:cubicBezTo>
                  <a:cubicBezTo>
                    <a:pt x="18" y="33"/>
                    <a:pt x="18" y="33"/>
                    <a:pt x="19" y="33"/>
                  </a:cubicBezTo>
                  <a:cubicBezTo>
                    <a:pt x="20" y="32"/>
                    <a:pt x="21" y="32"/>
                    <a:pt x="21" y="32"/>
                  </a:cubicBezTo>
                  <a:cubicBezTo>
                    <a:pt x="22" y="32"/>
                    <a:pt x="22" y="31"/>
                    <a:pt x="23" y="31"/>
                  </a:cubicBezTo>
                  <a:cubicBezTo>
                    <a:pt x="24" y="31"/>
                    <a:pt x="24" y="30"/>
                    <a:pt x="25" y="30"/>
                  </a:cubicBezTo>
                  <a:cubicBezTo>
                    <a:pt x="30" y="35"/>
                    <a:pt x="30" y="35"/>
                    <a:pt x="30" y="35"/>
                  </a:cubicBezTo>
                  <a:cubicBezTo>
                    <a:pt x="29" y="35"/>
                    <a:pt x="28" y="36"/>
                    <a:pt x="27" y="37"/>
                  </a:cubicBezTo>
                  <a:cubicBezTo>
                    <a:pt x="26" y="37"/>
                    <a:pt x="25" y="38"/>
                    <a:pt x="24" y="38"/>
                  </a:cubicBezTo>
                  <a:cubicBezTo>
                    <a:pt x="23" y="39"/>
                    <a:pt x="22" y="39"/>
                    <a:pt x="21" y="39"/>
                  </a:cubicBezTo>
                  <a:cubicBezTo>
                    <a:pt x="19" y="39"/>
                    <a:pt x="18" y="40"/>
                    <a:pt x="16" y="40"/>
                  </a:cubicBezTo>
                  <a:cubicBezTo>
                    <a:pt x="15" y="40"/>
                    <a:pt x="13" y="39"/>
                    <a:pt x="12" y="39"/>
                  </a:cubicBezTo>
                  <a:cubicBezTo>
                    <a:pt x="10" y="38"/>
                    <a:pt x="9" y="38"/>
                    <a:pt x="8" y="37"/>
                  </a:cubicBezTo>
                  <a:cubicBezTo>
                    <a:pt x="7" y="36"/>
                    <a:pt x="6" y="35"/>
                    <a:pt x="5" y="34"/>
                  </a:cubicBezTo>
                  <a:cubicBezTo>
                    <a:pt x="4" y="34"/>
                    <a:pt x="3" y="32"/>
                    <a:pt x="2" y="31"/>
                  </a:cubicBezTo>
                  <a:cubicBezTo>
                    <a:pt x="1" y="29"/>
                    <a:pt x="1" y="28"/>
                    <a:pt x="0" y="26"/>
                  </a:cubicBezTo>
                  <a:cubicBezTo>
                    <a:pt x="0" y="24"/>
                    <a:pt x="0" y="22"/>
                    <a:pt x="0" y="20"/>
                  </a:cubicBezTo>
                  <a:cubicBezTo>
                    <a:pt x="0" y="16"/>
                    <a:pt x="0" y="13"/>
                    <a:pt x="1" y="11"/>
                  </a:cubicBezTo>
                  <a:cubicBezTo>
                    <a:pt x="2" y="8"/>
                    <a:pt x="3" y="6"/>
                    <a:pt x="4" y="5"/>
                  </a:cubicBezTo>
                  <a:cubicBezTo>
                    <a:pt x="6" y="3"/>
                    <a:pt x="8" y="2"/>
                    <a:pt x="10" y="1"/>
                  </a:cubicBezTo>
                  <a:cubicBezTo>
                    <a:pt x="12" y="0"/>
                    <a:pt x="14" y="0"/>
                    <a:pt x="16" y="0"/>
                  </a:cubicBezTo>
                  <a:cubicBezTo>
                    <a:pt x="19" y="0"/>
                    <a:pt x="22" y="0"/>
                    <a:pt x="24" y="1"/>
                  </a:cubicBezTo>
                  <a:cubicBezTo>
                    <a:pt x="26" y="2"/>
                    <a:pt x="27" y="4"/>
                    <a:pt x="29" y="5"/>
                  </a:cubicBezTo>
                  <a:cubicBezTo>
                    <a:pt x="30" y="7"/>
                    <a:pt x="31" y="9"/>
                    <a:pt x="32" y="11"/>
                  </a:cubicBezTo>
                  <a:cubicBezTo>
                    <a:pt x="32" y="14"/>
                    <a:pt x="33" y="16"/>
                    <a:pt x="33" y="19"/>
                  </a:cubicBezTo>
                  <a:close/>
                  <a:moveTo>
                    <a:pt x="25" y="16"/>
                  </a:moveTo>
                  <a:cubicBezTo>
                    <a:pt x="25" y="15"/>
                    <a:pt x="25" y="13"/>
                    <a:pt x="24" y="12"/>
                  </a:cubicBezTo>
                  <a:cubicBezTo>
                    <a:pt x="24" y="11"/>
                    <a:pt x="23" y="10"/>
                    <a:pt x="23" y="9"/>
                  </a:cubicBezTo>
                  <a:cubicBezTo>
                    <a:pt x="22" y="8"/>
                    <a:pt x="21" y="8"/>
                    <a:pt x="20" y="7"/>
                  </a:cubicBezTo>
                  <a:cubicBezTo>
                    <a:pt x="19" y="7"/>
                    <a:pt x="18" y="6"/>
                    <a:pt x="16" y="6"/>
                  </a:cubicBezTo>
                  <a:cubicBezTo>
                    <a:pt x="15" y="6"/>
                    <a:pt x="13" y="7"/>
                    <a:pt x="12" y="7"/>
                  </a:cubicBezTo>
                  <a:cubicBezTo>
                    <a:pt x="11" y="7"/>
                    <a:pt x="11" y="8"/>
                    <a:pt x="10" y="9"/>
                  </a:cubicBezTo>
                  <a:cubicBezTo>
                    <a:pt x="9" y="10"/>
                    <a:pt x="9" y="11"/>
                    <a:pt x="8" y="12"/>
                  </a:cubicBezTo>
                  <a:cubicBezTo>
                    <a:pt x="8" y="13"/>
                    <a:pt x="7" y="14"/>
                    <a:pt x="7" y="16"/>
                  </a:cubicBezTo>
                  <a:lnTo>
                    <a:pt x="25"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176" name="Freeform 13">
              <a:extLst>
                <a:ext uri="{FF2B5EF4-FFF2-40B4-BE49-F238E27FC236}">
                  <a16:creationId xmlns:a16="http://schemas.microsoft.com/office/drawing/2014/main" id="{F8F60B79-7AF5-4C5E-A5EF-126F117D591C}"/>
                </a:ext>
              </a:extLst>
            </p:cNvPr>
            <p:cNvSpPr>
              <a:spLocks/>
            </p:cNvSpPr>
            <p:nvPr userDrawn="1"/>
          </p:nvSpPr>
          <p:spPr bwMode="auto">
            <a:xfrm>
              <a:off x="1050873" y="6174213"/>
              <a:ext cx="55799" cy="139497"/>
            </a:xfrm>
            <a:custGeom>
              <a:avLst/>
              <a:gdLst>
                <a:gd name="T0" fmla="*/ 21 w 22"/>
                <a:gd name="T1" fmla="*/ 53 h 55"/>
                <a:gd name="T2" fmla="*/ 18 w 22"/>
                <a:gd name="T3" fmla="*/ 54 h 55"/>
                <a:gd name="T4" fmla="*/ 14 w 22"/>
                <a:gd name="T5" fmla="*/ 55 h 55"/>
                <a:gd name="T6" fmla="*/ 11 w 22"/>
                <a:gd name="T7" fmla="*/ 54 h 55"/>
                <a:gd name="T8" fmla="*/ 8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3 w 22"/>
                <a:gd name="T25" fmla="*/ 0 h 55"/>
                <a:gd name="T26" fmla="*/ 13 w 22"/>
                <a:gd name="T27" fmla="*/ 15 h 55"/>
                <a:gd name="T28" fmla="*/ 22 w 22"/>
                <a:gd name="T29" fmla="*/ 15 h 55"/>
                <a:gd name="T30" fmla="*/ 22 w 22"/>
                <a:gd name="T31" fmla="*/ 22 h 55"/>
                <a:gd name="T32" fmla="*/ 13 w 22"/>
                <a:gd name="T33" fmla="*/ 22 h 55"/>
                <a:gd name="T34" fmla="*/ 13 w 22"/>
                <a:gd name="T35" fmla="*/ 43 h 55"/>
                <a:gd name="T36" fmla="*/ 13 w 22"/>
                <a:gd name="T37" fmla="*/ 45 h 55"/>
                <a:gd name="T38" fmla="*/ 14 w 22"/>
                <a:gd name="T39" fmla="*/ 47 h 55"/>
                <a:gd name="T40" fmla="*/ 15 w 22"/>
                <a:gd name="T41" fmla="*/ 47 h 55"/>
                <a:gd name="T42" fmla="*/ 17 w 22"/>
                <a:gd name="T43" fmla="*/ 48 h 55"/>
                <a:gd name="T44" fmla="*/ 20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7" y="54"/>
                    <a:pt x="15" y="55"/>
                    <a:pt x="14" y="55"/>
                  </a:cubicBezTo>
                  <a:cubicBezTo>
                    <a:pt x="13" y="55"/>
                    <a:pt x="12" y="54"/>
                    <a:pt x="11" y="54"/>
                  </a:cubicBezTo>
                  <a:cubicBezTo>
                    <a:pt x="10" y="54"/>
                    <a:pt x="9" y="53"/>
                    <a:pt x="8" y="52"/>
                  </a:cubicBezTo>
                  <a:cubicBezTo>
                    <a:pt x="7" y="51"/>
                    <a:pt x="6" y="50"/>
                    <a:pt x="6" y="49"/>
                  </a:cubicBezTo>
                  <a:cubicBezTo>
                    <a:pt x="6"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5"/>
                    <a:pt x="13" y="45"/>
                  </a:cubicBezTo>
                  <a:cubicBezTo>
                    <a:pt x="13" y="46"/>
                    <a:pt x="13" y="46"/>
                    <a:pt x="14" y="47"/>
                  </a:cubicBezTo>
                  <a:cubicBezTo>
                    <a:pt x="14" y="47"/>
                    <a:pt x="14" y="47"/>
                    <a:pt x="15" y="47"/>
                  </a:cubicBezTo>
                  <a:cubicBezTo>
                    <a:pt x="15" y="48"/>
                    <a:pt x="16" y="48"/>
                    <a:pt x="17" y="48"/>
                  </a:cubicBezTo>
                  <a:cubicBezTo>
                    <a:pt x="18" y="48"/>
                    <a:pt x="19" y="48"/>
                    <a:pt x="20" y="47"/>
                  </a:cubicBezTo>
                  <a:cubicBezTo>
                    <a:pt x="21" y="47"/>
                    <a:pt x="22"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177" name="Freeform 14">
              <a:extLst>
                <a:ext uri="{FF2B5EF4-FFF2-40B4-BE49-F238E27FC236}">
                  <a16:creationId xmlns:a16="http://schemas.microsoft.com/office/drawing/2014/main" id="{0A0438AD-9937-4C25-AB9E-7F8C8CCA23F7}"/>
                </a:ext>
              </a:extLst>
            </p:cNvPr>
            <p:cNvSpPr>
              <a:spLocks/>
            </p:cNvSpPr>
            <p:nvPr userDrawn="1"/>
          </p:nvSpPr>
          <p:spPr bwMode="auto">
            <a:xfrm>
              <a:off x="1118877" y="6174213"/>
              <a:ext cx="55799" cy="139497"/>
            </a:xfrm>
            <a:custGeom>
              <a:avLst/>
              <a:gdLst>
                <a:gd name="T0" fmla="*/ 21 w 22"/>
                <a:gd name="T1" fmla="*/ 53 h 55"/>
                <a:gd name="T2" fmla="*/ 18 w 22"/>
                <a:gd name="T3" fmla="*/ 54 h 55"/>
                <a:gd name="T4" fmla="*/ 14 w 22"/>
                <a:gd name="T5" fmla="*/ 55 h 55"/>
                <a:gd name="T6" fmla="*/ 10 w 22"/>
                <a:gd name="T7" fmla="*/ 54 h 55"/>
                <a:gd name="T8" fmla="*/ 8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3 w 22"/>
                <a:gd name="T25" fmla="*/ 0 h 55"/>
                <a:gd name="T26" fmla="*/ 13 w 22"/>
                <a:gd name="T27" fmla="*/ 15 h 55"/>
                <a:gd name="T28" fmla="*/ 22 w 22"/>
                <a:gd name="T29" fmla="*/ 15 h 55"/>
                <a:gd name="T30" fmla="*/ 22 w 22"/>
                <a:gd name="T31" fmla="*/ 22 h 55"/>
                <a:gd name="T32" fmla="*/ 13 w 22"/>
                <a:gd name="T33" fmla="*/ 22 h 55"/>
                <a:gd name="T34" fmla="*/ 13 w 22"/>
                <a:gd name="T35" fmla="*/ 43 h 55"/>
                <a:gd name="T36" fmla="*/ 13 w 22"/>
                <a:gd name="T37" fmla="*/ 45 h 55"/>
                <a:gd name="T38" fmla="*/ 14 w 22"/>
                <a:gd name="T39" fmla="*/ 47 h 55"/>
                <a:gd name="T40" fmla="*/ 15 w 22"/>
                <a:gd name="T41" fmla="*/ 47 h 55"/>
                <a:gd name="T42" fmla="*/ 17 w 22"/>
                <a:gd name="T43" fmla="*/ 48 h 55"/>
                <a:gd name="T44" fmla="*/ 20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7" y="54"/>
                    <a:pt x="15" y="55"/>
                    <a:pt x="14" y="55"/>
                  </a:cubicBezTo>
                  <a:cubicBezTo>
                    <a:pt x="13" y="55"/>
                    <a:pt x="11" y="54"/>
                    <a:pt x="10" y="54"/>
                  </a:cubicBezTo>
                  <a:cubicBezTo>
                    <a:pt x="9" y="54"/>
                    <a:pt x="9" y="53"/>
                    <a:pt x="8"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5"/>
                    <a:pt x="13" y="45"/>
                  </a:cubicBezTo>
                  <a:cubicBezTo>
                    <a:pt x="13" y="46"/>
                    <a:pt x="13" y="46"/>
                    <a:pt x="14" y="47"/>
                  </a:cubicBezTo>
                  <a:cubicBezTo>
                    <a:pt x="14" y="47"/>
                    <a:pt x="14" y="47"/>
                    <a:pt x="15" y="47"/>
                  </a:cubicBezTo>
                  <a:cubicBezTo>
                    <a:pt x="15" y="48"/>
                    <a:pt x="16" y="48"/>
                    <a:pt x="17" y="48"/>
                  </a:cubicBezTo>
                  <a:cubicBezTo>
                    <a:pt x="18" y="48"/>
                    <a:pt x="19" y="48"/>
                    <a:pt x="20" y="47"/>
                  </a:cubicBezTo>
                  <a:cubicBezTo>
                    <a:pt x="21" y="47"/>
                    <a:pt x="21"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178" name="Freeform 15">
              <a:extLst>
                <a:ext uri="{FF2B5EF4-FFF2-40B4-BE49-F238E27FC236}">
                  <a16:creationId xmlns:a16="http://schemas.microsoft.com/office/drawing/2014/main" id="{6FDE2726-7032-4BE4-A420-0ECF49A32A8B}"/>
                </a:ext>
              </a:extLst>
            </p:cNvPr>
            <p:cNvSpPr>
              <a:spLocks noEditPoints="1"/>
            </p:cNvSpPr>
            <p:nvPr userDrawn="1"/>
          </p:nvSpPr>
          <p:spPr bwMode="auto">
            <a:xfrm>
              <a:off x="1190370" y="6212575"/>
              <a:ext cx="83698" cy="101135"/>
            </a:xfrm>
            <a:custGeom>
              <a:avLst/>
              <a:gdLst>
                <a:gd name="T0" fmla="*/ 33 w 33"/>
                <a:gd name="T1" fmla="*/ 19 h 40"/>
                <a:gd name="T2" fmla="*/ 33 w 33"/>
                <a:gd name="T3" fmla="*/ 21 h 40"/>
                <a:gd name="T4" fmla="*/ 32 w 33"/>
                <a:gd name="T5" fmla="*/ 22 h 40"/>
                <a:gd name="T6" fmla="*/ 7 w 33"/>
                <a:gd name="T7" fmla="*/ 22 h 40"/>
                <a:gd name="T8" fmla="*/ 8 w 33"/>
                <a:gd name="T9" fmla="*/ 27 h 40"/>
                <a:gd name="T10" fmla="*/ 10 w 33"/>
                <a:gd name="T11" fmla="*/ 30 h 40"/>
                <a:gd name="T12" fmla="*/ 13 w 33"/>
                <a:gd name="T13" fmla="*/ 32 h 40"/>
                <a:gd name="T14" fmla="*/ 17 w 33"/>
                <a:gd name="T15" fmla="*/ 33 h 40"/>
                <a:gd name="T16" fmla="*/ 19 w 33"/>
                <a:gd name="T17" fmla="*/ 33 h 40"/>
                <a:gd name="T18" fmla="*/ 21 w 33"/>
                <a:gd name="T19" fmla="*/ 32 h 40"/>
                <a:gd name="T20" fmla="*/ 23 w 33"/>
                <a:gd name="T21" fmla="*/ 31 h 40"/>
                <a:gd name="T22" fmla="*/ 25 w 33"/>
                <a:gd name="T23" fmla="*/ 30 h 40"/>
                <a:gd name="T24" fmla="*/ 29 w 33"/>
                <a:gd name="T25" fmla="*/ 35 h 40"/>
                <a:gd name="T26" fmla="*/ 27 w 33"/>
                <a:gd name="T27" fmla="*/ 37 h 40"/>
                <a:gd name="T28" fmla="*/ 24 w 33"/>
                <a:gd name="T29" fmla="*/ 38 h 40"/>
                <a:gd name="T30" fmla="*/ 20 w 33"/>
                <a:gd name="T31" fmla="*/ 39 h 40"/>
                <a:gd name="T32" fmla="*/ 16 w 33"/>
                <a:gd name="T33" fmla="*/ 40 h 40"/>
                <a:gd name="T34" fmla="*/ 12 w 33"/>
                <a:gd name="T35" fmla="*/ 39 h 40"/>
                <a:gd name="T36" fmla="*/ 8 w 33"/>
                <a:gd name="T37" fmla="*/ 37 h 40"/>
                <a:gd name="T38" fmla="*/ 5 w 33"/>
                <a:gd name="T39" fmla="*/ 34 h 40"/>
                <a:gd name="T40" fmla="*/ 2 w 33"/>
                <a:gd name="T41" fmla="*/ 31 h 40"/>
                <a:gd name="T42" fmla="*/ 0 w 33"/>
                <a:gd name="T43" fmla="*/ 26 h 40"/>
                <a:gd name="T44" fmla="*/ 0 w 33"/>
                <a:gd name="T45" fmla="*/ 20 h 40"/>
                <a:gd name="T46" fmla="*/ 1 w 33"/>
                <a:gd name="T47" fmla="*/ 11 h 40"/>
                <a:gd name="T48" fmla="*/ 4 w 33"/>
                <a:gd name="T49" fmla="*/ 5 h 40"/>
                <a:gd name="T50" fmla="*/ 10 w 33"/>
                <a:gd name="T51" fmla="*/ 1 h 40"/>
                <a:gd name="T52" fmla="*/ 16 w 33"/>
                <a:gd name="T53" fmla="*/ 0 h 40"/>
                <a:gd name="T54" fmla="*/ 24 w 33"/>
                <a:gd name="T55" fmla="*/ 1 h 40"/>
                <a:gd name="T56" fmla="*/ 29 w 33"/>
                <a:gd name="T57" fmla="*/ 5 h 40"/>
                <a:gd name="T58" fmla="*/ 32 w 33"/>
                <a:gd name="T59" fmla="*/ 11 h 40"/>
                <a:gd name="T60" fmla="*/ 33 w 33"/>
                <a:gd name="T61" fmla="*/ 19 h 40"/>
                <a:gd name="T62" fmla="*/ 25 w 33"/>
                <a:gd name="T63" fmla="*/ 16 h 40"/>
                <a:gd name="T64" fmla="*/ 24 w 33"/>
                <a:gd name="T65" fmla="*/ 12 h 40"/>
                <a:gd name="T66" fmla="*/ 23 w 33"/>
                <a:gd name="T67" fmla="*/ 9 h 40"/>
                <a:gd name="T68" fmla="*/ 20 w 33"/>
                <a:gd name="T69" fmla="*/ 7 h 40"/>
                <a:gd name="T70" fmla="*/ 16 w 33"/>
                <a:gd name="T71" fmla="*/ 6 h 40"/>
                <a:gd name="T72" fmla="*/ 12 w 33"/>
                <a:gd name="T73" fmla="*/ 7 h 40"/>
                <a:gd name="T74" fmla="*/ 10 w 33"/>
                <a:gd name="T75" fmla="*/ 9 h 40"/>
                <a:gd name="T76" fmla="*/ 8 w 33"/>
                <a:gd name="T77" fmla="*/ 12 h 40"/>
                <a:gd name="T78" fmla="*/ 7 w 33"/>
                <a:gd name="T79" fmla="*/ 16 h 40"/>
                <a:gd name="T80" fmla="*/ 25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2" y="21"/>
                    <a:pt x="32" y="22"/>
                    <a:pt x="32" y="22"/>
                  </a:cubicBezTo>
                  <a:cubicBezTo>
                    <a:pt x="7" y="22"/>
                    <a:pt x="7" y="22"/>
                    <a:pt x="7" y="22"/>
                  </a:cubicBezTo>
                  <a:cubicBezTo>
                    <a:pt x="7" y="24"/>
                    <a:pt x="8" y="26"/>
                    <a:pt x="8" y="27"/>
                  </a:cubicBezTo>
                  <a:cubicBezTo>
                    <a:pt x="9" y="28"/>
                    <a:pt x="10" y="29"/>
                    <a:pt x="10" y="30"/>
                  </a:cubicBezTo>
                  <a:cubicBezTo>
                    <a:pt x="11" y="31"/>
                    <a:pt x="12" y="32"/>
                    <a:pt x="13" y="32"/>
                  </a:cubicBezTo>
                  <a:cubicBezTo>
                    <a:pt x="14" y="33"/>
                    <a:pt x="16" y="33"/>
                    <a:pt x="17" y="33"/>
                  </a:cubicBezTo>
                  <a:cubicBezTo>
                    <a:pt x="18" y="33"/>
                    <a:pt x="18" y="33"/>
                    <a:pt x="19" y="33"/>
                  </a:cubicBezTo>
                  <a:cubicBezTo>
                    <a:pt x="20" y="32"/>
                    <a:pt x="20" y="32"/>
                    <a:pt x="21" y="32"/>
                  </a:cubicBezTo>
                  <a:cubicBezTo>
                    <a:pt x="22" y="32"/>
                    <a:pt x="22" y="31"/>
                    <a:pt x="23" y="31"/>
                  </a:cubicBezTo>
                  <a:cubicBezTo>
                    <a:pt x="23" y="31"/>
                    <a:pt x="24" y="30"/>
                    <a:pt x="25" y="30"/>
                  </a:cubicBezTo>
                  <a:cubicBezTo>
                    <a:pt x="29" y="35"/>
                    <a:pt x="29" y="35"/>
                    <a:pt x="29" y="35"/>
                  </a:cubicBezTo>
                  <a:cubicBezTo>
                    <a:pt x="29" y="35"/>
                    <a:pt x="28" y="36"/>
                    <a:pt x="27" y="37"/>
                  </a:cubicBezTo>
                  <a:cubicBezTo>
                    <a:pt x="26" y="37"/>
                    <a:pt x="25" y="38"/>
                    <a:pt x="24" y="38"/>
                  </a:cubicBezTo>
                  <a:cubicBezTo>
                    <a:pt x="23" y="39"/>
                    <a:pt x="22" y="39"/>
                    <a:pt x="20" y="39"/>
                  </a:cubicBezTo>
                  <a:cubicBezTo>
                    <a:pt x="19" y="39"/>
                    <a:pt x="18" y="40"/>
                    <a:pt x="16" y="40"/>
                  </a:cubicBezTo>
                  <a:cubicBezTo>
                    <a:pt x="15" y="40"/>
                    <a:pt x="13" y="39"/>
                    <a:pt x="12" y="39"/>
                  </a:cubicBezTo>
                  <a:cubicBezTo>
                    <a:pt x="10" y="38"/>
                    <a:pt x="9" y="38"/>
                    <a:pt x="8" y="37"/>
                  </a:cubicBezTo>
                  <a:cubicBezTo>
                    <a:pt x="7" y="36"/>
                    <a:pt x="6" y="35"/>
                    <a:pt x="5" y="34"/>
                  </a:cubicBezTo>
                  <a:cubicBezTo>
                    <a:pt x="4" y="34"/>
                    <a:pt x="3" y="32"/>
                    <a:pt x="2" y="31"/>
                  </a:cubicBezTo>
                  <a:cubicBezTo>
                    <a:pt x="1" y="29"/>
                    <a:pt x="1" y="28"/>
                    <a:pt x="0" y="26"/>
                  </a:cubicBezTo>
                  <a:cubicBezTo>
                    <a:pt x="0" y="24"/>
                    <a:pt x="0" y="22"/>
                    <a:pt x="0" y="20"/>
                  </a:cubicBezTo>
                  <a:cubicBezTo>
                    <a:pt x="0" y="16"/>
                    <a:pt x="0" y="13"/>
                    <a:pt x="1" y="11"/>
                  </a:cubicBezTo>
                  <a:cubicBezTo>
                    <a:pt x="2" y="8"/>
                    <a:pt x="3" y="6"/>
                    <a:pt x="4" y="5"/>
                  </a:cubicBezTo>
                  <a:cubicBezTo>
                    <a:pt x="6" y="3"/>
                    <a:pt x="8" y="2"/>
                    <a:pt x="10" y="1"/>
                  </a:cubicBezTo>
                  <a:cubicBezTo>
                    <a:pt x="12" y="0"/>
                    <a:pt x="14" y="0"/>
                    <a:pt x="16" y="0"/>
                  </a:cubicBezTo>
                  <a:cubicBezTo>
                    <a:pt x="19" y="0"/>
                    <a:pt x="22" y="0"/>
                    <a:pt x="24" y="1"/>
                  </a:cubicBezTo>
                  <a:cubicBezTo>
                    <a:pt x="26" y="2"/>
                    <a:pt x="27" y="4"/>
                    <a:pt x="29" y="5"/>
                  </a:cubicBezTo>
                  <a:cubicBezTo>
                    <a:pt x="30" y="7"/>
                    <a:pt x="31" y="9"/>
                    <a:pt x="32" y="11"/>
                  </a:cubicBezTo>
                  <a:cubicBezTo>
                    <a:pt x="32" y="14"/>
                    <a:pt x="33" y="16"/>
                    <a:pt x="33" y="19"/>
                  </a:cubicBezTo>
                  <a:close/>
                  <a:moveTo>
                    <a:pt x="25" y="16"/>
                  </a:moveTo>
                  <a:cubicBezTo>
                    <a:pt x="25" y="15"/>
                    <a:pt x="25" y="13"/>
                    <a:pt x="24" y="12"/>
                  </a:cubicBezTo>
                  <a:cubicBezTo>
                    <a:pt x="24" y="11"/>
                    <a:pt x="23" y="10"/>
                    <a:pt x="23" y="9"/>
                  </a:cubicBezTo>
                  <a:cubicBezTo>
                    <a:pt x="22" y="8"/>
                    <a:pt x="21" y="8"/>
                    <a:pt x="20" y="7"/>
                  </a:cubicBezTo>
                  <a:cubicBezTo>
                    <a:pt x="19" y="7"/>
                    <a:pt x="17" y="6"/>
                    <a:pt x="16" y="6"/>
                  </a:cubicBezTo>
                  <a:cubicBezTo>
                    <a:pt x="15" y="6"/>
                    <a:pt x="13" y="7"/>
                    <a:pt x="12" y="7"/>
                  </a:cubicBezTo>
                  <a:cubicBezTo>
                    <a:pt x="11" y="7"/>
                    <a:pt x="11" y="8"/>
                    <a:pt x="10" y="9"/>
                  </a:cubicBezTo>
                  <a:cubicBezTo>
                    <a:pt x="9" y="10"/>
                    <a:pt x="9" y="11"/>
                    <a:pt x="8" y="12"/>
                  </a:cubicBezTo>
                  <a:cubicBezTo>
                    <a:pt x="8" y="13"/>
                    <a:pt x="7" y="14"/>
                    <a:pt x="7" y="16"/>
                  </a:cubicBezTo>
                  <a:lnTo>
                    <a:pt x="25"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179" name="Freeform 16">
              <a:extLst>
                <a:ext uri="{FF2B5EF4-FFF2-40B4-BE49-F238E27FC236}">
                  <a16:creationId xmlns:a16="http://schemas.microsoft.com/office/drawing/2014/main" id="{50C22C21-F8DB-486D-9042-765D68AE3A7C}"/>
                </a:ext>
              </a:extLst>
            </p:cNvPr>
            <p:cNvSpPr>
              <a:spLocks/>
            </p:cNvSpPr>
            <p:nvPr userDrawn="1"/>
          </p:nvSpPr>
          <p:spPr bwMode="auto">
            <a:xfrm>
              <a:off x="1294993" y="6212575"/>
              <a:ext cx="55799" cy="99391"/>
            </a:xfrm>
            <a:custGeom>
              <a:avLst/>
              <a:gdLst>
                <a:gd name="T0" fmla="*/ 20 w 22"/>
                <a:gd name="T1" fmla="*/ 8 h 39"/>
                <a:gd name="T2" fmla="*/ 18 w 22"/>
                <a:gd name="T3" fmla="*/ 7 h 39"/>
                <a:gd name="T4" fmla="*/ 15 w 22"/>
                <a:gd name="T5" fmla="*/ 7 h 39"/>
                <a:gd name="T6" fmla="*/ 9 w 22"/>
                <a:gd name="T7" fmla="*/ 9 h 39"/>
                <a:gd name="T8" fmla="*/ 7 w 22"/>
                <a:gd name="T9" fmla="*/ 17 h 39"/>
                <a:gd name="T10" fmla="*/ 7 w 22"/>
                <a:gd name="T11" fmla="*/ 39 h 39"/>
                <a:gd name="T12" fmla="*/ 0 w 22"/>
                <a:gd name="T13" fmla="*/ 39 h 39"/>
                <a:gd name="T14" fmla="*/ 0 w 22"/>
                <a:gd name="T15" fmla="*/ 0 h 39"/>
                <a:gd name="T16" fmla="*/ 7 w 22"/>
                <a:gd name="T17" fmla="*/ 0 h 39"/>
                <a:gd name="T18" fmla="*/ 7 w 22"/>
                <a:gd name="T19" fmla="*/ 4 h 39"/>
                <a:gd name="T20" fmla="*/ 9 w 22"/>
                <a:gd name="T21" fmla="*/ 2 h 39"/>
                <a:gd name="T22" fmla="*/ 11 w 22"/>
                <a:gd name="T23" fmla="*/ 1 h 39"/>
                <a:gd name="T24" fmla="*/ 13 w 22"/>
                <a:gd name="T25" fmla="*/ 0 h 39"/>
                <a:gd name="T26" fmla="*/ 16 w 22"/>
                <a:gd name="T27" fmla="*/ 0 h 39"/>
                <a:gd name="T28" fmla="*/ 20 w 22"/>
                <a:gd name="T29" fmla="*/ 0 h 39"/>
                <a:gd name="T30" fmla="*/ 22 w 22"/>
                <a:gd name="T31" fmla="*/ 1 h 39"/>
                <a:gd name="T32" fmla="*/ 20 w 22"/>
                <a:gd name="T33" fmla="*/ 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 h="39">
                  <a:moveTo>
                    <a:pt x="20" y="8"/>
                  </a:moveTo>
                  <a:cubicBezTo>
                    <a:pt x="20" y="8"/>
                    <a:pt x="19" y="8"/>
                    <a:pt x="18" y="7"/>
                  </a:cubicBezTo>
                  <a:cubicBezTo>
                    <a:pt x="17" y="7"/>
                    <a:pt x="16" y="7"/>
                    <a:pt x="15" y="7"/>
                  </a:cubicBezTo>
                  <a:cubicBezTo>
                    <a:pt x="12" y="7"/>
                    <a:pt x="10" y="8"/>
                    <a:pt x="9" y="9"/>
                  </a:cubicBezTo>
                  <a:cubicBezTo>
                    <a:pt x="8" y="11"/>
                    <a:pt x="7" y="14"/>
                    <a:pt x="7" y="17"/>
                  </a:cubicBezTo>
                  <a:cubicBezTo>
                    <a:pt x="7" y="39"/>
                    <a:pt x="7" y="39"/>
                    <a:pt x="7" y="39"/>
                  </a:cubicBezTo>
                  <a:cubicBezTo>
                    <a:pt x="0" y="39"/>
                    <a:pt x="0" y="39"/>
                    <a:pt x="0" y="39"/>
                  </a:cubicBezTo>
                  <a:cubicBezTo>
                    <a:pt x="0" y="0"/>
                    <a:pt x="0" y="0"/>
                    <a:pt x="0" y="0"/>
                  </a:cubicBezTo>
                  <a:cubicBezTo>
                    <a:pt x="7" y="0"/>
                    <a:pt x="7" y="0"/>
                    <a:pt x="7" y="0"/>
                  </a:cubicBezTo>
                  <a:cubicBezTo>
                    <a:pt x="7" y="4"/>
                    <a:pt x="7" y="4"/>
                    <a:pt x="7" y="4"/>
                  </a:cubicBezTo>
                  <a:cubicBezTo>
                    <a:pt x="8" y="3"/>
                    <a:pt x="8" y="3"/>
                    <a:pt x="9" y="2"/>
                  </a:cubicBezTo>
                  <a:cubicBezTo>
                    <a:pt x="9" y="2"/>
                    <a:pt x="10" y="1"/>
                    <a:pt x="11" y="1"/>
                  </a:cubicBezTo>
                  <a:cubicBezTo>
                    <a:pt x="11" y="0"/>
                    <a:pt x="12" y="0"/>
                    <a:pt x="13" y="0"/>
                  </a:cubicBezTo>
                  <a:cubicBezTo>
                    <a:pt x="14" y="0"/>
                    <a:pt x="15" y="0"/>
                    <a:pt x="16" y="0"/>
                  </a:cubicBezTo>
                  <a:cubicBezTo>
                    <a:pt x="17" y="0"/>
                    <a:pt x="19" y="0"/>
                    <a:pt x="20" y="0"/>
                  </a:cubicBezTo>
                  <a:cubicBezTo>
                    <a:pt x="21" y="0"/>
                    <a:pt x="22" y="1"/>
                    <a:pt x="22" y="1"/>
                  </a:cubicBezTo>
                  <a:lnTo>
                    <a:pt x="20" y="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180" name="Freeform 17">
              <a:extLst>
                <a:ext uri="{FF2B5EF4-FFF2-40B4-BE49-F238E27FC236}">
                  <a16:creationId xmlns:a16="http://schemas.microsoft.com/office/drawing/2014/main" id="{7F763F72-BB8F-482C-9FDA-40EDD6EE5FF8}"/>
                </a:ext>
              </a:extLst>
            </p:cNvPr>
            <p:cNvSpPr>
              <a:spLocks/>
            </p:cNvSpPr>
            <p:nvPr userDrawn="1"/>
          </p:nvSpPr>
          <p:spPr bwMode="auto">
            <a:xfrm>
              <a:off x="1406591" y="6174213"/>
              <a:ext cx="55799" cy="139497"/>
            </a:xfrm>
            <a:custGeom>
              <a:avLst/>
              <a:gdLst>
                <a:gd name="T0" fmla="*/ 21 w 22"/>
                <a:gd name="T1" fmla="*/ 53 h 55"/>
                <a:gd name="T2" fmla="*/ 18 w 22"/>
                <a:gd name="T3" fmla="*/ 54 h 55"/>
                <a:gd name="T4" fmla="*/ 14 w 22"/>
                <a:gd name="T5" fmla="*/ 55 h 55"/>
                <a:gd name="T6" fmla="*/ 10 w 22"/>
                <a:gd name="T7" fmla="*/ 54 h 55"/>
                <a:gd name="T8" fmla="*/ 8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3 w 22"/>
                <a:gd name="T25" fmla="*/ 0 h 55"/>
                <a:gd name="T26" fmla="*/ 13 w 22"/>
                <a:gd name="T27" fmla="*/ 15 h 55"/>
                <a:gd name="T28" fmla="*/ 22 w 22"/>
                <a:gd name="T29" fmla="*/ 15 h 55"/>
                <a:gd name="T30" fmla="*/ 22 w 22"/>
                <a:gd name="T31" fmla="*/ 22 h 55"/>
                <a:gd name="T32" fmla="*/ 13 w 22"/>
                <a:gd name="T33" fmla="*/ 22 h 55"/>
                <a:gd name="T34" fmla="*/ 13 w 22"/>
                <a:gd name="T35" fmla="*/ 43 h 55"/>
                <a:gd name="T36" fmla="*/ 13 w 22"/>
                <a:gd name="T37" fmla="*/ 45 h 55"/>
                <a:gd name="T38" fmla="*/ 14 w 22"/>
                <a:gd name="T39" fmla="*/ 47 h 55"/>
                <a:gd name="T40" fmla="*/ 15 w 22"/>
                <a:gd name="T41" fmla="*/ 47 h 55"/>
                <a:gd name="T42" fmla="*/ 17 w 22"/>
                <a:gd name="T43" fmla="*/ 48 h 55"/>
                <a:gd name="T44" fmla="*/ 20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7" y="54"/>
                    <a:pt x="15" y="55"/>
                    <a:pt x="14" y="55"/>
                  </a:cubicBezTo>
                  <a:cubicBezTo>
                    <a:pt x="13" y="55"/>
                    <a:pt x="11" y="54"/>
                    <a:pt x="10" y="54"/>
                  </a:cubicBezTo>
                  <a:cubicBezTo>
                    <a:pt x="9" y="54"/>
                    <a:pt x="9" y="53"/>
                    <a:pt x="8"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5"/>
                    <a:pt x="13" y="45"/>
                  </a:cubicBezTo>
                  <a:cubicBezTo>
                    <a:pt x="13" y="46"/>
                    <a:pt x="13" y="46"/>
                    <a:pt x="14" y="47"/>
                  </a:cubicBezTo>
                  <a:cubicBezTo>
                    <a:pt x="14" y="47"/>
                    <a:pt x="14" y="47"/>
                    <a:pt x="15" y="47"/>
                  </a:cubicBezTo>
                  <a:cubicBezTo>
                    <a:pt x="15" y="48"/>
                    <a:pt x="16" y="48"/>
                    <a:pt x="17" y="48"/>
                  </a:cubicBezTo>
                  <a:cubicBezTo>
                    <a:pt x="18" y="48"/>
                    <a:pt x="19" y="48"/>
                    <a:pt x="20" y="47"/>
                  </a:cubicBezTo>
                  <a:cubicBezTo>
                    <a:pt x="21" y="47"/>
                    <a:pt x="21"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181" name="Freeform 18">
              <a:extLst>
                <a:ext uri="{FF2B5EF4-FFF2-40B4-BE49-F238E27FC236}">
                  <a16:creationId xmlns:a16="http://schemas.microsoft.com/office/drawing/2014/main" id="{710F466C-6BEC-4970-9707-40D8002740B0}"/>
                </a:ext>
              </a:extLst>
            </p:cNvPr>
            <p:cNvSpPr>
              <a:spLocks/>
            </p:cNvSpPr>
            <p:nvPr userDrawn="1"/>
          </p:nvSpPr>
          <p:spPr bwMode="auto">
            <a:xfrm>
              <a:off x="1485058" y="6174213"/>
              <a:ext cx="80211" cy="137753"/>
            </a:xfrm>
            <a:custGeom>
              <a:avLst/>
              <a:gdLst>
                <a:gd name="T0" fmla="*/ 23 w 31"/>
                <a:gd name="T1" fmla="*/ 54 h 54"/>
                <a:gd name="T2" fmla="*/ 23 w 31"/>
                <a:gd name="T3" fmla="*/ 32 h 54"/>
                <a:gd name="T4" fmla="*/ 21 w 31"/>
                <a:gd name="T5" fmla="*/ 24 h 54"/>
                <a:gd name="T6" fmla="*/ 15 w 31"/>
                <a:gd name="T7" fmla="*/ 22 h 54"/>
                <a:gd name="T8" fmla="*/ 12 w 31"/>
                <a:gd name="T9" fmla="*/ 22 h 54"/>
                <a:gd name="T10" fmla="*/ 10 w 31"/>
                <a:gd name="T11" fmla="*/ 24 h 54"/>
                <a:gd name="T12" fmla="*/ 8 w 31"/>
                <a:gd name="T13" fmla="*/ 27 h 54"/>
                <a:gd name="T14" fmla="*/ 7 w 31"/>
                <a:gd name="T15" fmla="*/ 31 h 54"/>
                <a:gd name="T16" fmla="*/ 7 w 31"/>
                <a:gd name="T17" fmla="*/ 54 h 54"/>
                <a:gd name="T18" fmla="*/ 0 w 31"/>
                <a:gd name="T19" fmla="*/ 54 h 54"/>
                <a:gd name="T20" fmla="*/ 0 w 31"/>
                <a:gd name="T21" fmla="*/ 4 h 54"/>
                <a:gd name="T22" fmla="*/ 7 w 31"/>
                <a:gd name="T23" fmla="*/ 0 h 54"/>
                <a:gd name="T24" fmla="*/ 7 w 31"/>
                <a:gd name="T25" fmla="*/ 19 h 54"/>
                <a:gd name="T26" fmla="*/ 9 w 31"/>
                <a:gd name="T27" fmla="*/ 17 h 54"/>
                <a:gd name="T28" fmla="*/ 12 w 31"/>
                <a:gd name="T29" fmla="*/ 16 h 54"/>
                <a:gd name="T30" fmla="*/ 14 w 31"/>
                <a:gd name="T31" fmla="*/ 15 h 54"/>
                <a:gd name="T32" fmla="*/ 17 w 31"/>
                <a:gd name="T33" fmla="*/ 15 h 54"/>
                <a:gd name="T34" fmla="*/ 23 w 31"/>
                <a:gd name="T35" fmla="*/ 16 h 54"/>
                <a:gd name="T36" fmla="*/ 27 w 31"/>
                <a:gd name="T37" fmla="*/ 19 h 54"/>
                <a:gd name="T38" fmla="*/ 30 w 31"/>
                <a:gd name="T39" fmla="*/ 24 h 54"/>
                <a:gd name="T40" fmla="*/ 31 w 31"/>
                <a:gd name="T41" fmla="*/ 32 h 54"/>
                <a:gd name="T42" fmla="*/ 31 w 31"/>
                <a:gd name="T43" fmla="*/ 54 h 54"/>
                <a:gd name="T44" fmla="*/ 23 w 31"/>
                <a:gd name="T45"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54">
                  <a:moveTo>
                    <a:pt x="23" y="54"/>
                  </a:moveTo>
                  <a:cubicBezTo>
                    <a:pt x="23" y="32"/>
                    <a:pt x="23" y="32"/>
                    <a:pt x="23" y="32"/>
                  </a:cubicBezTo>
                  <a:cubicBezTo>
                    <a:pt x="23" y="28"/>
                    <a:pt x="23" y="26"/>
                    <a:pt x="21" y="24"/>
                  </a:cubicBezTo>
                  <a:cubicBezTo>
                    <a:pt x="20" y="22"/>
                    <a:pt x="18" y="22"/>
                    <a:pt x="15" y="22"/>
                  </a:cubicBezTo>
                  <a:cubicBezTo>
                    <a:pt x="14" y="22"/>
                    <a:pt x="13" y="22"/>
                    <a:pt x="12" y="22"/>
                  </a:cubicBezTo>
                  <a:cubicBezTo>
                    <a:pt x="11" y="22"/>
                    <a:pt x="10" y="23"/>
                    <a:pt x="10" y="24"/>
                  </a:cubicBezTo>
                  <a:cubicBezTo>
                    <a:pt x="9" y="25"/>
                    <a:pt x="8" y="26"/>
                    <a:pt x="8" y="27"/>
                  </a:cubicBezTo>
                  <a:cubicBezTo>
                    <a:pt x="8" y="28"/>
                    <a:pt x="7" y="30"/>
                    <a:pt x="7" y="31"/>
                  </a:cubicBezTo>
                  <a:cubicBezTo>
                    <a:pt x="7" y="54"/>
                    <a:pt x="7" y="54"/>
                    <a:pt x="7" y="54"/>
                  </a:cubicBezTo>
                  <a:cubicBezTo>
                    <a:pt x="0" y="54"/>
                    <a:pt x="0" y="54"/>
                    <a:pt x="0" y="54"/>
                  </a:cubicBezTo>
                  <a:cubicBezTo>
                    <a:pt x="0" y="4"/>
                    <a:pt x="0" y="4"/>
                    <a:pt x="0" y="4"/>
                  </a:cubicBezTo>
                  <a:cubicBezTo>
                    <a:pt x="7" y="0"/>
                    <a:pt x="7" y="0"/>
                    <a:pt x="7" y="0"/>
                  </a:cubicBezTo>
                  <a:cubicBezTo>
                    <a:pt x="7" y="19"/>
                    <a:pt x="7" y="19"/>
                    <a:pt x="7" y="19"/>
                  </a:cubicBezTo>
                  <a:cubicBezTo>
                    <a:pt x="8" y="18"/>
                    <a:pt x="9" y="18"/>
                    <a:pt x="9" y="17"/>
                  </a:cubicBezTo>
                  <a:cubicBezTo>
                    <a:pt x="10" y="17"/>
                    <a:pt x="11" y="16"/>
                    <a:pt x="12" y="16"/>
                  </a:cubicBezTo>
                  <a:cubicBezTo>
                    <a:pt x="12" y="15"/>
                    <a:pt x="13" y="15"/>
                    <a:pt x="14" y="15"/>
                  </a:cubicBezTo>
                  <a:cubicBezTo>
                    <a:pt x="15" y="15"/>
                    <a:pt x="16" y="15"/>
                    <a:pt x="17" y="15"/>
                  </a:cubicBezTo>
                  <a:cubicBezTo>
                    <a:pt x="19" y="15"/>
                    <a:pt x="21" y="15"/>
                    <a:pt x="23" y="16"/>
                  </a:cubicBezTo>
                  <a:cubicBezTo>
                    <a:pt x="25" y="16"/>
                    <a:pt x="26" y="17"/>
                    <a:pt x="27" y="19"/>
                  </a:cubicBezTo>
                  <a:cubicBezTo>
                    <a:pt x="29" y="20"/>
                    <a:pt x="29" y="22"/>
                    <a:pt x="30" y="24"/>
                  </a:cubicBezTo>
                  <a:cubicBezTo>
                    <a:pt x="31" y="27"/>
                    <a:pt x="31" y="29"/>
                    <a:pt x="31" y="32"/>
                  </a:cubicBezTo>
                  <a:cubicBezTo>
                    <a:pt x="31" y="54"/>
                    <a:pt x="31" y="54"/>
                    <a:pt x="31" y="54"/>
                  </a:cubicBezTo>
                  <a:lnTo>
                    <a:pt x="23" y="5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182" name="Freeform 19">
              <a:extLst>
                <a:ext uri="{FF2B5EF4-FFF2-40B4-BE49-F238E27FC236}">
                  <a16:creationId xmlns:a16="http://schemas.microsoft.com/office/drawing/2014/main" id="{3332407D-F423-41B2-985F-8A4482C61D9E}"/>
                </a:ext>
              </a:extLst>
            </p:cNvPr>
            <p:cNvSpPr>
              <a:spLocks noEditPoints="1"/>
            </p:cNvSpPr>
            <p:nvPr userDrawn="1"/>
          </p:nvSpPr>
          <p:spPr bwMode="auto">
            <a:xfrm>
              <a:off x="1582706" y="6212575"/>
              <a:ext cx="83698" cy="101135"/>
            </a:xfrm>
            <a:custGeom>
              <a:avLst/>
              <a:gdLst>
                <a:gd name="T0" fmla="*/ 33 w 33"/>
                <a:gd name="T1" fmla="*/ 19 h 40"/>
                <a:gd name="T2" fmla="*/ 33 w 33"/>
                <a:gd name="T3" fmla="*/ 21 h 40"/>
                <a:gd name="T4" fmla="*/ 33 w 33"/>
                <a:gd name="T5" fmla="*/ 22 h 40"/>
                <a:gd name="T6" fmla="*/ 8 w 33"/>
                <a:gd name="T7" fmla="*/ 22 h 40"/>
                <a:gd name="T8" fmla="*/ 9 w 33"/>
                <a:gd name="T9" fmla="*/ 27 h 40"/>
                <a:gd name="T10" fmla="*/ 11 w 33"/>
                <a:gd name="T11" fmla="*/ 30 h 40"/>
                <a:gd name="T12" fmla="*/ 14 w 33"/>
                <a:gd name="T13" fmla="*/ 32 h 40"/>
                <a:gd name="T14" fmla="*/ 17 w 33"/>
                <a:gd name="T15" fmla="*/ 33 h 40"/>
                <a:gd name="T16" fmla="*/ 20 w 33"/>
                <a:gd name="T17" fmla="*/ 33 h 40"/>
                <a:gd name="T18" fmla="*/ 22 w 33"/>
                <a:gd name="T19" fmla="*/ 32 h 40"/>
                <a:gd name="T20" fmla="*/ 24 w 33"/>
                <a:gd name="T21" fmla="*/ 31 h 40"/>
                <a:gd name="T22" fmla="*/ 26 w 33"/>
                <a:gd name="T23" fmla="*/ 30 h 40"/>
                <a:gd name="T24" fmla="*/ 30 w 33"/>
                <a:gd name="T25" fmla="*/ 35 h 40"/>
                <a:gd name="T26" fmla="*/ 27 w 33"/>
                <a:gd name="T27" fmla="*/ 37 h 40"/>
                <a:gd name="T28" fmla="*/ 25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2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6 w 33"/>
                <a:gd name="T63" fmla="*/ 16 h 40"/>
                <a:gd name="T64" fmla="*/ 25 w 33"/>
                <a:gd name="T65" fmla="*/ 12 h 40"/>
                <a:gd name="T66" fmla="*/ 23 w 33"/>
                <a:gd name="T67" fmla="*/ 9 h 40"/>
                <a:gd name="T68" fmla="*/ 21 w 33"/>
                <a:gd name="T69" fmla="*/ 7 h 40"/>
                <a:gd name="T70" fmla="*/ 17 w 33"/>
                <a:gd name="T71" fmla="*/ 6 h 40"/>
                <a:gd name="T72" fmla="*/ 13 w 33"/>
                <a:gd name="T73" fmla="*/ 7 h 40"/>
                <a:gd name="T74" fmla="*/ 11 w 33"/>
                <a:gd name="T75" fmla="*/ 9 h 40"/>
                <a:gd name="T76" fmla="*/ 9 w 33"/>
                <a:gd name="T77" fmla="*/ 12 h 40"/>
                <a:gd name="T78" fmla="*/ 8 w 33"/>
                <a:gd name="T79" fmla="*/ 16 h 40"/>
                <a:gd name="T80" fmla="*/ 26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8" y="22"/>
                    <a:pt x="8" y="22"/>
                    <a:pt x="8" y="22"/>
                  </a:cubicBezTo>
                  <a:cubicBezTo>
                    <a:pt x="8" y="24"/>
                    <a:pt x="8" y="26"/>
                    <a:pt x="9" y="27"/>
                  </a:cubicBezTo>
                  <a:cubicBezTo>
                    <a:pt x="10" y="28"/>
                    <a:pt x="10" y="29"/>
                    <a:pt x="11" y="30"/>
                  </a:cubicBezTo>
                  <a:cubicBezTo>
                    <a:pt x="12" y="31"/>
                    <a:pt x="13" y="32"/>
                    <a:pt x="14" y="32"/>
                  </a:cubicBezTo>
                  <a:cubicBezTo>
                    <a:pt x="15" y="33"/>
                    <a:pt x="16" y="33"/>
                    <a:pt x="17" y="33"/>
                  </a:cubicBezTo>
                  <a:cubicBezTo>
                    <a:pt x="18" y="33"/>
                    <a:pt x="19" y="33"/>
                    <a:pt x="20" y="33"/>
                  </a:cubicBezTo>
                  <a:cubicBezTo>
                    <a:pt x="20" y="32"/>
                    <a:pt x="21" y="32"/>
                    <a:pt x="22" y="32"/>
                  </a:cubicBezTo>
                  <a:cubicBezTo>
                    <a:pt x="23" y="32"/>
                    <a:pt x="23" y="31"/>
                    <a:pt x="24" y="31"/>
                  </a:cubicBezTo>
                  <a:cubicBezTo>
                    <a:pt x="24" y="31"/>
                    <a:pt x="25" y="30"/>
                    <a:pt x="26" y="30"/>
                  </a:cubicBezTo>
                  <a:cubicBezTo>
                    <a:pt x="30" y="35"/>
                    <a:pt x="30" y="35"/>
                    <a:pt x="30" y="35"/>
                  </a:cubicBezTo>
                  <a:cubicBezTo>
                    <a:pt x="29" y="35"/>
                    <a:pt x="28" y="36"/>
                    <a:pt x="27" y="37"/>
                  </a:cubicBezTo>
                  <a:cubicBezTo>
                    <a:pt x="27" y="37"/>
                    <a:pt x="26" y="38"/>
                    <a:pt x="25" y="38"/>
                  </a:cubicBezTo>
                  <a:cubicBezTo>
                    <a:pt x="24" y="39"/>
                    <a:pt x="22" y="39"/>
                    <a:pt x="21" y="39"/>
                  </a:cubicBezTo>
                  <a:cubicBezTo>
                    <a:pt x="20" y="39"/>
                    <a:pt x="18" y="40"/>
                    <a:pt x="17" y="40"/>
                  </a:cubicBezTo>
                  <a:cubicBezTo>
                    <a:pt x="15" y="40"/>
                    <a:pt x="14" y="39"/>
                    <a:pt x="12" y="39"/>
                  </a:cubicBezTo>
                  <a:cubicBezTo>
                    <a:pt x="11" y="38"/>
                    <a:pt x="10" y="38"/>
                    <a:pt x="8" y="37"/>
                  </a:cubicBezTo>
                  <a:cubicBezTo>
                    <a:pt x="7" y="36"/>
                    <a:pt x="6" y="35"/>
                    <a:pt x="5" y="34"/>
                  </a:cubicBezTo>
                  <a:cubicBezTo>
                    <a:pt x="4" y="34"/>
                    <a:pt x="4" y="32"/>
                    <a:pt x="3" y="31"/>
                  </a:cubicBezTo>
                  <a:cubicBezTo>
                    <a:pt x="2" y="29"/>
                    <a:pt x="1" y="28"/>
                    <a:pt x="1" y="26"/>
                  </a:cubicBezTo>
                  <a:cubicBezTo>
                    <a:pt x="1" y="24"/>
                    <a:pt x="0" y="22"/>
                    <a:pt x="0" y="20"/>
                  </a:cubicBezTo>
                  <a:cubicBezTo>
                    <a:pt x="0" y="16"/>
                    <a:pt x="1" y="13"/>
                    <a:pt x="2" y="11"/>
                  </a:cubicBezTo>
                  <a:cubicBezTo>
                    <a:pt x="2" y="8"/>
                    <a:pt x="4" y="6"/>
                    <a:pt x="5" y="5"/>
                  </a:cubicBezTo>
                  <a:cubicBezTo>
                    <a:pt x="6" y="3"/>
                    <a:pt x="8" y="2"/>
                    <a:pt x="10" y="1"/>
                  </a:cubicBezTo>
                  <a:cubicBezTo>
                    <a:pt x="12" y="0"/>
                    <a:pt x="15" y="0"/>
                    <a:pt x="17" y="0"/>
                  </a:cubicBezTo>
                  <a:cubicBezTo>
                    <a:pt x="20" y="0"/>
                    <a:pt x="22" y="0"/>
                    <a:pt x="24" y="1"/>
                  </a:cubicBezTo>
                  <a:cubicBezTo>
                    <a:pt x="26" y="2"/>
                    <a:pt x="28" y="4"/>
                    <a:pt x="29" y="5"/>
                  </a:cubicBezTo>
                  <a:cubicBezTo>
                    <a:pt x="31" y="7"/>
                    <a:pt x="32" y="9"/>
                    <a:pt x="32" y="11"/>
                  </a:cubicBezTo>
                  <a:cubicBezTo>
                    <a:pt x="33" y="14"/>
                    <a:pt x="33" y="16"/>
                    <a:pt x="33" y="19"/>
                  </a:cubicBezTo>
                  <a:close/>
                  <a:moveTo>
                    <a:pt x="26" y="16"/>
                  </a:moveTo>
                  <a:cubicBezTo>
                    <a:pt x="26" y="15"/>
                    <a:pt x="25" y="13"/>
                    <a:pt x="25" y="12"/>
                  </a:cubicBezTo>
                  <a:cubicBezTo>
                    <a:pt x="25" y="11"/>
                    <a:pt x="24" y="10"/>
                    <a:pt x="23" y="9"/>
                  </a:cubicBezTo>
                  <a:cubicBezTo>
                    <a:pt x="23" y="8"/>
                    <a:pt x="22" y="8"/>
                    <a:pt x="21" y="7"/>
                  </a:cubicBezTo>
                  <a:cubicBezTo>
                    <a:pt x="20" y="7"/>
                    <a:pt x="18" y="6"/>
                    <a:pt x="17" y="6"/>
                  </a:cubicBezTo>
                  <a:cubicBezTo>
                    <a:pt x="15" y="6"/>
                    <a:pt x="14" y="7"/>
                    <a:pt x="13" y="7"/>
                  </a:cubicBezTo>
                  <a:cubicBezTo>
                    <a:pt x="12" y="7"/>
                    <a:pt x="11" y="8"/>
                    <a:pt x="11" y="9"/>
                  </a:cubicBezTo>
                  <a:cubicBezTo>
                    <a:pt x="10" y="10"/>
                    <a:pt x="9" y="11"/>
                    <a:pt x="9" y="12"/>
                  </a:cubicBezTo>
                  <a:cubicBezTo>
                    <a:pt x="8" y="13"/>
                    <a:pt x="8" y="14"/>
                    <a:pt x="8" y="16"/>
                  </a:cubicBezTo>
                  <a:lnTo>
                    <a:pt x="26"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183" name="Freeform 20">
              <a:extLst>
                <a:ext uri="{FF2B5EF4-FFF2-40B4-BE49-F238E27FC236}">
                  <a16:creationId xmlns:a16="http://schemas.microsoft.com/office/drawing/2014/main" id="{44E3286F-1188-47B1-8B46-3498795DF2DC}"/>
                </a:ext>
              </a:extLst>
            </p:cNvPr>
            <p:cNvSpPr>
              <a:spLocks noEditPoints="1"/>
            </p:cNvSpPr>
            <p:nvPr userDrawn="1"/>
          </p:nvSpPr>
          <p:spPr bwMode="auto">
            <a:xfrm>
              <a:off x="1730922" y="6212575"/>
              <a:ext cx="80211" cy="134265"/>
            </a:xfrm>
            <a:custGeom>
              <a:avLst/>
              <a:gdLst>
                <a:gd name="T0" fmla="*/ 25 w 32"/>
                <a:gd name="T1" fmla="*/ 53 h 53"/>
                <a:gd name="T2" fmla="*/ 25 w 32"/>
                <a:gd name="T3" fmla="*/ 35 h 53"/>
                <a:gd name="T4" fmla="*/ 20 w 32"/>
                <a:gd name="T5" fmla="*/ 38 h 53"/>
                <a:gd name="T6" fmla="*/ 15 w 32"/>
                <a:gd name="T7" fmla="*/ 40 h 53"/>
                <a:gd name="T8" fmla="*/ 9 w 32"/>
                <a:gd name="T9" fmla="*/ 38 h 53"/>
                <a:gd name="T10" fmla="*/ 4 w 32"/>
                <a:gd name="T11" fmla="*/ 35 h 53"/>
                <a:gd name="T12" fmla="*/ 1 w 32"/>
                <a:gd name="T13" fmla="*/ 28 h 53"/>
                <a:gd name="T14" fmla="*/ 0 w 32"/>
                <a:gd name="T15" fmla="*/ 19 h 53"/>
                <a:gd name="T16" fmla="*/ 1 w 32"/>
                <a:gd name="T17" fmla="*/ 10 h 53"/>
                <a:gd name="T18" fmla="*/ 4 w 32"/>
                <a:gd name="T19" fmla="*/ 4 h 53"/>
                <a:gd name="T20" fmla="*/ 9 w 32"/>
                <a:gd name="T21" fmla="*/ 1 h 53"/>
                <a:gd name="T22" fmla="*/ 15 w 32"/>
                <a:gd name="T23" fmla="*/ 0 h 53"/>
                <a:gd name="T24" fmla="*/ 18 w 32"/>
                <a:gd name="T25" fmla="*/ 0 h 53"/>
                <a:gd name="T26" fmla="*/ 20 w 32"/>
                <a:gd name="T27" fmla="*/ 1 h 53"/>
                <a:gd name="T28" fmla="*/ 23 w 32"/>
                <a:gd name="T29" fmla="*/ 2 h 53"/>
                <a:gd name="T30" fmla="*/ 25 w 32"/>
                <a:gd name="T31" fmla="*/ 4 h 53"/>
                <a:gd name="T32" fmla="*/ 25 w 32"/>
                <a:gd name="T33" fmla="*/ 0 h 53"/>
                <a:gd name="T34" fmla="*/ 32 w 32"/>
                <a:gd name="T35" fmla="*/ 0 h 53"/>
                <a:gd name="T36" fmla="*/ 32 w 32"/>
                <a:gd name="T37" fmla="*/ 49 h 53"/>
                <a:gd name="T38" fmla="*/ 25 w 32"/>
                <a:gd name="T39" fmla="*/ 53 h 53"/>
                <a:gd name="T40" fmla="*/ 25 w 32"/>
                <a:gd name="T41" fmla="*/ 12 h 53"/>
                <a:gd name="T42" fmla="*/ 23 w 32"/>
                <a:gd name="T43" fmla="*/ 10 h 53"/>
                <a:gd name="T44" fmla="*/ 21 w 32"/>
                <a:gd name="T45" fmla="*/ 8 h 53"/>
                <a:gd name="T46" fmla="*/ 18 w 32"/>
                <a:gd name="T47" fmla="*/ 7 h 53"/>
                <a:gd name="T48" fmla="*/ 16 w 32"/>
                <a:gd name="T49" fmla="*/ 7 h 53"/>
                <a:gd name="T50" fmla="*/ 9 w 32"/>
                <a:gd name="T51" fmla="*/ 10 h 53"/>
                <a:gd name="T52" fmla="*/ 7 w 32"/>
                <a:gd name="T53" fmla="*/ 19 h 53"/>
                <a:gd name="T54" fmla="*/ 10 w 32"/>
                <a:gd name="T55" fmla="*/ 29 h 53"/>
                <a:gd name="T56" fmla="*/ 16 w 32"/>
                <a:gd name="T57" fmla="*/ 33 h 53"/>
                <a:gd name="T58" fmla="*/ 21 w 32"/>
                <a:gd name="T59" fmla="*/ 31 h 53"/>
                <a:gd name="T60" fmla="*/ 25 w 32"/>
                <a:gd name="T61" fmla="*/ 28 h 53"/>
                <a:gd name="T62" fmla="*/ 25 w 32"/>
                <a:gd name="T63" fmla="*/ 12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 h="53">
                  <a:moveTo>
                    <a:pt x="25" y="53"/>
                  </a:moveTo>
                  <a:cubicBezTo>
                    <a:pt x="25" y="35"/>
                    <a:pt x="25" y="35"/>
                    <a:pt x="25" y="35"/>
                  </a:cubicBezTo>
                  <a:cubicBezTo>
                    <a:pt x="23" y="36"/>
                    <a:pt x="22" y="37"/>
                    <a:pt x="20" y="38"/>
                  </a:cubicBezTo>
                  <a:cubicBezTo>
                    <a:pt x="18" y="39"/>
                    <a:pt x="17" y="40"/>
                    <a:pt x="15" y="40"/>
                  </a:cubicBezTo>
                  <a:cubicBezTo>
                    <a:pt x="13" y="40"/>
                    <a:pt x="11" y="39"/>
                    <a:pt x="9" y="38"/>
                  </a:cubicBezTo>
                  <a:cubicBezTo>
                    <a:pt x="7" y="38"/>
                    <a:pt x="5" y="36"/>
                    <a:pt x="4" y="35"/>
                  </a:cubicBezTo>
                  <a:cubicBezTo>
                    <a:pt x="3" y="33"/>
                    <a:pt x="2" y="31"/>
                    <a:pt x="1" y="28"/>
                  </a:cubicBezTo>
                  <a:cubicBezTo>
                    <a:pt x="0" y="26"/>
                    <a:pt x="0" y="23"/>
                    <a:pt x="0" y="19"/>
                  </a:cubicBezTo>
                  <a:cubicBezTo>
                    <a:pt x="0" y="16"/>
                    <a:pt x="0" y="13"/>
                    <a:pt x="1" y="10"/>
                  </a:cubicBezTo>
                  <a:cubicBezTo>
                    <a:pt x="2" y="8"/>
                    <a:pt x="3" y="6"/>
                    <a:pt x="4" y="4"/>
                  </a:cubicBezTo>
                  <a:cubicBezTo>
                    <a:pt x="6" y="3"/>
                    <a:pt x="7" y="2"/>
                    <a:pt x="9" y="1"/>
                  </a:cubicBezTo>
                  <a:cubicBezTo>
                    <a:pt x="11" y="0"/>
                    <a:pt x="13" y="0"/>
                    <a:pt x="15" y="0"/>
                  </a:cubicBezTo>
                  <a:cubicBezTo>
                    <a:pt x="16" y="0"/>
                    <a:pt x="17" y="0"/>
                    <a:pt x="18" y="0"/>
                  </a:cubicBezTo>
                  <a:cubicBezTo>
                    <a:pt x="19" y="0"/>
                    <a:pt x="20" y="0"/>
                    <a:pt x="20" y="1"/>
                  </a:cubicBezTo>
                  <a:cubicBezTo>
                    <a:pt x="21" y="1"/>
                    <a:pt x="22" y="2"/>
                    <a:pt x="23" y="2"/>
                  </a:cubicBezTo>
                  <a:cubicBezTo>
                    <a:pt x="23" y="3"/>
                    <a:pt x="24" y="3"/>
                    <a:pt x="25" y="4"/>
                  </a:cubicBezTo>
                  <a:cubicBezTo>
                    <a:pt x="25" y="0"/>
                    <a:pt x="25" y="0"/>
                    <a:pt x="25" y="0"/>
                  </a:cubicBezTo>
                  <a:cubicBezTo>
                    <a:pt x="32" y="0"/>
                    <a:pt x="32" y="0"/>
                    <a:pt x="32" y="0"/>
                  </a:cubicBezTo>
                  <a:cubicBezTo>
                    <a:pt x="32" y="49"/>
                    <a:pt x="32" y="49"/>
                    <a:pt x="32" y="49"/>
                  </a:cubicBezTo>
                  <a:lnTo>
                    <a:pt x="25" y="53"/>
                  </a:lnTo>
                  <a:close/>
                  <a:moveTo>
                    <a:pt x="25" y="12"/>
                  </a:moveTo>
                  <a:cubicBezTo>
                    <a:pt x="24" y="11"/>
                    <a:pt x="24" y="10"/>
                    <a:pt x="23" y="10"/>
                  </a:cubicBezTo>
                  <a:cubicBezTo>
                    <a:pt x="23" y="9"/>
                    <a:pt x="22" y="9"/>
                    <a:pt x="21" y="8"/>
                  </a:cubicBezTo>
                  <a:cubicBezTo>
                    <a:pt x="20" y="8"/>
                    <a:pt x="19" y="7"/>
                    <a:pt x="18" y="7"/>
                  </a:cubicBezTo>
                  <a:cubicBezTo>
                    <a:pt x="18" y="7"/>
                    <a:pt x="17" y="7"/>
                    <a:pt x="16" y="7"/>
                  </a:cubicBezTo>
                  <a:cubicBezTo>
                    <a:pt x="13" y="7"/>
                    <a:pt x="11" y="8"/>
                    <a:pt x="9" y="10"/>
                  </a:cubicBezTo>
                  <a:cubicBezTo>
                    <a:pt x="8" y="12"/>
                    <a:pt x="7" y="15"/>
                    <a:pt x="7" y="19"/>
                  </a:cubicBezTo>
                  <a:cubicBezTo>
                    <a:pt x="7" y="23"/>
                    <a:pt x="8" y="27"/>
                    <a:pt x="10" y="29"/>
                  </a:cubicBezTo>
                  <a:cubicBezTo>
                    <a:pt x="11" y="31"/>
                    <a:pt x="13" y="33"/>
                    <a:pt x="16" y="33"/>
                  </a:cubicBezTo>
                  <a:cubicBezTo>
                    <a:pt x="18" y="33"/>
                    <a:pt x="19" y="32"/>
                    <a:pt x="21" y="31"/>
                  </a:cubicBezTo>
                  <a:cubicBezTo>
                    <a:pt x="22" y="30"/>
                    <a:pt x="24" y="29"/>
                    <a:pt x="25" y="28"/>
                  </a:cubicBezTo>
                  <a:lnTo>
                    <a:pt x="25" y="1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184" name="Freeform 21">
              <a:extLst>
                <a:ext uri="{FF2B5EF4-FFF2-40B4-BE49-F238E27FC236}">
                  <a16:creationId xmlns:a16="http://schemas.microsoft.com/office/drawing/2014/main" id="{E7BD9E0B-920A-4409-95E7-40A47107B346}"/>
                </a:ext>
              </a:extLst>
            </p:cNvPr>
            <p:cNvSpPr>
              <a:spLocks/>
            </p:cNvSpPr>
            <p:nvPr userDrawn="1"/>
          </p:nvSpPr>
          <p:spPr bwMode="auto">
            <a:xfrm>
              <a:off x="1835545" y="6212575"/>
              <a:ext cx="78468" cy="101135"/>
            </a:xfrm>
            <a:custGeom>
              <a:avLst/>
              <a:gdLst>
                <a:gd name="T0" fmla="*/ 24 w 31"/>
                <a:gd name="T1" fmla="*/ 39 h 40"/>
                <a:gd name="T2" fmla="*/ 24 w 31"/>
                <a:gd name="T3" fmla="*/ 35 h 40"/>
                <a:gd name="T4" fmla="*/ 20 w 31"/>
                <a:gd name="T5" fmla="*/ 38 h 40"/>
                <a:gd name="T6" fmla="*/ 14 w 31"/>
                <a:gd name="T7" fmla="*/ 40 h 40"/>
                <a:gd name="T8" fmla="*/ 4 w 31"/>
                <a:gd name="T9" fmla="*/ 35 h 40"/>
                <a:gd name="T10" fmla="*/ 0 w 31"/>
                <a:gd name="T11" fmla="*/ 22 h 40"/>
                <a:gd name="T12" fmla="*/ 0 w 31"/>
                <a:gd name="T13" fmla="*/ 0 h 40"/>
                <a:gd name="T14" fmla="*/ 8 w 31"/>
                <a:gd name="T15" fmla="*/ 0 h 40"/>
                <a:gd name="T16" fmla="*/ 8 w 31"/>
                <a:gd name="T17" fmla="*/ 22 h 40"/>
                <a:gd name="T18" fmla="*/ 10 w 31"/>
                <a:gd name="T19" fmla="*/ 30 h 40"/>
                <a:gd name="T20" fmla="*/ 16 w 31"/>
                <a:gd name="T21" fmla="*/ 33 h 40"/>
                <a:gd name="T22" fmla="*/ 22 w 31"/>
                <a:gd name="T23" fmla="*/ 30 h 40"/>
                <a:gd name="T24" fmla="*/ 24 w 31"/>
                <a:gd name="T25" fmla="*/ 23 h 40"/>
                <a:gd name="T26" fmla="*/ 24 w 31"/>
                <a:gd name="T27" fmla="*/ 0 h 40"/>
                <a:gd name="T28" fmla="*/ 31 w 31"/>
                <a:gd name="T29" fmla="*/ 0 h 40"/>
                <a:gd name="T30" fmla="*/ 31 w 31"/>
                <a:gd name="T31" fmla="*/ 39 h 40"/>
                <a:gd name="T32" fmla="*/ 24 w 31"/>
                <a:gd name="T33"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 h="40">
                  <a:moveTo>
                    <a:pt x="24" y="39"/>
                  </a:moveTo>
                  <a:cubicBezTo>
                    <a:pt x="24" y="35"/>
                    <a:pt x="24" y="35"/>
                    <a:pt x="24" y="35"/>
                  </a:cubicBezTo>
                  <a:cubicBezTo>
                    <a:pt x="23" y="36"/>
                    <a:pt x="22" y="38"/>
                    <a:pt x="20" y="38"/>
                  </a:cubicBezTo>
                  <a:cubicBezTo>
                    <a:pt x="18" y="39"/>
                    <a:pt x="16" y="40"/>
                    <a:pt x="14" y="40"/>
                  </a:cubicBezTo>
                  <a:cubicBezTo>
                    <a:pt x="10" y="40"/>
                    <a:pt x="6" y="38"/>
                    <a:pt x="4" y="35"/>
                  </a:cubicBezTo>
                  <a:cubicBezTo>
                    <a:pt x="2" y="32"/>
                    <a:pt x="0" y="28"/>
                    <a:pt x="0" y="22"/>
                  </a:cubicBezTo>
                  <a:cubicBezTo>
                    <a:pt x="0" y="0"/>
                    <a:pt x="0" y="0"/>
                    <a:pt x="0" y="0"/>
                  </a:cubicBezTo>
                  <a:cubicBezTo>
                    <a:pt x="8" y="0"/>
                    <a:pt x="8" y="0"/>
                    <a:pt x="8" y="0"/>
                  </a:cubicBezTo>
                  <a:cubicBezTo>
                    <a:pt x="8" y="22"/>
                    <a:pt x="8" y="22"/>
                    <a:pt x="8" y="22"/>
                  </a:cubicBezTo>
                  <a:cubicBezTo>
                    <a:pt x="8" y="26"/>
                    <a:pt x="9" y="28"/>
                    <a:pt x="10" y="30"/>
                  </a:cubicBezTo>
                  <a:cubicBezTo>
                    <a:pt x="11" y="32"/>
                    <a:pt x="13" y="33"/>
                    <a:pt x="16" y="33"/>
                  </a:cubicBezTo>
                  <a:cubicBezTo>
                    <a:pt x="18" y="33"/>
                    <a:pt x="20" y="32"/>
                    <a:pt x="22" y="30"/>
                  </a:cubicBezTo>
                  <a:cubicBezTo>
                    <a:pt x="23" y="28"/>
                    <a:pt x="24" y="26"/>
                    <a:pt x="24" y="23"/>
                  </a:cubicBezTo>
                  <a:cubicBezTo>
                    <a:pt x="24" y="0"/>
                    <a:pt x="24" y="0"/>
                    <a:pt x="24" y="0"/>
                  </a:cubicBezTo>
                  <a:cubicBezTo>
                    <a:pt x="31" y="0"/>
                    <a:pt x="31" y="0"/>
                    <a:pt x="31" y="0"/>
                  </a:cubicBezTo>
                  <a:cubicBezTo>
                    <a:pt x="31" y="39"/>
                    <a:pt x="31" y="39"/>
                    <a:pt x="31" y="39"/>
                  </a:cubicBezTo>
                  <a:lnTo>
                    <a:pt x="24" y="3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185" name="Freeform 22">
              <a:extLst>
                <a:ext uri="{FF2B5EF4-FFF2-40B4-BE49-F238E27FC236}">
                  <a16:creationId xmlns:a16="http://schemas.microsoft.com/office/drawing/2014/main" id="{9D2625B8-0A5B-46EF-8302-77353AB0D3A9}"/>
                </a:ext>
              </a:extLst>
            </p:cNvPr>
            <p:cNvSpPr>
              <a:spLocks noEditPoints="1"/>
            </p:cNvSpPr>
            <p:nvPr userDrawn="1"/>
          </p:nvSpPr>
          <p:spPr bwMode="auto">
            <a:xfrm>
              <a:off x="1934936" y="6212575"/>
              <a:ext cx="83698" cy="101135"/>
            </a:xfrm>
            <a:custGeom>
              <a:avLst/>
              <a:gdLst>
                <a:gd name="T0" fmla="*/ 33 w 33"/>
                <a:gd name="T1" fmla="*/ 19 h 40"/>
                <a:gd name="T2" fmla="*/ 33 w 33"/>
                <a:gd name="T3" fmla="*/ 21 h 40"/>
                <a:gd name="T4" fmla="*/ 33 w 33"/>
                <a:gd name="T5" fmla="*/ 22 h 40"/>
                <a:gd name="T6" fmla="*/ 8 w 33"/>
                <a:gd name="T7" fmla="*/ 22 h 40"/>
                <a:gd name="T8" fmla="*/ 9 w 33"/>
                <a:gd name="T9" fmla="*/ 27 h 40"/>
                <a:gd name="T10" fmla="*/ 11 w 33"/>
                <a:gd name="T11" fmla="*/ 30 h 40"/>
                <a:gd name="T12" fmla="*/ 14 w 33"/>
                <a:gd name="T13" fmla="*/ 32 h 40"/>
                <a:gd name="T14" fmla="*/ 17 w 33"/>
                <a:gd name="T15" fmla="*/ 33 h 40"/>
                <a:gd name="T16" fmla="*/ 20 w 33"/>
                <a:gd name="T17" fmla="*/ 33 h 40"/>
                <a:gd name="T18" fmla="*/ 22 w 33"/>
                <a:gd name="T19" fmla="*/ 32 h 40"/>
                <a:gd name="T20" fmla="*/ 23 w 33"/>
                <a:gd name="T21" fmla="*/ 31 h 40"/>
                <a:gd name="T22" fmla="*/ 26 w 33"/>
                <a:gd name="T23" fmla="*/ 30 h 40"/>
                <a:gd name="T24" fmla="*/ 30 w 33"/>
                <a:gd name="T25" fmla="*/ 35 h 40"/>
                <a:gd name="T26" fmla="*/ 27 w 33"/>
                <a:gd name="T27" fmla="*/ 37 h 40"/>
                <a:gd name="T28" fmla="*/ 24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1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6 w 33"/>
                <a:gd name="T63" fmla="*/ 16 h 40"/>
                <a:gd name="T64" fmla="*/ 25 w 33"/>
                <a:gd name="T65" fmla="*/ 12 h 40"/>
                <a:gd name="T66" fmla="*/ 23 w 33"/>
                <a:gd name="T67" fmla="*/ 9 h 40"/>
                <a:gd name="T68" fmla="*/ 20 w 33"/>
                <a:gd name="T69" fmla="*/ 7 h 40"/>
                <a:gd name="T70" fmla="*/ 16 w 33"/>
                <a:gd name="T71" fmla="*/ 6 h 40"/>
                <a:gd name="T72" fmla="*/ 13 w 33"/>
                <a:gd name="T73" fmla="*/ 7 h 40"/>
                <a:gd name="T74" fmla="*/ 10 w 33"/>
                <a:gd name="T75" fmla="*/ 9 h 40"/>
                <a:gd name="T76" fmla="*/ 9 w 33"/>
                <a:gd name="T77" fmla="*/ 12 h 40"/>
                <a:gd name="T78" fmla="*/ 8 w 33"/>
                <a:gd name="T79" fmla="*/ 16 h 40"/>
                <a:gd name="T80" fmla="*/ 26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8" y="22"/>
                    <a:pt x="8" y="22"/>
                    <a:pt x="8" y="22"/>
                  </a:cubicBezTo>
                  <a:cubicBezTo>
                    <a:pt x="8" y="24"/>
                    <a:pt x="8" y="26"/>
                    <a:pt x="9" y="27"/>
                  </a:cubicBezTo>
                  <a:cubicBezTo>
                    <a:pt x="9" y="28"/>
                    <a:pt x="10" y="29"/>
                    <a:pt x="11" y="30"/>
                  </a:cubicBezTo>
                  <a:cubicBezTo>
                    <a:pt x="12" y="31"/>
                    <a:pt x="13" y="32"/>
                    <a:pt x="14" y="32"/>
                  </a:cubicBezTo>
                  <a:cubicBezTo>
                    <a:pt x="15" y="33"/>
                    <a:pt x="16" y="33"/>
                    <a:pt x="17" y="33"/>
                  </a:cubicBezTo>
                  <a:cubicBezTo>
                    <a:pt x="18" y="33"/>
                    <a:pt x="19" y="33"/>
                    <a:pt x="20" y="33"/>
                  </a:cubicBezTo>
                  <a:cubicBezTo>
                    <a:pt x="20" y="32"/>
                    <a:pt x="21" y="32"/>
                    <a:pt x="22" y="32"/>
                  </a:cubicBezTo>
                  <a:cubicBezTo>
                    <a:pt x="22" y="32"/>
                    <a:pt x="23" y="31"/>
                    <a:pt x="23" y="31"/>
                  </a:cubicBezTo>
                  <a:cubicBezTo>
                    <a:pt x="24" y="31"/>
                    <a:pt x="25" y="30"/>
                    <a:pt x="26" y="30"/>
                  </a:cubicBezTo>
                  <a:cubicBezTo>
                    <a:pt x="30" y="35"/>
                    <a:pt x="30" y="35"/>
                    <a:pt x="30" y="35"/>
                  </a:cubicBezTo>
                  <a:cubicBezTo>
                    <a:pt x="29" y="35"/>
                    <a:pt x="28" y="36"/>
                    <a:pt x="27" y="37"/>
                  </a:cubicBezTo>
                  <a:cubicBezTo>
                    <a:pt x="26" y="37"/>
                    <a:pt x="25" y="38"/>
                    <a:pt x="24" y="38"/>
                  </a:cubicBezTo>
                  <a:cubicBezTo>
                    <a:pt x="23" y="39"/>
                    <a:pt x="22" y="39"/>
                    <a:pt x="21" y="39"/>
                  </a:cubicBezTo>
                  <a:cubicBezTo>
                    <a:pt x="20" y="39"/>
                    <a:pt x="18" y="40"/>
                    <a:pt x="17" y="40"/>
                  </a:cubicBezTo>
                  <a:cubicBezTo>
                    <a:pt x="15" y="40"/>
                    <a:pt x="14" y="39"/>
                    <a:pt x="12" y="39"/>
                  </a:cubicBezTo>
                  <a:cubicBezTo>
                    <a:pt x="11" y="38"/>
                    <a:pt x="9" y="38"/>
                    <a:pt x="8" y="37"/>
                  </a:cubicBezTo>
                  <a:cubicBezTo>
                    <a:pt x="7" y="36"/>
                    <a:pt x="6" y="35"/>
                    <a:pt x="5" y="34"/>
                  </a:cubicBezTo>
                  <a:cubicBezTo>
                    <a:pt x="4" y="34"/>
                    <a:pt x="3" y="32"/>
                    <a:pt x="3" y="31"/>
                  </a:cubicBezTo>
                  <a:cubicBezTo>
                    <a:pt x="2" y="29"/>
                    <a:pt x="1" y="28"/>
                    <a:pt x="1" y="26"/>
                  </a:cubicBezTo>
                  <a:cubicBezTo>
                    <a:pt x="0" y="24"/>
                    <a:pt x="0" y="22"/>
                    <a:pt x="0" y="20"/>
                  </a:cubicBezTo>
                  <a:cubicBezTo>
                    <a:pt x="0" y="16"/>
                    <a:pt x="1" y="13"/>
                    <a:pt x="1" y="11"/>
                  </a:cubicBezTo>
                  <a:cubicBezTo>
                    <a:pt x="2" y="8"/>
                    <a:pt x="3" y="6"/>
                    <a:pt x="5" y="5"/>
                  </a:cubicBezTo>
                  <a:cubicBezTo>
                    <a:pt x="6" y="3"/>
                    <a:pt x="8" y="2"/>
                    <a:pt x="10" y="1"/>
                  </a:cubicBezTo>
                  <a:cubicBezTo>
                    <a:pt x="12" y="0"/>
                    <a:pt x="14" y="0"/>
                    <a:pt x="17" y="0"/>
                  </a:cubicBezTo>
                  <a:cubicBezTo>
                    <a:pt x="20" y="0"/>
                    <a:pt x="22" y="0"/>
                    <a:pt x="24" y="1"/>
                  </a:cubicBezTo>
                  <a:cubicBezTo>
                    <a:pt x="26" y="2"/>
                    <a:pt x="28" y="4"/>
                    <a:pt x="29" y="5"/>
                  </a:cubicBezTo>
                  <a:cubicBezTo>
                    <a:pt x="30" y="7"/>
                    <a:pt x="31" y="9"/>
                    <a:pt x="32" y="11"/>
                  </a:cubicBezTo>
                  <a:cubicBezTo>
                    <a:pt x="33" y="14"/>
                    <a:pt x="33" y="16"/>
                    <a:pt x="33" y="19"/>
                  </a:cubicBezTo>
                  <a:close/>
                  <a:moveTo>
                    <a:pt x="26" y="16"/>
                  </a:moveTo>
                  <a:cubicBezTo>
                    <a:pt x="25" y="15"/>
                    <a:pt x="25" y="13"/>
                    <a:pt x="25" y="12"/>
                  </a:cubicBezTo>
                  <a:cubicBezTo>
                    <a:pt x="24" y="11"/>
                    <a:pt x="24" y="10"/>
                    <a:pt x="23" y="9"/>
                  </a:cubicBezTo>
                  <a:cubicBezTo>
                    <a:pt x="22" y="8"/>
                    <a:pt x="22" y="8"/>
                    <a:pt x="20" y="7"/>
                  </a:cubicBezTo>
                  <a:cubicBezTo>
                    <a:pt x="19" y="7"/>
                    <a:pt x="18" y="6"/>
                    <a:pt x="16" y="6"/>
                  </a:cubicBezTo>
                  <a:cubicBezTo>
                    <a:pt x="15" y="6"/>
                    <a:pt x="14" y="7"/>
                    <a:pt x="13" y="7"/>
                  </a:cubicBezTo>
                  <a:cubicBezTo>
                    <a:pt x="12" y="7"/>
                    <a:pt x="11" y="8"/>
                    <a:pt x="10" y="9"/>
                  </a:cubicBezTo>
                  <a:cubicBezTo>
                    <a:pt x="10" y="10"/>
                    <a:pt x="9" y="11"/>
                    <a:pt x="9" y="12"/>
                  </a:cubicBezTo>
                  <a:cubicBezTo>
                    <a:pt x="8" y="13"/>
                    <a:pt x="8" y="14"/>
                    <a:pt x="8" y="16"/>
                  </a:cubicBezTo>
                  <a:lnTo>
                    <a:pt x="26"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186" name="Freeform 23">
              <a:extLst>
                <a:ext uri="{FF2B5EF4-FFF2-40B4-BE49-F238E27FC236}">
                  <a16:creationId xmlns:a16="http://schemas.microsoft.com/office/drawing/2014/main" id="{DE6C9E0E-C49B-4FBE-97F3-BB6DFAC57421}"/>
                </a:ext>
              </a:extLst>
            </p:cNvPr>
            <p:cNvSpPr>
              <a:spLocks/>
            </p:cNvSpPr>
            <p:nvPr userDrawn="1"/>
          </p:nvSpPr>
          <p:spPr bwMode="auto">
            <a:xfrm>
              <a:off x="2030841" y="6212575"/>
              <a:ext cx="73236" cy="101135"/>
            </a:xfrm>
            <a:custGeom>
              <a:avLst/>
              <a:gdLst>
                <a:gd name="T0" fmla="*/ 28 w 29"/>
                <a:gd name="T1" fmla="*/ 4 h 40"/>
                <a:gd name="T2" fmla="*/ 24 w 29"/>
                <a:gd name="T3" fmla="*/ 10 h 40"/>
                <a:gd name="T4" fmla="*/ 20 w 29"/>
                <a:gd name="T5" fmla="*/ 7 h 40"/>
                <a:gd name="T6" fmla="*/ 14 w 29"/>
                <a:gd name="T7" fmla="*/ 6 h 40"/>
                <a:gd name="T8" fmla="*/ 10 w 29"/>
                <a:gd name="T9" fmla="*/ 7 h 40"/>
                <a:gd name="T10" fmla="*/ 9 w 29"/>
                <a:gd name="T11" fmla="*/ 10 h 40"/>
                <a:gd name="T12" fmla="*/ 9 w 29"/>
                <a:gd name="T13" fmla="*/ 11 h 40"/>
                <a:gd name="T14" fmla="*/ 11 w 29"/>
                <a:gd name="T15" fmla="*/ 12 h 40"/>
                <a:gd name="T16" fmla="*/ 13 w 29"/>
                <a:gd name="T17" fmla="*/ 14 h 40"/>
                <a:gd name="T18" fmla="*/ 16 w 29"/>
                <a:gd name="T19" fmla="*/ 15 h 40"/>
                <a:gd name="T20" fmla="*/ 22 w 29"/>
                <a:gd name="T21" fmla="*/ 18 h 40"/>
                <a:gd name="T22" fmla="*/ 26 w 29"/>
                <a:gd name="T23" fmla="*/ 20 h 40"/>
                <a:gd name="T24" fmla="*/ 28 w 29"/>
                <a:gd name="T25" fmla="*/ 24 h 40"/>
                <a:gd name="T26" fmla="*/ 29 w 29"/>
                <a:gd name="T27" fmla="*/ 28 h 40"/>
                <a:gd name="T28" fmla="*/ 28 w 29"/>
                <a:gd name="T29" fmla="*/ 34 h 40"/>
                <a:gd name="T30" fmla="*/ 25 w 29"/>
                <a:gd name="T31" fmla="*/ 37 h 40"/>
                <a:gd name="T32" fmla="*/ 20 w 29"/>
                <a:gd name="T33" fmla="*/ 39 h 40"/>
                <a:gd name="T34" fmla="*/ 15 w 29"/>
                <a:gd name="T35" fmla="*/ 40 h 40"/>
                <a:gd name="T36" fmla="*/ 7 w 29"/>
                <a:gd name="T37" fmla="*/ 38 h 40"/>
                <a:gd name="T38" fmla="*/ 0 w 29"/>
                <a:gd name="T39" fmla="*/ 35 h 40"/>
                <a:gd name="T40" fmla="*/ 4 w 29"/>
                <a:gd name="T41" fmla="*/ 29 h 40"/>
                <a:gd name="T42" fmla="*/ 9 w 29"/>
                <a:gd name="T43" fmla="*/ 32 h 40"/>
                <a:gd name="T44" fmla="*/ 15 w 29"/>
                <a:gd name="T45" fmla="*/ 33 h 40"/>
                <a:gd name="T46" fmla="*/ 20 w 29"/>
                <a:gd name="T47" fmla="*/ 32 h 40"/>
                <a:gd name="T48" fmla="*/ 22 w 29"/>
                <a:gd name="T49" fmla="*/ 29 h 40"/>
                <a:gd name="T50" fmla="*/ 21 w 29"/>
                <a:gd name="T51" fmla="*/ 27 h 40"/>
                <a:gd name="T52" fmla="*/ 19 w 29"/>
                <a:gd name="T53" fmla="*/ 25 h 40"/>
                <a:gd name="T54" fmla="*/ 17 w 29"/>
                <a:gd name="T55" fmla="*/ 24 h 40"/>
                <a:gd name="T56" fmla="*/ 13 w 29"/>
                <a:gd name="T57" fmla="*/ 22 h 40"/>
                <a:gd name="T58" fmla="*/ 8 w 29"/>
                <a:gd name="T59" fmla="*/ 20 h 40"/>
                <a:gd name="T60" fmla="*/ 4 w 29"/>
                <a:gd name="T61" fmla="*/ 17 h 40"/>
                <a:gd name="T62" fmla="*/ 2 w 29"/>
                <a:gd name="T63" fmla="*/ 14 h 40"/>
                <a:gd name="T64" fmla="*/ 2 w 29"/>
                <a:gd name="T65" fmla="*/ 10 h 40"/>
                <a:gd name="T66" fmla="*/ 2 w 29"/>
                <a:gd name="T67" fmla="*/ 5 h 40"/>
                <a:gd name="T68" fmla="*/ 5 w 29"/>
                <a:gd name="T69" fmla="*/ 2 h 40"/>
                <a:gd name="T70" fmla="*/ 9 w 29"/>
                <a:gd name="T71" fmla="*/ 0 h 40"/>
                <a:gd name="T72" fmla="*/ 15 w 29"/>
                <a:gd name="T73" fmla="*/ 0 h 40"/>
                <a:gd name="T74" fmla="*/ 22 w 29"/>
                <a:gd name="T75" fmla="*/ 1 h 40"/>
                <a:gd name="T76" fmla="*/ 28 w 29"/>
                <a:gd name="T77" fmla="*/ 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9" h="40">
                  <a:moveTo>
                    <a:pt x="28" y="4"/>
                  </a:moveTo>
                  <a:cubicBezTo>
                    <a:pt x="24" y="10"/>
                    <a:pt x="24" y="10"/>
                    <a:pt x="24" y="10"/>
                  </a:cubicBezTo>
                  <a:cubicBezTo>
                    <a:pt x="23" y="8"/>
                    <a:pt x="21" y="8"/>
                    <a:pt x="20" y="7"/>
                  </a:cubicBezTo>
                  <a:cubicBezTo>
                    <a:pt x="18" y="7"/>
                    <a:pt x="16" y="6"/>
                    <a:pt x="14" y="6"/>
                  </a:cubicBezTo>
                  <a:cubicBezTo>
                    <a:pt x="13" y="6"/>
                    <a:pt x="11" y="7"/>
                    <a:pt x="10" y="7"/>
                  </a:cubicBezTo>
                  <a:cubicBezTo>
                    <a:pt x="10" y="8"/>
                    <a:pt x="9" y="9"/>
                    <a:pt x="9" y="10"/>
                  </a:cubicBezTo>
                  <a:cubicBezTo>
                    <a:pt x="9" y="10"/>
                    <a:pt x="9" y="11"/>
                    <a:pt x="9" y="11"/>
                  </a:cubicBezTo>
                  <a:cubicBezTo>
                    <a:pt x="10" y="12"/>
                    <a:pt x="10" y="12"/>
                    <a:pt x="11" y="12"/>
                  </a:cubicBezTo>
                  <a:cubicBezTo>
                    <a:pt x="11" y="13"/>
                    <a:pt x="12" y="13"/>
                    <a:pt x="13" y="14"/>
                  </a:cubicBezTo>
                  <a:cubicBezTo>
                    <a:pt x="14" y="14"/>
                    <a:pt x="15" y="15"/>
                    <a:pt x="16" y="15"/>
                  </a:cubicBezTo>
                  <a:cubicBezTo>
                    <a:pt x="18" y="16"/>
                    <a:pt x="20" y="17"/>
                    <a:pt x="22" y="18"/>
                  </a:cubicBezTo>
                  <a:cubicBezTo>
                    <a:pt x="23" y="19"/>
                    <a:pt x="25" y="19"/>
                    <a:pt x="26" y="20"/>
                  </a:cubicBezTo>
                  <a:cubicBezTo>
                    <a:pt x="27" y="21"/>
                    <a:pt x="28" y="22"/>
                    <a:pt x="28" y="24"/>
                  </a:cubicBezTo>
                  <a:cubicBezTo>
                    <a:pt x="29" y="25"/>
                    <a:pt x="29" y="26"/>
                    <a:pt x="29" y="28"/>
                  </a:cubicBezTo>
                  <a:cubicBezTo>
                    <a:pt x="29" y="30"/>
                    <a:pt x="29" y="32"/>
                    <a:pt x="28" y="34"/>
                  </a:cubicBezTo>
                  <a:cubicBezTo>
                    <a:pt x="27" y="35"/>
                    <a:pt x="26" y="36"/>
                    <a:pt x="25" y="37"/>
                  </a:cubicBezTo>
                  <a:cubicBezTo>
                    <a:pt x="23" y="38"/>
                    <a:pt x="22" y="39"/>
                    <a:pt x="20" y="39"/>
                  </a:cubicBezTo>
                  <a:cubicBezTo>
                    <a:pt x="18" y="39"/>
                    <a:pt x="17" y="40"/>
                    <a:pt x="15" y="40"/>
                  </a:cubicBezTo>
                  <a:cubicBezTo>
                    <a:pt x="12" y="40"/>
                    <a:pt x="10" y="39"/>
                    <a:pt x="7" y="38"/>
                  </a:cubicBezTo>
                  <a:cubicBezTo>
                    <a:pt x="4" y="37"/>
                    <a:pt x="2" y="36"/>
                    <a:pt x="0" y="35"/>
                  </a:cubicBezTo>
                  <a:cubicBezTo>
                    <a:pt x="4" y="29"/>
                    <a:pt x="4" y="29"/>
                    <a:pt x="4" y="29"/>
                  </a:cubicBezTo>
                  <a:cubicBezTo>
                    <a:pt x="5" y="30"/>
                    <a:pt x="7" y="31"/>
                    <a:pt x="9" y="32"/>
                  </a:cubicBezTo>
                  <a:cubicBezTo>
                    <a:pt x="11" y="32"/>
                    <a:pt x="13" y="33"/>
                    <a:pt x="15" y="33"/>
                  </a:cubicBezTo>
                  <a:cubicBezTo>
                    <a:pt x="17" y="33"/>
                    <a:pt x="19" y="32"/>
                    <a:pt x="20" y="32"/>
                  </a:cubicBezTo>
                  <a:cubicBezTo>
                    <a:pt x="21" y="31"/>
                    <a:pt x="22" y="30"/>
                    <a:pt x="22" y="29"/>
                  </a:cubicBezTo>
                  <a:cubicBezTo>
                    <a:pt x="22" y="28"/>
                    <a:pt x="22" y="27"/>
                    <a:pt x="21" y="27"/>
                  </a:cubicBezTo>
                  <a:cubicBezTo>
                    <a:pt x="21" y="26"/>
                    <a:pt x="20" y="25"/>
                    <a:pt x="19" y="25"/>
                  </a:cubicBezTo>
                  <a:cubicBezTo>
                    <a:pt x="19" y="25"/>
                    <a:pt x="18" y="24"/>
                    <a:pt x="17" y="24"/>
                  </a:cubicBezTo>
                  <a:cubicBezTo>
                    <a:pt x="15" y="23"/>
                    <a:pt x="14" y="23"/>
                    <a:pt x="13" y="22"/>
                  </a:cubicBezTo>
                  <a:cubicBezTo>
                    <a:pt x="11" y="21"/>
                    <a:pt x="9" y="20"/>
                    <a:pt x="8" y="20"/>
                  </a:cubicBezTo>
                  <a:cubicBezTo>
                    <a:pt x="6" y="19"/>
                    <a:pt x="5" y="18"/>
                    <a:pt x="4" y="17"/>
                  </a:cubicBezTo>
                  <a:cubicBezTo>
                    <a:pt x="3" y="16"/>
                    <a:pt x="3" y="15"/>
                    <a:pt x="2" y="14"/>
                  </a:cubicBezTo>
                  <a:cubicBezTo>
                    <a:pt x="2" y="13"/>
                    <a:pt x="2" y="12"/>
                    <a:pt x="2" y="10"/>
                  </a:cubicBezTo>
                  <a:cubicBezTo>
                    <a:pt x="2" y="8"/>
                    <a:pt x="2" y="7"/>
                    <a:pt x="2" y="5"/>
                  </a:cubicBezTo>
                  <a:cubicBezTo>
                    <a:pt x="3" y="4"/>
                    <a:pt x="4" y="3"/>
                    <a:pt x="5" y="2"/>
                  </a:cubicBezTo>
                  <a:cubicBezTo>
                    <a:pt x="6" y="1"/>
                    <a:pt x="8" y="1"/>
                    <a:pt x="9" y="0"/>
                  </a:cubicBezTo>
                  <a:cubicBezTo>
                    <a:pt x="11" y="0"/>
                    <a:pt x="13" y="0"/>
                    <a:pt x="15" y="0"/>
                  </a:cubicBezTo>
                  <a:cubicBezTo>
                    <a:pt x="17" y="0"/>
                    <a:pt x="19" y="0"/>
                    <a:pt x="22" y="1"/>
                  </a:cubicBezTo>
                  <a:cubicBezTo>
                    <a:pt x="24" y="2"/>
                    <a:pt x="26" y="3"/>
                    <a:pt x="28" y="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187" name="Freeform 24">
              <a:extLst>
                <a:ext uri="{FF2B5EF4-FFF2-40B4-BE49-F238E27FC236}">
                  <a16:creationId xmlns:a16="http://schemas.microsoft.com/office/drawing/2014/main" id="{580801ED-9260-41DB-A0B7-5AF24B32272B}"/>
                </a:ext>
              </a:extLst>
            </p:cNvPr>
            <p:cNvSpPr>
              <a:spLocks/>
            </p:cNvSpPr>
            <p:nvPr userDrawn="1"/>
          </p:nvSpPr>
          <p:spPr bwMode="auto">
            <a:xfrm>
              <a:off x="2118027" y="6174213"/>
              <a:ext cx="55799" cy="139497"/>
            </a:xfrm>
            <a:custGeom>
              <a:avLst/>
              <a:gdLst>
                <a:gd name="T0" fmla="*/ 21 w 22"/>
                <a:gd name="T1" fmla="*/ 53 h 55"/>
                <a:gd name="T2" fmla="*/ 18 w 22"/>
                <a:gd name="T3" fmla="*/ 54 h 55"/>
                <a:gd name="T4" fmla="*/ 14 w 22"/>
                <a:gd name="T5" fmla="*/ 55 h 55"/>
                <a:gd name="T6" fmla="*/ 10 w 22"/>
                <a:gd name="T7" fmla="*/ 54 h 55"/>
                <a:gd name="T8" fmla="*/ 8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2 w 22"/>
                <a:gd name="T25" fmla="*/ 0 h 55"/>
                <a:gd name="T26" fmla="*/ 12 w 22"/>
                <a:gd name="T27" fmla="*/ 15 h 55"/>
                <a:gd name="T28" fmla="*/ 22 w 22"/>
                <a:gd name="T29" fmla="*/ 15 h 55"/>
                <a:gd name="T30" fmla="*/ 22 w 22"/>
                <a:gd name="T31" fmla="*/ 22 h 55"/>
                <a:gd name="T32" fmla="*/ 12 w 22"/>
                <a:gd name="T33" fmla="*/ 22 h 55"/>
                <a:gd name="T34" fmla="*/ 12 w 22"/>
                <a:gd name="T35" fmla="*/ 43 h 55"/>
                <a:gd name="T36" fmla="*/ 13 w 22"/>
                <a:gd name="T37" fmla="*/ 45 h 55"/>
                <a:gd name="T38" fmla="*/ 13 w 22"/>
                <a:gd name="T39" fmla="*/ 47 h 55"/>
                <a:gd name="T40" fmla="*/ 15 w 22"/>
                <a:gd name="T41" fmla="*/ 47 h 55"/>
                <a:gd name="T42" fmla="*/ 16 w 22"/>
                <a:gd name="T43" fmla="*/ 48 h 55"/>
                <a:gd name="T44" fmla="*/ 19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7" y="54"/>
                    <a:pt x="15" y="55"/>
                    <a:pt x="14" y="55"/>
                  </a:cubicBezTo>
                  <a:cubicBezTo>
                    <a:pt x="12" y="55"/>
                    <a:pt x="11" y="54"/>
                    <a:pt x="10" y="54"/>
                  </a:cubicBezTo>
                  <a:cubicBezTo>
                    <a:pt x="9" y="54"/>
                    <a:pt x="8" y="53"/>
                    <a:pt x="8"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2" y="0"/>
                    <a:pt x="12" y="0"/>
                    <a:pt x="12" y="0"/>
                  </a:cubicBezTo>
                  <a:cubicBezTo>
                    <a:pt x="12" y="15"/>
                    <a:pt x="12" y="15"/>
                    <a:pt x="12" y="15"/>
                  </a:cubicBezTo>
                  <a:cubicBezTo>
                    <a:pt x="22" y="15"/>
                    <a:pt x="22" y="15"/>
                    <a:pt x="22" y="15"/>
                  </a:cubicBezTo>
                  <a:cubicBezTo>
                    <a:pt x="22" y="22"/>
                    <a:pt x="22" y="22"/>
                    <a:pt x="22" y="22"/>
                  </a:cubicBezTo>
                  <a:cubicBezTo>
                    <a:pt x="12" y="22"/>
                    <a:pt x="12" y="22"/>
                    <a:pt x="12" y="22"/>
                  </a:cubicBezTo>
                  <a:cubicBezTo>
                    <a:pt x="12" y="43"/>
                    <a:pt x="12" y="43"/>
                    <a:pt x="12" y="43"/>
                  </a:cubicBezTo>
                  <a:cubicBezTo>
                    <a:pt x="12" y="44"/>
                    <a:pt x="12" y="45"/>
                    <a:pt x="13" y="45"/>
                  </a:cubicBezTo>
                  <a:cubicBezTo>
                    <a:pt x="13" y="46"/>
                    <a:pt x="13" y="46"/>
                    <a:pt x="13" y="47"/>
                  </a:cubicBezTo>
                  <a:cubicBezTo>
                    <a:pt x="14" y="47"/>
                    <a:pt x="14" y="47"/>
                    <a:pt x="15" y="47"/>
                  </a:cubicBezTo>
                  <a:cubicBezTo>
                    <a:pt x="15" y="48"/>
                    <a:pt x="16" y="48"/>
                    <a:pt x="16" y="48"/>
                  </a:cubicBezTo>
                  <a:cubicBezTo>
                    <a:pt x="17" y="48"/>
                    <a:pt x="18" y="48"/>
                    <a:pt x="19" y="47"/>
                  </a:cubicBezTo>
                  <a:cubicBezTo>
                    <a:pt x="20" y="47"/>
                    <a:pt x="21"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188" name="Freeform 25">
              <a:extLst>
                <a:ext uri="{FF2B5EF4-FFF2-40B4-BE49-F238E27FC236}">
                  <a16:creationId xmlns:a16="http://schemas.microsoft.com/office/drawing/2014/main" id="{3A9842FB-6E95-4D11-B5B9-58C4CB82C2FE}"/>
                </a:ext>
              </a:extLst>
            </p:cNvPr>
            <p:cNvSpPr>
              <a:spLocks noEditPoints="1"/>
            </p:cNvSpPr>
            <p:nvPr userDrawn="1"/>
          </p:nvSpPr>
          <p:spPr bwMode="auto">
            <a:xfrm>
              <a:off x="2194750" y="6175958"/>
              <a:ext cx="24412" cy="136010"/>
            </a:xfrm>
            <a:custGeom>
              <a:avLst/>
              <a:gdLst>
                <a:gd name="T0" fmla="*/ 10 w 10"/>
                <a:gd name="T1" fmla="*/ 5 h 53"/>
                <a:gd name="T2" fmla="*/ 9 w 10"/>
                <a:gd name="T3" fmla="*/ 6 h 53"/>
                <a:gd name="T4" fmla="*/ 8 w 10"/>
                <a:gd name="T5" fmla="*/ 8 h 53"/>
                <a:gd name="T6" fmla="*/ 7 w 10"/>
                <a:gd name="T7" fmla="*/ 9 h 53"/>
                <a:gd name="T8" fmla="*/ 5 w 10"/>
                <a:gd name="T9" fmla="*/ 9 h 53"/>
                <a:gd name="T10" fmla="*/ 3 w 10"/>
                <a:gd name="T11" fmla="*/ 9 h 53"/>
                <a:gd name="T12" fmla="*/ 1 w 10"/>
                <a:gd name="T13" fmla="*/ 8 h 53"/>
                <a:gd name="T14" fmla="*/ 0 w 10"/>
                <a:gd name="T15" fmla="*/ 6 h 53"/>
                <a:gd name="T16" fmla="*/ 0 w 10"/>
                <a:gd name="T17" fmla="*/ 5 h 53"/>
                <a:gd name="T18" fmla="*/ 0 w 10"/>
                <a:gd name="T19" fmla="*/ 3 h 53"/>
                <a:gd name="T20" fmla="*/ 1 w 10"/>
                <a:gd name="T21" fmla="*/ 1 h 53"/>
                <a:gd name="T22" fmla="*/ 3 w 10"/>
                <a:gd name="T23" fmla="*/ 0 h 53"/>
                <a:gd name="T24" fmla="*/ 5 w 10"/>
                <a:gd name="T25" fmla="*/ 0 h 53"/>
                <a:gd name="T26" fmla="*/ 7 w 10"/>
                <a:gd name="T27" fmla="*/ 0 h 53"/>
                <a:gd name="T28" fmla="*/ 8 w 10"/>
                <a:gd name="T29" fmla="*/ 1 h 53"/>
                <a:gd name="T30" fmla="*/ 9 w 10"/>
                <a:gd name="T31" fmla="*/ 3 h 53"/>
                <a:gd name="T32" fmla="*/ 10 w 10"/>
                <a:gd name="T33" fmla="*/ 5 h 53"/>
                <a:gd name="T34" fmla="*/ 1 w 10"/>
                <a:gd name="T35" fmla="*/ 53 h 53"/>
                <a:gd name="T36" fmla="*/ 1 w 10"/>
                <a:gd name="T37" fmla="*/ 14 h 53"/>
                <a:gd name="T38" fmla="*/ 9 w 10"/>
                <a:gd name="T39" fmla="*/ 14 h 53"/>
                <a:gd name="T40" fmla="*/ 9 w 10"/>
                <a:gd name="T41" fmla="*/ 53 h 53"/>
                <a:gd name="T42" fmla="*/ 1 w 10"/>
                <a:gd name="T43"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 h="53">
                  <a:moveTo>
                    <a:pt x="10" y="5"/>
                  </a:moveTo>
                  <a:cubicBezTo>
                    <a:pt x="10" y="5"/>
                    <a:pt x="10" y="6"/>
                    <a:pt x="9" y="6"/>
                  </a:cubicBezTo>
                  <a:cubicBezTo>
                    <a:pt x="9" y="7"/>
                    <a:pt x="9" y="8"/>
                    <a:pt x="8" y="8"/>
                  </a:cubicBezTo>
                  <a:cubicBezTo>
                    <a:pt x="8" y="8"/>
                    <a:pt x="7" y="9"/>
                    <a:pt x="7" y="9"/>
                  </a:cubicBezTo>
                  <a:cubicBezTo>
                    <a:pt x="6" y="9"/>
                    <a:pt x="6" y="9"/>
                    <a:pt x="5" y="9"/>
                  </a:cubicBezTo>
                  <a:cubicBezTo>
                    <a:pt x="4" y="9"/>
                    <a:pt x="4" y="9"/>
                    <a:pt x="3" y="9"/>
                  </a:cubicBezTo>
                  <a:cubicBezTo>
                    <a:pt x="2" y="9"/>
                    <a:pt x="2" y="8"/>
                    <a:pt x="1" y="8"/>
                  </a:cubicBezTo>
                  <a:cubicBezTo>
                    <a:pt x="1" y="8"/>
                    <a:pt x="1" y="7"/>
                    <a:pt x="0" y="6"/>
                  </a:cubicBezTo>
                  <a:cubicBezTo>
                    <a:pt x="0" y="6"/>
                    <a:pt x="0" y="5"/>
                    <a:pt x="0" y="5"/>
                  </a:cubicBezTo>
                  <a:cubicBezTo>
                    <a:pt x="0" y="4"/>
                    <a:pt x="0" y="3"/>
                    <a:pt x="0" y="3"/>
                  </a:cubicBezTo>
                  <a:cubicBezTo>
                    <a:pt x="1" y="2"/>
                    <a:pt x="1" y="2"/>
                    <a:pt x="1" y="1"/>
                  </a:cubicBezTo>
                  <a:cubicBezTo>
                    <a:pt x="2" y="1"/>
                    <a:pt x="2" y="0"/>
                    <a:pt x="3" y="0"/>
                  </a:cubicBezTo>
                  <a:cubicBezTo>
                    <a:pt x="4" y="0"/>
                    <a:pt x="4" y="0"/>
                    <a:pt x="5" y="0"/>
                  </a:cubicBezTo>
                  <a:cubicBezTo>
                    <a:pt x="6" y="0"/>
                    <a:pt x="6" y="0"/>
                    <a:pt x="7" y="0"/>
                  </a:cubicBezTo>
                  <a:cubicBezTo>
                    <a:pt x="7" y="0"/>
                    <a:pt x="8" y="1"/>
                    <a:pt x="8" y="1"/>
                  </a:cubicBezTo>
                  <a:cubicBezTo>
                    <a:pt x="9" y="2"/>
                    <a:pt x="9" y="2"/>
                    <a:pt x="9" y="3"/>
                  </a:cubicBezTo>
                  <a:cubicBezTo>
                    <a:pt x="10" y="3"/>
                    <a:pt x="10" y="4"/>
                    <a:pt x="10" y="5"/>
                  </a:cubicBezTo>
                  <a:close/>
                  <a:moveTo>
                    <a:pt x="1" y="53"/>
                  </a:moveTo>
                  <a:cubicBezTo>
                    <a:pt x="1" y="14"/>
                    <a:pt x="1" y="14"/>
                    <a:pt x="1" y="14"/>
                  </a:cubicBezTo>
                  <a:cubicBezTo>
                    <a:pt x="9" y="14"/>
                    <a:pt x="9" y="14"/>
                    <a:pt x="9" y="14"/>
                  </a:cubicBezTo>
                  <a:cubicBezTo>
                    <a:pt x="9" y="53"/>
                    <a:pt x="9" y="53"/>
                    <a:pt x="9" y="53"/>
                  </a:cubicBezTo>
                  <a:lnTo>
                    <a:pt x="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189" name="Freeform 26">
              <a:extLst>
                <a:ext uri="{FF2B5EF4-FFF2-40B4-BE49-F238E27FC236}">
                  <a16:creationId xmlns:a16="http://schemas.microsoft.com/office/drawing/2014/main" id="{076538BB-C266-42BE-916B-458AF9EFB224}"/>
                </a:ext>
              </a:extLst>
            </p:cNvPr>
            <p:cNvSpPr>
              <a:spLocks noEditPoints="1"/>
            </p:cNvSpPr>
            <p:nvPr userDrawn="1"/>
          </p:nvSpPr>
          <p:spPr bwMode="auto">
            <a:xfrm>
              <a:off x="2236599" y="6212575"/>
              <a:ext cx="87186" cy="101135"/>
            </a:xfrm>
            <a:custGeom>
              <a:avLst/>
              <a:gdLst>
                <a:gd name="T0" fmla="*/ 34 w 34"/>
                <a:gd name="T1" fmla="*/ 19 h 40"/>
                <a:gd name="T2" fmla="*/ 33 w 34"/>
                <a:gd name="T3" fmla="*/ 28 h 40"/>
                <a:gd name="T4" fmla="*/ 29 w 34"/>
                <a:gd name="T5" fmla="*/ 34 h 40"/>
                <a:gd name="T6" fmla="*/ 24 w 34"/>
                <a:gd name="T7" fmla="*/ 38 h 40"/>
                <a:gd name="T8" fmla="*/ 17 w 34"/>
                <a:gd name="T9" fmla="*/ 40 h 40"/>
                <a:gd name="T10" fmla="*/ 10 w 34"/>
                <a:gd name="T11" fmla="*/ 38 h 40"/>
                <a:gd name="T12" fmla="*/ 5 w 34"/>
                <a:gd name="T13" fmla="*/ 34 h 40"/>
                <a:gd name="T14" fmla="*/ 1 w 34"/>
                <a:gd name="T15" fmla="*/ 28 h 40"/>
                <a:gd name="T16" fmla="*/ 0 w 34"/>
                <a:gd name="T17" fmla="*/ 20 h 40"/>
                <a:gd name="T18" fmla="*/ 1 w 34"/>
                <a:gd name="T19" fmla="*/ 11 h 40"/>
                <a:gd name="T20" fmla="*/ 5 w 34"/>
                <a:gd name="T21" fmla="*/ 5 h 40"/>
                <a:gd name="T22" fmla="*/ 10 w 34"/>
                <a:gd name="T23" fmla="*/ 1 h 40"/>
                <a:gd name="T24" fmla="*/ 17 w 34"/>
                <a:gd name="T25" fmla="*/ 0 h 40"/>
                <a:gd name="T26" fmla="*/ 24 w 34"/>
                <a:gd name="T27" fmla="*/ 1 h 40"/>
                <a:gd name="T28" fmla="*/ 29 w 34"/>
                <a:gd name="T29" fmla="*/ 5 h 40"/>
                <a:gd name="T30" fmla="*/ 33 w 34"/>
                <a:gd name="T31" fmla="*/ 11 h 40"/>
                <a:gd name="T32" fmla="*/ 34 w 34"/>
                <a:gd name="T33" fmla="*/ 19 h 40"/>
                <a:gd name="T34" fmla="*/ 26 w 34"/>
                <a:gd name="T35" fmla="*/ 20 h 40"/>
                <a:gd name="T36" fmla="*/ 26 w 34"/>
                <a:gd name="T37" fmla="*/ 14 h 40"/>
                <a:gd name="T38" fmla="*/ 24 w 34"/>
                <a:gd name="T39" fmla="*/ 10 h 40"/>
                <a:gd name="T40" fmla="*/ 21 w 34"/>
                <a:gd name="T41" fmla="*/ 8 h 40"/>
                <a:gd name="T42" fmla="*/ 17 w 34"/>
                <a:gd name="T43" fmla="*/ 7 h 40"/>
                <a:gd name="T44" fmla="*/ 13 w 34"/>
                <a:gd name="T45" fmla="*/ 8 h 40"/>
                <a:gd name="T46" fmla="*/ 10 w 34"/>
                <a:gd name="T47" fmla="*/ 10 h 40"/>
                <a:gd name="T48" fmla="*/ 8 w 34"/>
                <a:gd name="T49" fmla="*/ 14 h 40"/>
                <a:gd name="T50" fmla="*/ 7 w 34"/>
                <a:gd name="T51" fmla="*/ 19 h 40"/>
                <a:gd name="T52" fmla="*/ 8 w 34"/>
                <a:gd name="T53" fmla="*/ 25 h 40"/>
                <a:gd name="T54" fmla="*/ 10 w 34"/>
                <a:gd name="T55" fmla="*/ 29 h 40"/>
                <a:gd name="T56" fmla="*/ 13 w 34"/>
                <a:gd name="T57" fmla="*/ 32 h 40"/>
                <a:gd name="T58" fmla="*/ 17 w 34"/>
                <a:gd name="T59" fmla="*/ 32 h 40"/>
                <a:gd name="T60" fmla="*/ 21 w 34"/>
                <a:gd name="T61" fmla="*/ 31 h 40"/>
                <a:gd name="T62" fmla="*/ 24 w 34"/>
                <a:gd name="T63" fmla="*/ 29 h 40"/>
                <a:gd name="T64" fmla="*/ 26 w 34"/>
                <a:gd name="T65" fmla="*/ 25 h 40"/>
                <a:gd name="T66" fmla="*/ 26 w 34"/>
                <a:gd name="T67"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 h="40">
                  <a:moveTo>
                    <a:pt x="34" y="19"/>
                  </a:moveTo>
                  <a:cubicBezTo>
                    <a:pt x="34" y="23"/>
                    <a:pt x="34" y="25"/>
                    <a:pt x="33" y="28"/>
                  </a:cubicBezTo>
                  <a:cubicBezTo>
                    <a:pt x="32" y="30"/>
                    <a:pt x="31" y="33"/>
                    <a:pt x="29" y="34"/>
                  </a:cubicBezTo>
                  <a:cubicBezTo>
                    <a:pt x="28" y="36"/>
                    <a:pt x="26" y="37"/>
                    <a:pt x="24" y="38"/>
                  </a:cubicBezTo>
                  <a:cubicBezTo>
                    <a:pt x="21" y="39"/>
                    <a:pt x="19" y="40"/>
                    <a:pt x="17" y="40"/>
                  </a:cubicBezTo>
                  <a:cubicBezTo>
                    <a:pt x="14" y="40"/>
                    <a:pt x="12" y="39"/>
                    <a:pt x="10" y="38"/>
                  </a:cubicBezTo>
                  <a:cubicBezTo>
                    <a:pt x="8" y="37"/>
                    <a:pt x="6" y="36"/>
                    <a:pt x="5" y="34"/>
                  </a:cubicBezTo>
                  <a:cubicBezTo>
                    <a:pt x="3" y="32"/>
                    <a:pt x="2" y="30"/>
                    <a:pt x="1" y="28"/>
                  </a:cubicBezTo>
                  <a:cubicBezTo>
                    <a:pt x="0" y="25"/>
                    <a:pt x="0" y="23"/>
                    <a:pt x="0" y="20"/>
                  </a:cubicBezTo>
                  <a:cubicBezTo>
                    <a:pt x="0" y="16"/>
                    <a:pt x="0" y="14"/>
                    <a:pt x="1" y="11"/>
                  </a:cubicBezTo>
                  <a:cubicBezTo>
                    <a:pt x="2" y="9"/>
                    <a:pt x="3" y="7"/>
                    <a:pt x="5" y="5"/>
                  </a:cubicBezTo>
                  <a:cubicBezTo>
                    <a:pt x="6" y="3"/>
                    <a:pt x="8" y="2"/>
                    <a:pt x="10" y="1"/>
                  </a:cubicBezTo>
                  <a:cubicBezTo>
                    <a:pt x="12" y="0"/>
                    <a:pt x="14" y="0"/>
                    <a:pt x="17" y="0"/>
                  </a:cubicBezTo>
                  <a:cubicBezTo>
                    <a:pt x="19" y="0"/>
                    <a:pt x="22" y="0"/>
                    <a:pt x="24" y="1"/>
                  </a:cubicBezTo>
                  <a:cubicBezTo>
                    <a:pt x="26" y="2"/>
                    <a:pt x="28" y="3"/>
                    <a:pt x="29" y="5"/>
                  </a:cubicBezTo>
                  <a:cubicBezTo>
                    <a:pt x="31" y="7"/>
                    <a:pt x="32" y="9"/>
                    <a:pt x="33" y="11"/>
                  </a:cubicBezTo>
                  <a:cubicBezTo>
                    <a:pt x="34" y="14"/>
                    <a:pt x="34" y="16"/>
                    <a:pt x="34" y="19"/>
                  </a:cubicBezTo>
                  <a:close/>
                  <a:moveTo>
                    <a:pt x="26" y="20"/>
                  </a:moveTo>
                  <a:cubicBezTo>
                    <a:pt x="26" y="18"/>
                    <a:pt x="26" y="16"/>
                    <a:pt x="26" y="14"/>
                  </a:cubicBezTo>
                  <a:cubicBezTo>
                    <a:pt x="25" y="13"/>
                    <a:pt x="25" y="11"/>
                    <a:pt x="24" y="10"/>
                  </a:cubicBezTo>
                  <a:cubicBezTo>
                    <a:pt x="23" y="9"/>
                    <a:pt x="22" y="8"/>
                    <a:pt x="21" y="8"/>
                  </a:cubicBezTo>
                  <a:cubicBezTo>
                    <a:pt x="19" y="7"/>
                    <a:pt x="18" y="7"/>
                    <a:pt x="17" y="7"/>
                  </a:cubicBezTo>
                  <a:cubicBezTo>
                    <a:pt x="15" y="7"/>
                    <a:pt x="14" y="7"/>
                    <a:pt x="13" y="8"/>
                  </a:cubicBezTo>
                  <a:cubicBezTo>
                    <a:pt x="12" y="8"/>
                    <a:pt x="11" y="9"/>
                    <a:pt x="10" y="10"/>
                  </a:cubicBezTo>
                  <a:cubicBezTo>
                    <a:pt x="9" y="11"/>
                    <a:pt x="8" y="13"/>
                    <a:pt x="8" y="14"/>
                  </a:cubicBezTo>
                  <a:cubicBezTo>
                    <a:pt x="8" y="16"/>
                    <a:pt x="7" y="17"/>
                    <a:pt x="7" y="19"/>
                  </a:cubicBezTo>
                  <a:cubicBezTo>
                    <a:pt x="7" y="21"/>
                    <a:pt x="8" y="23"/>
                    <a:pt x="8" y="25"/>
                  </a:cubicBezTo>
                  <a:cubicBezTo>
                    <a:pt x="9" y="27"/>
                    <a:pt x="9" y="28"/>
                    <a:pt x="10" y="29"/>
                  </a:cubicBezTo>
                  <a:cubicBezTo>
                    <a:pt x="11" y="30"/>
                    <a:pt x="12" y="31"/>
                    <a:pt x="13" y="32"/>
                  </a:cubicBezTo>
                  <a:cubicBezTo>
                    <a:pt x="14" y="32"/>
                    <a:pt x="16" y="32"/>
                    <a:pt x="17" y="32"/>
                  </a:cubicBezTo>
                  <a:cubicBezTo>
                    <a:pt x="18" y="32"/>
                    <a:pt x="20" y="32"/>
                    <a:pt x="21" y="31"/>
                  </a:cubicBezTo>
                  <a:cubicBezTo>
                    <a:pt x="22" y="31"/>
                    <a:pt x="23" y="30"/>
                    <a:pt x="24" y="29"/>
                  </a:cubicBezTo>
                  <a:cubicBezTo>
                    <a:pt x="25" y="27"/>
                    <a:pt x="25" y="26"/>
                    <a:pt x="26" y="25"/>
                  </a:cubicBezTo>
                  <a:cubicBezTo>
                    <a:pt x="26" y="23"/>
                    <a:pt x="26" y="21"/>
                    <a:pt x="26" y="2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190" name="Freeform 27">
              <a:extLst>
                <a:ext uri="{FF2B5EF4-FFF2-40B4-BE49-F238E27FC236}">
                  <a16:creationId xmlns:a16="http://schemas.microsoft.com/office/drawing/2014/main" id="{A7C95C0F-A1E9-46B5-B9DB-284F35C72801}"/>
                </a:ext>
              </a:extLst>
            </p:cNvPr>
            <p:cNvSpPr>
              <a:spLocks/>
            </p:cNvSpPr>
            <p:nvPr userDrawn="1"/>
          </p:nvSpPr>
          <p:spPr bwMode="auto">
            <a:xfrm>
              <a:off x="2344710" y="6212575"/>
              <a:ext cx="78468" cy="99391"/>
            </a:xfrm>
            <a:custGeom>
              <a:avLst/>
              <a:gdLst>
                <a:gd name="T0" fmla="*/ 23 w 31"/>
                <a:gd name="T1" fmla="*/ 39 h 39"/>
                <a:gd name="T2" fmla="*/ 23 w 31"/>
                <a:gd name="T3" fmla="*/ 17 h 39"/>
                <a:gd name="T4" fmla="*/ 21 w 31"/>
                <a:gd name="T5" fmla="*/ 9 h 39"/>
                <a:gd name="T6" fmla="*/ 15 w 31"/>
                <a:gd name="T7" fmla="*/ 7 h 39"/>
                <a:gd name="T8" fmla="*/ 12 w 31"/>
                <a:gd name="T9" fmla="*/ 7 h 39"/>
                <a:gd name="T10" fmla="*/ 9 w 31"/>
                <a:gd name="T11" fmla="*/ 9 h 39"/>
                <a:gd name="T12" fmla="*/ 8 w 31"/>
                <a:gd name="T13" fmla="*/ 12 h 39"/>
                <a:gd name="T14" fmla="*/ 7 w 31"/>
                <a:gd name="T15" fmla="*/ 16 h 39"/>
                <a:gd name="T16" fmla="*/ 7 w 31"/>
                <a:gd name="T17" fmla="*/ 39 h 39"/>
                <a:gd name="T18" fmla="*/ 0 w 31"/>
                <a:gd name="T19" fmla="*/ 39 h 39"/>
                <a:gd name="T20" fmla="*/ 0 w 31"/>
                <a:gd name="T21" fmla="*/ 0 h 39"/>
                <a:gd name="T22" fmla="*/ 7 w 31"/>
                <a:gd name="T23" fmla="*/ 0 h 39"/>
                <a:gd name="T24" fmla="*/ 7 w 31"/>
                <a:gd name="T25" fmla="*/ 4 h 39"/>
                <a:gd name="T26" fmla="*/ 9 w 31"/>
                <a:gd name="T27" fmla="*/ 2 h 39"/>
                <a:gd name="T28" fmla="*/ 11 w 31"/>
                <a:gd name="T29" fmla="*/ 1 h 39"/>
                <a:gd name="T30" fmla="*/ 14 w 31"/>
                <a:gd name="T31" fmla="*/ 0 h 39"/>
                <a:gd name="T32" fmla="*/ 17 w 31"/>
                <a:gd name="T33" fmla="*/ 0 h 39"/>
                <a:gd name="T34" fmla="*/ 23 w 31"/>
                <a:gd name="T35" fmla="*/ 1 h 39"/>
                <a:gd name="T36" fmla="*/ 27 w 31"/>
                <a:gd name="T37" fmla="*/ 4 h 39"/>
                <a:gd name="T38" fmla="*/ 30 w 31"/>
                <a:gd name="T39" fmla="*/ 9 h 39"/>
                <a:gd name="T40" fmla="*/ 31 w 31"/>
                <a:gd name="T41" fmla="*/ 17 h 39"/>
                <a:gd name="T42" fmla="*/ 31 w 31"/>
                <a:gd name="T43" fmla="*/ 39 h 39"/>
                <a:gd name="T44" fmla="*/ 23 w 31"/>
                <a:gd name="T45"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39">
                  <a:moveTo>
                    <a:pt x="23" y="39"/>
                  </a:moveTo>
                  <a:cubicBezTo>
                    <a:pt x="23" y="17"/>
                    <a:pt x="23" y="17"/>
                    <a:pt x="23" y="17"/>
                  </a:cubicBezTo>
                  <a:cubicBezTo>
                    <a:pt x="23" y="14"/>
                    <a:pt x="23" y="11"/>
                    <a:pt x="21" y="9"/>
                  </a:cubicBezTo>
                  <a:cubicBezTo>
                    <a:pt x="20" y="7"/>
                    <a:pt x="18" y="7"/>
                    <a:pt x="15" y="7"/>
                  </a:cubicBezTo>
                  <a:cubicBezTo>
                    <a:pt x="14" y="7"/>
                    <a:pt x="13" y="7"/>
                    <a:pt x="12" y="7"/>
                  </a:cubicBezTo>
                  <a:cubicBezTo>
                    <a:pt x="11" y="8"/>
                    <a:pt x="10" y="8"/>
                    <a:pt x="9" y="9"/>
                  </a:cubicBezTo>
                  <a:cubicBezTo>
                    <a:pt x="9" y="10"/>
                    <a:pt x="8" y="11"/>
                    <a:pt x="8" y="12"/>
                  </a:cubicBezTo>
                  <a:cubicBezTo>
                    <a:pt x="8" y="14"/>
                    <a:pt x="7" y="15"/>
                    <a:pt x="7" y="16"/>
                  </a:cubicBezTo>
                  <a:cubicBezTo>
                    <a:pt x="7" y="39"/>
                    <a:pt x="7" y="39"/>
                    <a:pt x="7" y="39"/>
                  </a:cubicBezTo>
                  <a:cubicBezTo>
                    <a:pt x="0" y="39"/>
                    <a:pt x="0" y="39"/>
                    <a:pt x="0" y="39"/>
                  </a:cubicBezTo>
                  <a:cubicBezTo>
                    <a:pt x="0" y="0"/>
                    <a:pt x="0" y="0"/>
                    <a:pt x="0" y="0"/>
                  </a:cubicBezTo>
                  <a:cubicBezTo>
                    <a:pt x="7" y="0"/>
                    <a:pt x="7" y="0"/>
                    <a:pt x="7" y="0"/>
                  </a:cubicBezTo>
                  <a:cubicBezTo>
                    <a:pt x="7" y="4"/>
                    <a:pt x="7" y="4"/>
                    <a:pt x="7" y="4"/>
                  </a:cubicBezTo>
                  <a:cubicBezTo>
                    <a:pt x="8" y="3"/>
                    <a:pt x="8" y="3"/>
                    <a:pt x="9" y="2"/>
                  </a:cubicBezTo>
                  <a:cubicBezTo>
                    <a:pt x="10" y="2"/>
                    <a:pt x="11" y="1"/>
                    <a:pt x="11" y="1"/>
                  </a:cubicBezTo>
                  <a:cubicBezTo>
                    <a:pt x="12" y="0"/>
                    <a:pt x="13" y="0"/>
                    <a:pt x="14" y="0"/>
                  </a:cubicBezTo>
                  <a:cubicBezTo>
                    <a:pt x="15" y="0"/>
                    <a:pt x="16" y="0"/>
                    <a:pt x="17" y="0"/>
                  </a:cubicBezTo>
                  <a:cubicBezTo>
                    <a:pt x="19" y="0"/>
                    <a:pt x="21" y="0"/>
                    <a:pt x="23" y="1"/>
                  </a:cubicBezTo>
                  <a:cubicBezTo>
                    <a:pt x="25" y="1"/>
                    <a:pt x="26" y="2"/>
                    <a:pt x="27" y="4"/>
                  </a:cubicBezTo>
                  <a:cubicBezTo>
                    <a:pt x="28" y="5"/>
                    <a:pt x="29" y="7"/>
                    <a:pt x="30" y="9"/>
                  </a:cubicBezTo>
                  <a:cubicBezTo>
                    <a:pt x="30" y="11"/>
                    <a:pt x="31" y="14"/>
                    <a:pt x="31" y="17"/>
                  </a:cubicBezTo>
                  <a:cubicBezTo>
                    <a:pt x="31" y="39"/>
                    <a:pt x="31" y="39"/>
                    <a:pt x="31" y="39"/>
                  </a:cubicBezTo>
                  <a:lnTo>
                    <a:pt x="23" y="3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191" name="Freeform 28">
              <a:extLst>
                <a:ext uri="{FF2B5EF4-FFF2-40B4-BE49-F238E27FC236}">
                  <a16:creationId xmlns:a16="http://schemas.microsoft.com/office/drawing/2014/main" id="{BEEA6186-B2B9-4E5E-9631-B6332C7FDBA3}"/>
                </a:ext>
              </a:extLst>
            </p:cNvPr>
            <p:cNvSpPr>
              <a:spLocks/>
            </p:cNvSpPr>
            <p:nvPr userDrawn="1"/>
          </p:nvSpPr>
          <p:spPr bwMode="auto">
            <a:xfrm>
              <a:off x="2445845" y="6284068"/>
              <a:ext cx="31387" cy="29643"/>
            </a:xfrm>
            <a:custGeom>
              <a:avLst/>
              <a:gdLst>
                <a:gd name="T0" fmla="*/ 12 w 12"/>
                <a:gd name="T1" fmla="*/ 6 h 12"/>
                <a:gd name="T2" fmla="*/ 11 w 12"/>
                <a:gd name="T3" fmla="*/ 8 h 12"/>
                <a:gd name="T4" fmla="*/ 10 w 12"/>
                <a:gd name="T5" fmla="*/ 10 h 12"/>
                <a:gd name="T6" fmla="*/ 8 w 12"/>
                <a:gd name="T7" fmla="*/ 11 h 12"/>
                <a:gd name="T8" fmla="*/ 6 w 12"/>
                <a:gd name="T9" fmla="*/ 12 h 12"/>
                <a:gd name="T10" fmla="*/ 4 w 12"/>
                <a:gd name="T11" fmla="*/ 11 h 12"/>
                <a:gd name="T12" fmla="*/ 2 w 12"/>
                <a:gd name="T13" fmla="*/ 10 h 12"/>
                <a:gd name="T14" fmla="*/ 1 w 12"/>
                <a:gd name="T15" fmla="*/ 8 h 12"/>
                <a:gd name="T16" fmla="*/ 0 w 12"/>
                <a:gd name="T17" fmla="*/ 6 h 12"/>
                <a:gd name="T18" fmla="*/ 1 w 12"/>
                <a:gd name="T19" fmla="*/ 4 h 12"/>
                <a:gd name="T20" fmla="*/ 2 w 12"/>
                <a:gd name="T21" fmla="*/ 2 h 12"/>
                <a:gd name="T22" fmla="*/ 4 w 12"/>
                <a:gd name="T23" fmla="*/ 0 h 12"/>
                <a:gd name="T24" fmla="*/ 6 w 12"/>
                <a:gd name="T25" fmla="*/ 0 h 12"/>
                <a:gd name="T26" fmla="*/ 8 w 12"/>
                <a:gd name="T27" fmla="*/ 0 h 12"/>
                <a:gd name="T28" fmla="*/ 10 w 12"/>
                <a:gd name="T29" fmla="*/ 2 h 12"/>
                <a:gd name="T30" fmla="*/ 11 w 12"/>
                <a:gd name="T31" fmla="*/ 4 h 12"/>
                <a:gd name="T32" fmla="*/ 12 w 12"/>
                <a:gd name="T33"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 h="12">
                  <a:moveTo>
                    <a:pt x="12" y="6"/>
                  </a:moveTo>
                  <a:cubicBezTo>
                    <a:pt x="12" y="7"/>
                    <a:pt x="11" y="7"/>
                    <a:pt x="11" y="8"/>
                  </a:cubicBezTo>
                  <a:cubicBezTo>
                    <a:pt x="11" y="9"/>
                    <a:pt x="10" y="9"/>
                    <a:pt x="10" y="10"/>
                  </a:cubicBezTo>
                  <a:cubicBezTo>
                    <a:pt x="9" y="10"/>
                    <a:pt x="9" y="11"/>
                    <a:pt x="8" y="11"/>
                  </a:cubicBezTo>
                  <a:cubicBezTo>
                    <a:pt x="7" y="11"/>
                    <a:pt x="7" y="12"/>
                    <a:pt x="6" y="12"/>
                  </a:cubicBezTo>
                  <a:cubicBezTo>
                    <a:pt x="5" y="12"/>
                    <a:pt x="4" y="11"/>
                    <a:pt x="4" y="11"/>
                  </a:cubicBezTo>
                  <a:cubicBezTo>
                    <a:pt x="3" y="11"/>
                    <a:pt x="2" y="10"/>
                    <a:pt x="2" y="10"/>
                  </a:cubicBezTo>
                  <a:cubicBezTo>
                    <a:pt x="1" y="9"/>
                    <a:pt x="1" y="9"/>
                    <a:pt x="1" y="8"/>
                  </a:cubicBezTo>
                  <a:cubicBezTo>
                    <a:pt x="0" y="7"/>
                    <a:pt x="0" y="7"/>
                    <a:pt x="0" y="6"/>
                  </a:cubicBezTo>
                  <a:cubicBezTo>
                    <a:pt x="0" y="5"/>
                    <a:pt x="0" y="4"/>
                    <a:pt x="1" y="4"/>
                  </a:cubicBezTo>
                  <a:cubicBezTo>
                    <a:pt x="1" y="3"/>
                    <a:pt x="1" y="2"/>
                    <a:pt x="2" y="2"/>
                  </a:cubicBezTo>
                  <a:cubicBezTo>
                    <a:pt x="2" y="1"/>
                    <a:pt x="3" y="1"/>
                    <a:pt x="4" y="0"/>
                  </a:cubicBezTo>
                  <a:cubicBezTo>
                    <a:pt x="4" y="0"/>
                    <a:pt x="5" y="0"/>
                    <a:pt x="6" y="0"/>
                  </a:cubicBezTo>
                  <a:cubicBezTo>
                    <a:pt x="7" y="0"/>
                    <a:pt x="7" y="0"/>
                    <a:pt x="8" y="0"/>
                  </a:cubicBezTo>
                  <a:cubicBezTo>
                    <a:pt x="9" y="1"/>
                    <a:pt x="9" y="1"/>
                    <a:pt x="10" y="2"/>
                  </a:cubicBezTo>
                  <a:cubicBezTo>
                    <a:pt x="10" y="2"/>
                    <a:pt x="11" y="3"/>
                    <a:pt x="11" y="4"/>
                  </a:cubicBezTo>
                  <a:cubicBezTo>
                    <a:pt x="11" y="4"/>
                    <a:pt x="12" y="5"/>
                    <a:pt x="12" y="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192" name="Freeform 29">
              <a:extLst>
                <a:ext uri="{FF2B5EF4-FFF2-40B4-BE49-F238E27FC236}">
                  <a16:creationId xmlns:a16="http://schemas.microsoft.com/office/drawing/2014/main" id="{E9B00A5D-BE04-4D7D-B4A2-204E2D0E0485}"/>
                </a:ext>
              </a:extLst>
            </p:cNvPr>
            <p:cNvSpPr>
              <a:spLocks/>
            </p:cNvSpPr>
            <p:nvPr userDrawn="1"/>
          </p:nvSpPr>
          <p:spPr bwMode="auto">
            <a:xfrm>
              <a:off x="2540006" y="6181188"/>
              <a:ext cx="97648" cy="130778"/>
            </a:xfrm>
            <a:custGeom>
              <a:avLst/>
              <a:gdLst>
                <a:gd name="T0" fmla="*/ 34 w 56"/>
                <a:gd name="T1" fmla="*/ 11 h 75"/>
                <a:gd name="T2" fmla="*/ 34 w 56"/>
                <a:gd name="T3" fmla="*/ 75 h 75"/>
                <a:gd name="T4" fmla="*/ 22 w 56"/>
                <a:gd name="T5" fmla="*/ 75 h 75"/>
                <a:gd name="T6" fmla="*/ 22 w 56"/>
                <a:gd name="T7" fmla="*/ 11 h 75"/>
                <a:gd name="T8" fmla="*/ 0 w 56"/>
                <a:gd name="T9" fmla="*/ 11 h 75"/>
                <a:gd name="T10" fmla="*/ 0 w 56"/>
                <a:gd name="T11" fmla="*/ 0 h 75"/>
                <a:gd name="T12" fmla="*/ 56 w 56"/>
                <a:gd name="T13" fmla="*/ 0 h 75"/>
                <a:gd name="T14" fmla="*/ 56 w 56"/>
                <a:gd name="T15" fmla="*/ 11 h 75"/>
                <a:gd name="T16" fmla="*/ 34 w 56"/>
                <a:gd name="T17" fmla="*/ 11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75">
                  <a:moveTo>
                    <a:pt x="34" y="11"/>
                  </a:moveTo>
                  <a:lnTo>
                    <a:pt x="34" y="75"/>
                  </a:lnTo>
                  <a:lnTo>
                    <a:pt x="22" y="75"/>
                  </a:lnTo>
                  <a:lnTo>
                    <a:pt x="22" y="11"/>
                  </a:lnTo>
                  <a:lnTo>
                    <a:pt x="0" y="11"/>
                  </a:lnTo>
                  <a:lnTo>
                    <a:pt x="0" y="0"/>
                  </a:lnTo>
                  <a:lnTo>
                    <a:pt x="56" y="0"/>
                  </a:lnTo>
                  <a:lnTo>
                    <a:pt x="56" y="11"/>
                  </a:lnTo>
                  <a:lnTo>
                    <a:pt x="34" y="11"/>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193" name="Freeform 30">
              <a:extLst>
                <a:ext uri="{FF2B5EF4-FFF2-40B4-BE49-F238E27FC236}">
                  <a16:creationId xmlns:a16="http://schemas.microsoft.com/office/drawing/2014/main" id="{72C85502-C007-49A3-A8AB-2BCC8C53945F}"/>
                </a:ext>
              </a:extLst>
            </p:cNvPr>
            <p:cNvSpPr>
              <a:spLocks/>
            </p:cNvSpPr>
            <p:nvPr userDrawn="1"/>
          </p:nvSpPr>
          <p:spPr bwMode="auto">
            <a:xfrm>
              <a:off x="2651603" y="6174213"/>
              <a:ext cx="80211" cy="137753"/>
            </a:xfrm>
            <a:custGeom>
              <a:avLst/>
              <a:gdLst>
                <a:gd name="T0" fmla="*/ 24 w 31"/>
                <a:gd name="T1" fmla="*/ 54 h 54"/>
                <a:gd name="T2" fmla="*/ 24 w 31"/>
                <a:gd name="T3" fmla="*/ 32 h 54"/>
                <a:gd name="T4" fmla="*/ 22 w 31"/>
                <a:gd name="T5" fmla="*/ 24 h 54"/>
                <a:gd name="T6" fmla="*/ 16 w 31"/>
                <a:gd name="T7" fmla="*/ 22 h 54"/>
                <a:gd name="T8" fmla="*/ 13 w 31"/>
                <a:gd name="T9" fmla="*/ 22 h 54"/>
                <a:gd name="T10" fmla="*/ 10 w 31"/>
                <a:gd name="T11" fmla="*/ 24 h 54"/>
                <a:gd name="T12" fmla="*/ 8 w 31"/>
                <a:gd name="T13" fmla="*/ 27 h 54"/>
                <a:gd name="T14" fmla="*/ 8 w 31"/>
                <a:gd name="T15" fmla="*/ 31 h 54"/>
                <a:gd name="T16" fmla="*/ 8 w 31"/>
                <a:gd name="T17" fmla="*/ 54 h 54"/>
                <a:gd name="T18" fmla="*/ 0 w 31"/>
                <a:gd name="T19" fmla="*/ 54 h 54"/>
                <a:gd name="T20" fmla="*/ 0 w 31"/>
                <a:gd name="T21" fmla="*/ 4 h 54"/>
                <a:gd name="T22" fmla="*/ 8 w 31"/>
                <a:gd name="T23" fmla="*/ 0 h 54"/>
                <a:gd name="T24" fmla="*/ 8 w 31"/>
                <a:gd name="T25" fmla="*/ 19 h 54"/>
                <a:gd name="T26" fmla="*/ 10 w 31"/>
                <a:gd name="T27" fmla="*/ 17 h 54"/>
                <a:gd name="T28" fmla="*/ 12 w 31"/>
                <a:gd name="T29" fmla="*/ 16 h 54"/>
                <a:gd name="T30" fmla="*/ 15 w 31"/>
                <a:gd name="T31" fmla="*/ 15 h 54"/>
                <a:gd name="T32" fmla="*/ 18 w 31"/>
                <a:gd name="T33" fmla="*/ 15 h 54"/>
                <a:gd name="T34" fmla="*/ 24 w 31"/>
                <a:gd name="T35" fmla="*/ 16 h 54"/>
                <a:gd name="T36" fmla="*/ 28 w 31"/>
                <a:gd name="T37" fmla="*/ 19 h 54"/>
                <a:gd name="T38" fmla="*/ 30 w 31"/>
                <a:gd name="T39" fmla="*/ 24 h 54"/>
                <a:gd name="T40" fmla="*/ 31 w 31"/>
                <a:gd name="T41" fmla="*/ 32 h 54"/>
                <a:gd name="T42" fmla="*/ 31 w 31"/>
                <a:gd name="T43" fmla="*/ 54 h 54"/>
                <a:gd name="T44" fmla="*/ 24 w 31"/>
                <a:gd name="T45"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54">
                  <a:moveTo>
                    <a:pt x="24" y="54"/>
                  </a:moveTo>
                  <a:cubicBezTo>
                    <a:pt x="24" y="32"/>
                    <a:pt x="24" y="32"/>
                    <a:pt x="24" y="32"/>
                  </a:cubicBezTo>
                  <a:cubicBezTo>
                    <a:pt x="24" y="28"/>
                    <a:pt x="23" y="26"/>
                    <a:pt x="22" y="24"/>
                  </a:cubicBezTo>
                  <a:cubicBezTo>
                    <a:pt x="21" y="22"/>
                    <a:pt x="19" y="22"/>
                    <a:pt x="16" y="22"/>
                  </a:cubicBezTo>
                  <a:cubicBezTo>
                    <a:pt x="15" y="22"/>
                    <a:pt x="14" y="22"/>
                    <a:pt x="13" y="22"/>
                  </a:cubicBezTo>
                  <a:cubicBezTo>
                    <a:pt x="12" y="22"/>
                    <a:pt x="11" y="23"/>
                    <a:pt x="10" y="24"/>
                  </a:cubicBezTo>
                  <a:cubicBezTo>
                    <a:pt x="9" y="25"/>
                    <a:pt x="9" y="26"/>
                    <a:pt x="8" y="27"/>
                  </a:cubicBezTo>
                  <a:cubicBezTo>
                    <a:pt x="8" y="28"/>
                    <a:pt x="8" y="30"/>
                    <a:pt x="8" y="31"/>
                  </a:cubicBezTo>
                  <a:cubicBezTo>
                    <a:pt x="8" y="54"/>
                    <a:pt x="8" y="54"/>
                    <a:pt x="8" y="54"/>
                  </a:cubicBezTo>
                  <a:cubicBezTo>
                    <a:pt x="0" y="54"/>
                    <a:pt x="0" y="54"/>
                    <a:pt x="0" y="54"/>
                  </a:cubicBezTo>
                  <a:cubicBezTo>
                    <a:pt x="0" y="4"/>
                    <a:pt x="0" y="4"/>
                    <a:pt x="0" y="4"/>
                  </a:cubicBezTo>
                  <a:cubicBezTo>
                    <a:pt x="8" y="0"/>
                    <a:pt x="8" y="0"/>
                    <a:pt x="8" y="0"/>
                  </a:cubicBezTo>
                  <a:cubicBezTo>
                    <a:pt x="8" y="19"/>
                    <a:pt x="8" y="19"/>
                    <a:pt x="8" y="19"/>
                  </a:cubicBezTo>
                  <a:cubicBezTo>
                    <a:pt x="8" y="18"/>
                    <a:pt x="9" y="18"/>
                    <a:pt x="10" y="17"/>
                  </a:cubicBezTo>
                  <a:cubicBezTo>
                    <a:pt x="10" y="17"/>
                    <a:pt x="11" y="16"/>
                    <a:pt x="12" y="16"/>
                  </a:cubicBezTo>
                  <a:cubicBezTo>
                    <a:pt x="13" y="15"/>
                    <a:pt x="14" y="15"/>
                    <a:pt x="15" y="15"/>
                  </a:cubicBezTo>
                  <a:cubicBezTo>
                    <a:pt x="16" y="15"/>
                    <a:pt x="17" y="15"/>
                    <a:pt x="18" y="15"/>
                  </a:cubicBezTo>
                  <a:cubicBezTo>
                    <a:pt x="20" y="15"/>
                    <a:pt x="22" y="15"/>
                    <a:pt x="24" y="16"/>
                  </a:cubicBezTo>
                  <a:cubicBezTo>
                    <a:pt x="25" y="16"/>
                    <a:pt x="27" y="17"/>
                    <a:pt x="28" y="19"/>
                  </a:cubicBezTo>
                  <a:cubicBezTo>
                    <a:pt x="29" y="20"/>
                    <a:pt x="30" y="22"/>
                    <a:pt x="30" y="24"/>
                  </a:cubicBezTo>
                  <a:cubicBezTo>
                    <a:pt x="31" y="27"/>
                    <a:pt x="31" y="29"/>
                    <a:pt x="31" y="32"/>
                  </a:cubicBezTo>
                  <a:cubicBezTo>
                    <a:pt x="31" y="54"/>
                    <a:pt x="31" y="54"/>
                    <a:pt x="31" y="54"/>
                  </a:cubicBezTo>
                  <a:lnTo>
                    <a:pt x="24" y="5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194" name="Freeform 31">
              <a:extLst>
                <a:ext uri="{FF2B5EF4-FFF2-40B4-BE49-F238E27FC236}">
                  <a16:creationId xmlns:a16="http://schemas.microsoft.com/office/drawing/2014/main" id="{9A42586B-B388-4323-82EB-ED3423EDC5DE}"/>
                </a:ext>
              </a:extLst>
            </p:cNvPr>
            <p:cNvSpPr>
              <a:spLocks noEditPoints="1"/>
            </p:cNvSpPr>
            <p:nvPr userDrawn="1"/>
          </p:nvSpPr>
          <p:spPr bwMode="auto">
            <a:xfrm>
              <a:off x="2750996" y="6212575"/>
              <a:ext cx="85443" cy="101135"/>
            </a:xfrm>
            <a:custGeom>
              <a:avLst/>
              <a:gdLst>
                <a:gd name="T0" fmla="*/ 33 w 33"/>
                <a:gd name="T1" fmla="*/ 19 h 40"/>
                <a:gd name="T2" fmla="*/ 33 w 33"/>
                <a:gd name="T3" fmla="*/ 21 h 40"/>
                <a:gd name="T4" fmla="*/ 33 w 33"/>
                <a:gd name="T5" fmla="*/ 22 h 40"/>
                <a:gd name="T6" fmla="*/ 7 w 33"/>
                <a:gd name="T7" fmla="*/ 22 h 40"/>
                <a:gd name="T8" fmla="*/ 8 w 33"/>
                <a:gd name="T9" fmla="*/ 27 h 40"/>
                <a:gd name="T10" fmla="*/ 11 w 33"/>
                <a:gd name="T11" fmla="*/ 30 h 40"/>
                <a:gd name="T12" fmla="*/ 13 w 33"/>
                <a:gd name="T13" fmla="*/ 32 h 40"/>
                <a:gd name="T14" fmla="*/ 17 w 33"/>
                <a:gd name="T15" fmla="*/ 33 h 40"/>
                <a:gd name="T16" fmla="*/ 19 w 33"/>
                <a:gd name="T17" fmla="*/ 33 h 40"/>
                <a:gd name="T18" fmla="*/ 21 w 33"/>
                <a:gd name="T19" fmla="*/ 32 h 40"/>
                <a:gd name="T20" fmla="*/ 23 w 33"/>
                <a:gd name="T21" fmla="*/ 31 h 40"/>
                <a:gd name="T22" fmla="*/ 25 w 33"/>
                <a:gd name="T23" fmla="*/ 30 h 40"/>
                <a:gd name="T24" fmla="*/ 30 w 33"/>
                <a:gd name="T25" fmla="*/ 35 h 40"/>
                <a:gd name="T26" fmla="*/ 27 w 33"/>
                <a:gd name="T27" fmla="*/ 37 h 40"/>
                <a:gd name="T28" fmla="*/ 24 w 33"/>
                <a:gd name="T29" fmla="*/ 38 h 40"/>
                <a:gd name="T30" fmla="*/ 21 w 33"/>
                <a:gd name="T31" fmla="*/ 39 h 40"/>
                <a:gd name="T32" fmla="*/ 16 w 33"/>
                <a:gd name="T33" fmla="*/ 40 h 40"/>
                <a:gd name="T34" fmla="*/ 12 w 33"/>
                <a:gd name="T35" fmla="*/ 39 h 40"/>
                <a:gd name="T36" fmla="*/ 8 w 33"/>
                <a:gd name="T37" fmla="*/ 37 h 40"/>
                <a:gd name="T38" fmla="*/ 5 w 33"/>
                <a:gd name="T39" fmla="*/ 34 h 40"/>
                <a:gd name="T40" fmla="*/ 2 w 33"/>
                <a:gd name="T41" fmla="*/ 31 h 40"/>
                <a:gd name="T42" fmla="*/ 0 w 33"/>
                <a:gd name="T43" fmla="*/ 26 h 40"/>
                <a:gd name="T44" fmla="*/ 0 w 33"/>
                <a:gd name="T45" fmla="*/ 20 h 40"/>
                <a:gd name="T46" fmla="*/ 1 w 33"/>
                <a:gd name="T47" fmla="*/ 11 h 40"/>
                <a:gd name="T48" fmla="*/ 4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5 w 33"/>
                <a:gd name="T63" fmla="*/ 16 h 40"/>
                <a:gd name="T64" fmla="*/ 24 w 33"/>
                <a:gd name="T65" fmla="*/ 12 h 40"/>
                <a:gd name="T66" fmla="*/ 23 w 33"/>
                <a:gd name="T67" fmla="*/ 9 h 40"/>
                <a:gd name="T68" fmla="*/ 20 w 33"/>
                <a:gd name="T69" fmla="*/ 7 h 40"/>
                <a:gd name="T70" fmla="*/ 16 w 33"/>
                <a:gd name="T71" fmla="*/ 6 h 40"/>
                <a:gd name="T72" fmla="*/ 13 w 33"/>
                <a:gd name="T73" fmla="*/ 7 h 40"/>
                <a:gd name="T74" fmla="*/ 10 w 33"/>
                <a:gd name="T75" fmla="*/ 9 h 40"/>
                <a:gd name="T76" fmla="*/ 8 w 33"/>
                <a:gd name="T77" fmla="*/ 12 h 40"/>
                <a:gd name="T78" fmla="*/ 7 w 33"/>
                <a:gd name="T79" fmla="*/ 16 h 40"/>
                <a:gd name="T80" fmla="*/ 25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7" y="22"/>
                    <a:pt x="7" y="22"/>
                    <a:pt x="7" y="22"/>
                  </a:cubicBezTo>
                  <a:cubicBezTo>
                    <a:pt x="7" y="24"/>
                    <a:pt x="8" y="26"/>
                    <a:pt x="8" y="27"/>
                  </a:cubicBezTo>
                  <a:cubicBezTo>
                    <a:pt x="9" y="28"/>
                    <a:pt x="10" y="29"/>
                    <a:pt x="11" y="30"/>
                  </a:cubicBezTo>
                  <a:cubicBezTo>
                    <a:pt x="11" y="31"/>
                    <a:pt x="12" y="32"/>
                    <a:pt x="13" y="32"/>
                  </a:cubicBezTo>
                  <a:cubicBezTo>
                    <a:pt x="15" y="33"/>
                    <a:pt x="16" y="33"/>
                    <a:pt x="17" y="33"/>
                  </a:cubicBezTo>
                  <a:cubicBezTo>
                    <a:pt x="18" y="33"/>
                    <a:pt x="18" y="33"/>
                    <a:pt x="19" y="33"/>
                  </a:cubicBezTo>
                  <a:cubicBezTo>
                    <a:pt x="20" y="32"/>
                    <a:pt x="21" y="32"/>
                    <a:pt x="21" y="32"/>
                  </a:cubicBezTo>
                  <a:cubicBezTo>
                    <a:pt x="22" y="32"/>
                    <a:pt x="23" y="31"/>
                    <a:pt x="23" y="31"/>
                  </a:cubicBezTo>
                  <a:cubicBezTo>
                    <a:pt x="24" y="31"/>
                    <a:pt x="24" y="30"/>
                    <a:pt x="25" y="30"/>
                  </a:cubicBezTo>
                  <a:cubicBezTo>
                    <a:pt x="30" y="35"/>
                    <a:pt x="30" y="35"/>
                    <a:pt x="30" y="35"/>
                  </a:cubicBezTo>
                  <a:cubicBezTo>
                    <a:pt x="29" y="35"/>
                    <a:pt x="28" y="36"/>
                    <a:pt x="27" y="37"/>
                  </a:cubicBezTo>
                  <a:cubicBezTo>
                    <a:pt x="26" y="37"/>
                    <a:pt x="25" y="38"/>
                    <a:pt x="24" y="38"/>
                  </a:cubicBezTo>
                  <a:cubicBezTo>
                    <a:pt x="23" y="39"/>
                    <a:pt x="22" y="39"/>
                    <a:pt x="21" y="39"/>
                  </a:cubicBezTo>
                  <a:cubicBezTo>
                    <a:pt x="19" y="39"/>
                    <a:pt x="18" y="40"/>
                    <a:pt x="16" y="40"/>
                  </a:cubicBezTo>
                  <a:cubicBezTo>
                    <a:pt x="15" y="40"/>
                    <a:pt x="13" y="39"/>
                    <a:pt x="12" y="39"/>
                  </a:cubicBezTo>
                  <a:cubicBezTo>
                    <a:pt x="10" y="38"/>
                    <a:pt x="9" y="38"/>
                    <a:pt x="8" y="37"/>
                  </a:cubicBezTo>
                  <a:cubicBezTo>
                    <a:pt x="7" y="36"/>
                    <a:pt x="6" y="35"/>
                    <a:pt x="5" y="34"/>
                  </a:cubicBezTo>
                  <a:cubicBezTo>
                    <a:pt x="4" y="34"/>
                    <a:pt x="3" y="32"/>
                    <a:pt x="2" y="31"/>
                  </a:cubicBezTo>
                  <a:cubicBezTo>
                    <a:pt x="1" y="29"/>
                    <a:pt x="1" y="28"/>
                    <a:pt x="0" y="26"/>
                  </a:cubicBezTo>
                  <a:cubicBezTo>
                    <a:pt x="0" y="24"/>
                    <a:pt x="0" y="22"/>
                    <a:pt x="0" y="20"/>
                  </a:cubicBezTo>
                  <a:cubicBezTo>
                    <a:pt x="0" y="16"/>
                    <a:pt x="0" y="13"/>
                    <a:pt x="1" y="11"/>
                  </a:cubicBezTo>
                  <a:cubicBezTo>
                    <a:pt x="2" y="8"/>
                    <a:pt x="3" y="6"/>
                    <a:pt x="4" y="5"/>
                  </a:cubicBezTo>
                  <a:cubicBezTo>
                    <a:pt x="6" y="3"/>
                    <a:pt x="8" y="2"/>
                    <a:pt x="10" y="1"/>
                  </a:cubicBezTo>
                  <a:cubicBezTo>
                    <a:pt x="12" y="0"/>
                    <a:pt x="14" y="0"/>
                    <a:pt x="17" y="0"/>
                  </a:cubicBezTo>
                  <a:cubicBezTo>
                    <a:pt x="19" y="0"/>
                    <a:pt x="22" y="0"/>
                    <a:pt x="24" y="1"/>
                  </a:cubicBezTo>
                  <a:cubicBezTo>
                    <a:pt x="26" y="2"/>
                    <a:pt x="27" y="4"/>
                    <a:pt x="29" y="5"/>
                  </a:cubicBezTo>
                  <a:cubicBezTo>
                    <a:pt x="30" y="7"/>
                    <a:pt x="31" y="9"/>
                    <a:pt x="32" y="11"/>
                  </a:cubicBezTo>
                  <a:cubicBezTo>
                    <a:pt x="32" y="14"/>
                    <a:pt x="33" y="16"/>
                    <a:pt x="33" y="19"/>
                  </a:cubicBezTo>
                  <a:close/>
                  <a:moveTo>
                    <a:pt x="25" y="16"/>
                  </a:moveTo>
                  <a:cubicBezTo>
                    <a:pt x="25" y="15"/>
                    <a:pt x="25" y="13"/>
                    <a:pt x="24" y="12"/>
                  </a:cubicBezTo>
                  <a:cubicBezTo>
                    <a:pt x="24" y="11"/>
                    <a:pt x="24" y="10"/>
                    <a:pt x="23" y="9"/>
                  </a:cubicBezTo>
                  <a:cubicBezTo>
                    <a:pt x="22" y="8"/>
                    <a:pt x="21" y="8"/>
                    <a:pt x="20" y="7"/>
                  </a:cubicBezTo>
                  <a:cubicBezTo>
                    <a:pt x="19" y="7"/>
                    <a:pt x="18" y="6"/>
                    <a:pt x="16" y="6"/>
                  </a:cubicBezTo>
                  <a:cubicBezTo>
                    <a:pt x="15" y="6"/>
                    <a:pt x="14" y="7"/>
                    <a:pt x="13" y="7"/>
                  </a:cubicBezTo>
                  <a:cubicBezTo>
                    <a:pt x="12" y="7"/>
                    <a:pt x="11" y="8"/>
                    <a:pt x="10" y="9"/>
                  </a:cubicBezTo>
                  <a:cubicBezTo>
                    <a:pt x="9" y="10"/>
                    <a:pt x="9" y="11"/>
                    <a:pt x="8" y="12"/>
                  </a:cubicBezTo>
                  <a:cubicBezTo>
                    <a:pt x="8" y="13"/>
                    <a:pt x="7" y="14"/>
                    <a:pt x="7" y="16"/>
                  </a:cubicBezTo>
                  <a:lnTo>
                    <a:pt x="25"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195" name="Freeform 32">
              <a:extLst>
                <a:ext uri="{FF2B5EF4-FFF2-40B4-BE49-F238E27FC236}">
                  <a16:creationId xmlns:a16="http://schemas.microsoft.com/office/drawing/2014/main" id="{558D2F0C-3796-492F-9EBD-4BB822191F30}"/>
                </a:ext>
              </a:extLst>
            </p:cNvPr>
            <p:cNvSpPr>
              <a:spLocks noEditPoints="1"/>
            </p:cNvSpPr>
            <p:nvPr userDrawn="1"/>
          </p:nvSpPr>
          <p:spPr bwMode="auto">
            <a:xfrm>
              <a:off x="2902698" y="6174213"/>
              <a:ext cx="80211" cy="139497"/>
            </a:xfrm>
            <a:custGeom>
              <a:avLst/>
              <a:gdLst>
                <a:gd name="T0" fmla="*/ 32 w 32"/>
                <a:gd name="T1" fmla="*/ 35 h 55"/>
                <a:gd name="T2" fmla="*/ 31 w 32"/>
                <a:gd name="T3" fmla="*/ 44 h 55"/>
                <a:gd name="T4" fmla="*/ 28 w 32"/>
                <a:gd name="T5" fmla="*/ 50 h 55"/>
                <a:gd name="T6" fmla="*/ 23 w 32"/>
                <a:gd name="T7" fmla="*/ 53 h 55"/>
                <a:gd name="T8" fmla="*/ 17 w 32"/>
                <a:gd name="T9" fmla="*/ 55 h 55"/>
                <a:gd name="T10" fmla="*/ 12 w 32"/>
                <a:gd name="T11" fmla="*/ 53 h 55"/>
                <a:gd name="T12" fmla="*/ 7 w 32"/>
                <a:gd name="T13" fmla="*/ 50 h 55"/>
                <a:gd name="T14" fmla="*/ 7 w 32"/>
                <a:gd name="T15" fmla="*/ 54 h 55"/>
                <a:gd name="T16" fmla="*/ 0 w 32"/>
                <a:gd name="T17" fmla="*/ 54 h 55"/>
                <a:gd name="T18" fmla="*/ 0 w 32"/>
                <a:gd name="T19" fmla="*/ 4 h 55"/>
                <a:gd name="T20" fmla="*/ 7 w 32"/>
                <a:gd name="T21" fmla="*/ 0 h 55"/>
                <a:gd name="T22" fmla="*/ 7 w 32"/>
                <a:gd name="T23" fmla="*/ 19 h 55"/>
                <a:gd name="T24" fmla="*/ 10 w 32"/>
                <a:gd name="T25" fmla="*/ 17 h 55"/>
                <a:gd name="T26" fmla="*/ 12 w 32"/>
                <a:gd name="T27" fmla="*/ 16 h 55"/>
                <a:gd name="T28" fmla="*/ 14 w 32"/>
                <a:gd name="T29" fmla="*/ 15 h 55"/>
                <a:gd name="T30" fmla="*/ 17 w 32"/>
                <a:gd name="T31" fmla="*/ 15 h 55"/>
                <a:gd name="T32" fmla="*/ 23 w 32"/>
                <a:gd name="T33" fmla="*/ 16 h 55"/>
                <a:gd name="T34" fmla="*/ 28 w 32"/>
                <a:gd name="T35" fmla="*/ 19 h 55"/>
                <a:gd name="T36" fmla="*/ 31 w 32"/>
                <a:gd name="T37" fmla="*/ 26 h 55"/>
                <a:gd name="T38" fmla="*/ 32 w 32"/>
                <a:gd name="T39" fmla="*/ 35 h 55"/>
                <a:gd name="T40" fmla="*/ 25 w 32"/>
                <a:gd name="T41" fmla="*/ 35 h 55"/>
                <a:gd name="T42" fmla="*/ 23 w 32"/>
                <a:gd name="T43" fmla="*/ 25 h 55"/>
                <a:gd name="T44" fmla="*/ 16 w 32"/>
                <a:gd name="T45" fmla="*/ 22 h 55"/>
                <a:gd name="T46" fmla="*/ 14 w 32"/>
                <a:gd name="T47" fmla="*/ 22 h 55"/>
                <a:gd name="T48" fmla="*/ 11 w 32"/>
                <a:gd name="T49" fmla="*/ 23 h 55"/>
                <a:gd name="T50" fmla="*/ 9 w 32"/>
                <a:gd name="T51" fmla="*/ 25 h 55"/>
                <a:gd name="T52" fmla="*/ 7 w 32"/>
                <a:gd name="T53" fmla="*/ 26 h 55"/>
                <a:gd name="T54" fmla="*/ 7 w 32"/>
                <a:gd name="T55" fmla="*/ 43 h 55"/>
                <a:gd name="T56" fmla="*/ 9 w 32"/>
                <a:gd name="T57" fmla="*/ 44 h 55"/>
                <a:gd name="T58" fmla="*/ 11 w 32"/>
                <a:gd name="T59" fmla="*/ 46 h 55"/>
                <a:gd name="T60" fmla="*/ 14 w 32"/>
                <a:gd name="T61" fmla="*/ 47 h 55"/>
                <a:gd name="T62" fmla="*/ 16 w 32"/>
                <a:gd name="T63" fmla="*/ 48 h 55"/>
                <a:gd name="T64" fmla="*/ 23 w 32"/>
                <a:gd name="T65" fmla="*/ 45 h 55"/>
                <a:gd name="T66" fmla="*/ 25 w 32"/>
                <a:gd name="T67" fmla="*/ 3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2" h="55">
                  <a:moveTo>
                    <a:pt x="32" y="35"/>
                  </a:moveTo>
                  <a:cubicBezTo>
                    <a:pt x="32" y="38"/>
                    <a:pt x="32" y="41"/>
                    <a:pt x="31" y="44"/>
                  </a:cubicBezTo>
                  <a:cubicBezTo>
                    <a:pt x="30" y="46"/>
                    <a:pt x="29" y="48"/>
                    <a:pt x="28" y="50"/>
                  </a:cubicBezTo>
                  <a:cubicBezTo>
                    <a:pt x="26" y="51"/>
                    <a:pt x="25" y="53"/>
                    <a:pt x="23" y="53"/>
                  </a:cubicBezTo>
                  <a:cubicBezTo>
                    <a:pt x="21" y="54"/>
                    <a:pt x="19" y="55"/>
                    <a:pt x="17" y="55"/>
                  </a:cubicBezTo>
                  <a:cubicBezTo>
                    <a:pt x="15" y="55"/>
                    <a:pt x="13" y="54"/>
                    <a:pt x="12" y="53"/>
                  </a:cubicBezTo>
                  <a:cubicBezTo>
                    <a:pt x="10" y="52"/>
                    <a:pt x="9" y="51"/>
                    <a:pt x="7" y="50"/>
                  </a:cubicBezTo>
                  <a:cubicBezTo>
                    <a:pt x="7" y="54"/>
                    <a:pt x="7" y="54"/>
                    <a:pt x="7" y="54"/>
                  </a:cubicBezTo>
                  <a:cubicBezTo>
                    <a:pt x="0" y="54"/>
                    <a:pt x="0" y="54"/>
                    <a:pt x="0" y="54"/>
                  </a:cubicBezTo>
                  <a:cubicBezTo>
                    <a:pt x="0" y="4"/>
                    <a:pt x="0" y="4"/>
                    <a:pt x="0" y="4"/>
                  </a:cubicBezTo>
                  <a:cubicBezTo>
                    <a:pt x="7" y="0"/>
                    <a:pt x="7" y="0"/>
                    <a:pt x="7" y="0"/>
                  </a:cubicBezTo>
                  <a:cubicBezTo>
                    <a:pt x="7" y="19"/>
                    <a:pt x="7" y="19"/>
                    <a:pt x="7" y="19"/>
                  </a:cubicBezTo>
                  <a:cubicBezTo>
                    <a:pt x="8" y="18"/>
                    <a:pt x="9" y="18"/>
                    <a:pt x="10" y="17"/>
                  </a:cubicBezTo>
                  <a:cubicBezTo>
                    <a:pt x="10" y="17"/>
                    <a:pt x="11" y="16"/>
                    <a:pt x="12" y="16"/>
                  </a:cubicBezTo>
                  <a:cubicBezTo>
                    <a:pt x="12" y="16"/>
                    <a:pt x="13" y="15"/>
                    <a:pt x="14" y="15"/>
                  </a:cubicBezTo>
                  <a:cubicBezTo>
                    <a:pt x="15" y="15"/>
                    <a:pt x="16" y="15"/>
                    <a:pt x="17" y="15"/>
                  </a:cubicBezTo>
                  <a:cubicBezTo>
                    <a:pt x="20" y="15"/>
                    <a:pt x="21" y="15"/>
                    <a:pt x="23" y="16"/>
                  </a:cubicBezTo>
                  <a:cubicBezTo>
                    <a:pt x="25" y="16"/>
                    <a:pt x="27" y="18"/>
                    <a:pt x="28" y="19"/>
                  </a:cubicBezTo>
                  <a:cubicBezTo>
                    <a:pt x="29" y="21"/>
                    <a:pt x="30" y="23"/>
                    <a:pt x="31" y="26"/>
                  </a:cubicBezTo>
                  <a:cubicBezTo>
                    <a:pt x="32" y="28"/>
                    <a:pt x="32" y="32"/>
                    <a:pt x="32" y="35"/>
                  </a:cubicBezTo>
                  <a:close/>
                  <a:moveTo>
                    <a:pt x="25" y="35"/>
                  </a:moveTo>
                  <a:cubicBezTo>
                    <a:pt x="25" y="31"/>
                    <a:pt x="24" y="27"/>
                    <a:pt x="23" y="25"/>
                  </a:cubicBezTo>
                  <a:cubicBezTo>
                    <a:pt x="21" y="23"/>
                    <a:pt x="19" y="22"/>
                    <a:pt x="16" y="22"/>
                  </a:cubicBezTo>
                  <a:cubicBezTo>
                    <a:pt x="15" y="22"/>
                    <a:pt x="14" y="22"/>
                    <a:pt x="14" y="22"/>
                  </a:cubicBezTo>
                  <a:cubicBezTo>
                    <a:pt x="13" y="22"/>
                    <a:pt x="12" y="23"/>
                    <a:pt x="11" y="23"/>
                  </a:cubicBezTo>
                  <a:cubicBezTo>
                    <a:pt x="10" y="23"/>
                    <a:pt x="10" y="24"/>
                    <a:pt x="9" y="25"/>
                  </a:cubicBezTo>
                  <a:cubicBezTo>
                    <a:pt x="8" y="25"/>
                    <a:pt x="8" y="26"/>
                    <a:pt x="7" y="26"/>
                  </a:cubicBezTo>
                  <a:cubicBezTo>
                    <a:pt x="7" y="43"/>
                    <a:pt x="7" y="43"/>
                    <a:pt x="7" y="43"/>
                  </a:cubicBezTo>
                  <a:cubicBezTo>
                    <a:pt x="8" y="43"/>
                    <a:pt x="8" y="44"/>
                    <a:pt x="9" y="44"/>
                  </a:cubicBezTo>
                  <a:cubicBezTo>
                    <a:pt x="10" y="45"/>
                    <a:pt x="10" y="45"/>
                    <a:pt x="11" y="46"/>
                  </a:cubicBezTo>
                  <a:cubicBezTo>
                    <a:pt x="12" y="46"/>
                    <a:pt x="13" y="47"/>
                    <a:pt x="14" y="47"/>
                  </a:cubicBezTo>
                  <a:cubicBezTo>
                    <a:pt x="15" y="47"/>
                    <a:pt x="15" y="48"/>
                    <a:pt x="16" y="48"/>
                  </a:cubicBezTo>
                  <a:cubicBezTo>
                    <a:pt x="19" y="48"/>
                    <a:pt x="21" y="47"/>
                    <a:pt x="23" y="45"/>
                  </a:cubicBezTo>
                  <a:cubicBezTo>
                    <a:pt x="24" y="43"/>
                    <a:pt x="25" y="39"/>
                    <a:pt x="25" y="3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196" name="Freeform 33">
              <a:extLst>
                <a:ext uri="{FF2B5EF4-FFF2-40B4-BE49-F238E27FC236}">
                  <a16:creationId xmlns:a16="http://schemas.microsoft.com/office/drawing/2014/main" id="{DE4E3633-17EF-414F-A86D-0B6A9F2F098F}"/>
                </a:ext>
              </a:extLst>
            </p:cNvPr>
            <p:cNvSpPr>
              <a:spLocks noEditPoints="1"/>
            </p:cNvSpPr>
            <p:nvPr userDrawn="1"/>
          </p:nvSpPr>
          <p:spPr bwMode="auto">
            <a:xfrm>
              <a:off x="2998603" y="6212575"/>
              <a:ext cx="83698" cy="101135"/>
            </a:xfrm>
            <a:custGeom>
              <a:avLst/>
              <a:gdLst>
                <a:gd name="T0" fmla="*/ 33 w 33"/>
                <a:gd name="T1" fmla="*/ 19 h 40"/>
                <a:gd name="T2" fmla="*/ 33 w 33"/>
                <a:gd name="T3" fmla="*/ 21 h 40"/>
                <a:gd name="T4" fmla="*/ 33 w 33"/>
                <a:gd name="T5" fmla="*/ 22 h 40"/>
                <a:gd name="T6" fmla="*/ 8 w 33"/>
                <a:gd name="T7" fmla="*/ 22 h 40"/>
                <a:gd name="T8" fmla="*/ 9 w 33"/>
                <a:gd name="T9" fmla="*/ 27 h 40"/>
                <a:gd name="T10" fmla="*/ 11 w 33"/>
                <a:gd name="T11" fmla="*/ 30 h 40"/>
                <a:gd name="T12" fmla="*/ 14 w 33"/>
                <a:gd name="T13" fmla="*/ 32 h 40"/>
                <a:gd name="T14" fmla="*/ 17 w 33"/>
                <a:gd name="T15" fmla="*/ 33 h 40"/>
                <a:gd name="T16" fmla="*/ 20 w 33"/>
                <a:gd name="T17" fmla="*/ 33 h 40"/>
                <a:gd name="T18" fmla="*/ 22 w 33"/>
                <a:gd name="T19" fmla="*/ 32 h 40"/>
                <a:gd name="T20" fmla="*/ 24 w 33"/>
                <a:gd name="T21" fmla="*/ 31 h 40"/>
                <a:gd name="T22" fmla="*/ 26 w 33"/>
                <a:gd name="T23" fmla="*/ 30 h 40"/>
                <a:gd name="T24" fmla="*/ 30 w 33"/>
                <a:gd name="T25" fmla="*/ 35 h 40"/>
                <a:gd name="T26" fmla="*/ 28 w 33"/>
                <a:gd name="T27" fmla="*/ 37 h 40"/>
                <a:gd name="T28" fmla="*/ 25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2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6 w 33"/>
                <a:gd name="T63" fmla="*/ 16 h 40"/>
                <a:gd name="T64" fmla="*/ 25 w 33"/>
                <a:gd name="T65" fmla="*/ 12 h 40"/>
                <a:gd name="T66" fmla="*/ 23 w 33"/>
                <a:gd name="T67" fmla="*/ 9 h 40"/>
                <a:gd name="T68" fmla="*/ 21 w 33"/>
                <a:gd name="T69" fmla="*/ 7 h 40"/>
                <a:gd name="T70" fmla="*/ 17 w 33"/>
                <a:gd name="T71" fmla="*/ 6 h 40"/>
                <a:gd name="T72" fmla="*/ 13 w 33"/>
                <a:gd name="T73" fmla="*/ 7 h 40"/>
                <a:gd name="T74" fmla="*/ 11 w 33"/>
                <a:gd name="T75" fmla="*/ 9 h 40"/>
                <a:gd name="T76" fmla="*/ 9 w 33"/>
                <a:gd name="T77" fmla="*/ 12 h 40"/>
                <a:gd name="T78" fmla="*/ 8 w 33"/>
                <a:gd name="T79" fmla="*/ 16 h 40"/>
                <a:gd name="T80" fmla="*/ 26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8" y="22"/>
                    <a:pt x="8" y="22"/>
                    <a:pt x="8" y="22"/>
                  </a:cubicBezTo>
                  <a:cubicBezTo>
                    <a:pt x="8" y="24"/>
                    <a:pt x="8" y="26"/>
                    <a:pt x="9" y="27"/>
                  </a:cubicBezTo>
                  <a:cubicBezTo>
                    <a:pt x="10" y="28"/>
                    <a:pt x="10" y="29"/>
                    <a:pt x="11" y="30"/>
                  </a:cubicBezTo>
                  <a:cubicBezTo>
                    <a:pt x="12" y="31"/>
                    <a:pt x="13" y="32"/>
                    <a:pt x="14" y="32"/>
                  </a:cubicBezTo>
                  <a:cubicBezTo>
                    <a:pt x="15" y="33"/>
                    <a:pt x="16" y="33"/>
                    <a:pt x="17" y="33"/>
                  </a:cubicBezTo>
                  <a:cubicBezTo>
                    <a:pt x="18" y="33"/>
                    <a:pt x="19" y="33"/>
                    <a:pt x="20" y="33"/>
                  </a:cubicBezTo>
                  <a:cubicBezTo>
                    <a:pt x="21" y="32"/>
                    <a:pt x="21" y="32"/>
                    <a:pt x="22" y="32"/>
                  </a:cubicBezTo>
                  <a:cubicBezTo>
                    <a:pt x="23" y="32"/>
                    <a:pt x="23" y="31"/>
                    <a:pt x="24" y="31"/>
                  </a:cubicBezTo>
                  <a:cubicBezTo>
                    <a:pt x="24" y="31"/>
                    <a:pt x="25" y="30"/>
                    <a:pt x="26" y="30"/>
                  </a:cubicBezTo>
                  <a:cubicBezTo>
                    <a:pt x="30" y="35"/>
                    <a:pt x="30" y="35"/>
                    <a:pt x="30" y="35"/>
                  </a:cubicBezTo>
                  <a:cubicBezTo>
                    <a:pt x="29" y="35"/>
                    <a:pt x="28" y="36"/>
                    <a:pt x="28" y="37"/>
                  </a:cubicBezTo>
                  <a:cubicBezTo>
                    <a:pt x="27" y="37"/>
                    <a:pt x="26" y="38"/>
                    <a:pt x="25" y="38"/>
                  </a:cubicBezTo>
                  <a:cubicBezTo>
                    <a:pt x="24" y="39"/>
                    <a:pt x="23" y="39"/>
                    <a:pt x="21" y="39"/>
                  </a:cubicBezTo>
                  <a:cubicBezTo>
                    <a:pt x="20" y="39"/>
                    <a:pt x="19" y="40"/>
                    <a:pt x="17" y="40"/>
                  </a:cubicBezTo>
                  <a:cubicBezTo>
                    <a:pt x="15" y="40"/>
                    <a:pt x="14" y="39"/>
                    <a:pt x="12" y="39"/>
                  </a:cubicBezTo>
                  <a:cubicBezTo>
                    <a:pt x="11" y="38"/>
                    <a:pt x="10" y="38"/>
                    <a:pt x="8" y="37"/>
                  </a:cubicBezTo>
                  <a:cubicBezTo>
                    <a:pt x="7" y="36"/>
                    <a:pt x="6" y="35"/>
                    <a:pt x="5" y="34"/>
                  </a:cubicBezTo>
                  <a:cubicBezTo>
                    <a:pt x="5" y="34"/>
                    <a:pt x="4" y="32"/>
                    <a:pt x="3" y="31"/>
                  </a:cubicBezTo>
                  <a:cubicBezTo>
                    <a:pt x="2" y="29"/>
                    <a:pt x="1" y="28"/>
                    <a:pt x="1" y="26"/>
                  </a:cubicBezTo>
                  <a:cubicBezTo>
                    <a:pt x="1" y="24"/>
                    <a:pt x="0" y="22"/>
                    <a:pt x="0" y="20"/>
                  </a:cubicBezTo>
                  <a:cubicBezTo>
                    <a:pt x="0" y="16"/>
                    <a:pt x="1" y="13"/>
                    <a:pt x="2" y="11"/>
                  </a:cubicBezTo>
                  <a:cubicBezTo>
                    <a:pt x="2" y="8"/>
                    <a:pt x="4" y="6"/>
                    <a:pt x="5" y="5"/>
                  </a:cubicBezTo>
                  <a:cubicBezTo>
                    <a:pt x="7" y="3"/>
                    <a:pt x="8" y="2"/>
                    <a:pt x="10" y="1"/>
                  </a:cubicBezTo>
                  <a:cubicBezTo>
                    <a:pt x="12" y="0"/>
                    <a:pt x="15" y="0"/>
                    <a:pt x="17" y="0"/>
                  </a:cubicBezTo>
                  <a:cubicBezTo>
                    <a:pt x="20" y="0"/>
                    <a:pt x="22" y="0"/>
                    <a:pt x="24" y="1"/>
                  </a:cubicBezTo>
                  <a:cubicBezTo>
                    <a:pt x="26" y="2"/>
                    <a:pt x="28" y="4"/>
                    <a:pt x="29" y="5"/>
                  </a:cubicBezTo>
                  <a:cubicBezTo>
                    <a:pt x="31" y="7"/>
                    <a:pt x="32" y="9"/>
                    <a:pt x="32" y="11"/>
                  </a:cubicBezTo>
                  <a:cubicBezTo>
                    <a:pt x="33" y="14"/>
                    <a:pt x="33" y="16"/>
                    <a:pt x="33" y="19"/>
                  </a:cubicBezTo>
                  <a:close/>
                  <a:moveTo>
                    <a:pt x="26" y="16"/>
                  </a:moveTo>
                  <a:cubicBezTo>
                    <a:pt x="26" y="15"/>
                    <a:pt x="25" y="13"/>
                    <a:pt x="25" y="12"/>
                  </a:cubicBezTo>
                  <a:cubicBezTo>
                    <a:pt x="25" y="11"/>
                    <a:pt x="24" y="10"/>
                    <a:pt x="23" y="9"/>
                  </a:cubicBezTo>
                  <a:cubicBezTo>
                    <a:pt x="23" y="8"/>
                    <a:pt x="22" y="8"/>
                    <a:pt x="21" y="7"/>
                  </a:cubicBezTo>
                  <a:cubicBezTo>
                    <a:pt x="20" y="7"/>
                    <a:pt x="18" y="6"/>
                    <a:pt x="17" y="6"/>
                  </a:cubicBezTo>
                  <a:cubicBezTo>
                    <a:pt x="15" y="6"/>
                    <a:pt x="14" y="7"/>
                    <a:pt x="13" y="7"/>
                  </a:cubicBezTo>
                  <a:cubicBezTo>
                    <a:pt x="12" y="7"/>
                    <a:pt x="11" y="8"/>
                    <a:pt x="11" y="9"/>
                  </a:cubicBezTo>
                  <a:cubicBezTo>
                    <a:pt x="10" y="10"/>
                    <a:pt x="9" y="11"/>
                    <a:pt x="9" y="12"/>
                  </a:cubicBezTo>
                  <a:cubicBezTo>
                    <a:pt x="8" y="13"/>
                    <a:pt x="8" y="14"/>
                    <a:pt x="8" y="16"/>
                  </a:cubicBezTo>
                  <a:lnTo>
                    <a:pt x="26"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197" name="Freeform 34">
              <a:extLst>
                <a:ext uri="{FF2B5EF4-FFF2-40B4-BE49-F238E27FC236}">
                  <a16:creationId xmlns:a16="http://schemas.microsoft.com/office/drawing/2014/main" id="{2572AE39-9386-47FC-B6AF-FBCF804BEBF8}"/>
                </a:ext>
              </a:extLst>
            </p:cNvPr>
            <p:cNvSpPr>
              <a:spLocks/>
            </p:cNvSpPr>
            <p:nvPr userDrawn="1"/>
          </p:nvSpPr>
          <p:spPr bwMode="auto">
            <a:xfrm>
              <a:off x="3096251" y="6174213"/>
              <a:ext cx="55799" cy="139497"/>
            </a:xfrm>
            <a:custGeom>
              <a:avLst/>
              <a:gdLst>
                <a:gd name="T0" fmla="*/ 21 w 22"/>
                <a:gd name="T1" fmla="*/ 53 h 55"/>
                <a:gd name="T2" fmla="*/ 18 w 22"/>
                <a:gd name="T3" fmla="*/ 54 h 55"/>
                <a:gd name="T4" fmla="*/ 14 w 22"/>
                <a:gd name="T5" fmla="*/ 55 h 55"/>
                <a:gd name="T6" fmla="*/ 10 w 22"/>
                <a:gd name="T7" fmla="*/ 54 h 55"/>
                <a:gd name="T8" fmla="*/ 8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2 w 22"/>
                <a:gd name="T25" fmla="*/ 0 h 55"/>
                <a:gd name="T26" fmla="*/ 12 w 22"/>
                <a:gd name="T27" fmla="*/ 15 h 55"/>
                <a:gd name="T28" fmla="*/ 22 w 22"/>
                <a:gd name="T29" fmla="*/ 15 h 55"/>
                <a:gd name="T30" fmla="*/ 22 w 22"/>
                <a:gd name="T31" fmla="*/ 22 h 55"/>
                <a:gd name="T32" fmla="*/ 12 w 22"/>
                <a:gd name="T33" fmla="*/ 22 h 55"/>
                <a:gd name="T34" fmla="*/ 12 w 22"/>
                <a:gd name="T35" fmla="*/ 43 h 55"/>
                <a:gd name="T36" fmla="*/ 13 w 22"/>
                <a:gd name="T37" fmla="*/ 45 h 55"/>
                <a:gd name="T38" fmla="*/ 13 w 22"/>
                <a:gd name="T39" fmla="*/ 47 h 55"/>
                <a:gd name="T40" fmla="*/ 15 w 22"/>
                <a:gd name="T41" fmla="*/ 47 h 55"/>
                <a:gd name="T42" fmla="*/ 16 w 22"/>
                <a:gd name="T43" fmla="*/ 48 h 55"/>
                <a:gd name="T44" fmla="*/ 19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7" y="54"/>
                    <a:pt x="15" y="55"/>
                    <a:pt x="14" y="55"/>
                  </a:cubicBezTo>
                  <a:cubicBezTo>
                    <a:pt x="12" y="55"/>
                    <a:pt x="11" y="54"/>
                    <a:pt x="10" y="54"/>
                  </a:cubicBezTo>
                  <a:cubicBezTo>
                    <a:pt x="9" y="54"/>
                    <a:pt x="8" y="53"/>
                    <a:pt x="8"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2" y="0"/>
                    <a:pt x="12" y="0"/>
                    <a:pt x="12" y="0"/>
                  </a:cubicBezTo>
                  <a:cubicBezTo>
                    <a:pt x="12" y="15"/>
                    <a:pt x="12" y="15"/>
                    <a:pt x="12" y="15"/>
                  </a:cubicBezTo>
                  <a:cubicBezTo>
                    <a:pt x="22" y="15"/>
                    <a:pt x="22" y="15"/>
                    <a:pt x="22" y="15"/>
                  </a:cubicBezTo>
                  <a:cubicBezTo>
                    <a:pt x="22" y="22"/>
                    <a:pt x="22" y="22"/>
                    <a:pt x="22" y="22"/>
                  </a:cubicBezTo>
                  <a:cubicBezTo>
                    <a:pt x="12" y="22"/>
                    <a:pt x="12" y="22"/>
                    <a:pt x="12" y="22"/>
                  </a:cubicBezTo>
                  <a:cubicBezTo>
                    <a:pt x="12" y="43"/>
                    <a:pt x="12" y="43"/>
                    <a:pt x="12" y="43"/>
                  </a:cubicBezTo>
                  <a:cubicBezTo>
                    <a:pt x="12" y="44"/>
                    <a:pt x="13" y="45"/>
                    <a:pt x="13" y="45"/>
                  </a:cubicBezTo>
                  <a:cubicBezTo>
                    <a:pt x="13" y="46"/>
                    <a:pt x="13" y="46"/>
                    <a:pt x="13" y="47"/>
                  </a:cubicBezTo>
                  <a:cubicBezTo>
                    <a:pt x="14" y="47"/>
                    <a:pt x="14" y="47"/>
                    <a:pt x="15" y="47"/>
                  </a:cubicBezTo>
                  <a:cubicBezTo>
                    <a:pt x="15" y="48"/>
                    <a:pt x="16" y="48"/>
                    <a:pt x="16" y="48"/>
                  </a:cubicBezTo>
                  <a:cubicBezTo>
                    <a:pt x="17" y="48"/>
                    <a:pt x="18" y="48"/>
                    <a:pt x="19" y="47"/>
                  </a:cubicBezTo>
                  <a:cubicBezTo>
                    <a:pt x="20" y="47"/>
                    <a:pt x="21"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198" name="Freeform 35">
              <a:extLst>
                <a:ext uri="{FF2B5EF4-FFF2-40B4-BE49-F238E27FC236}">
                  <a16:creationId xmlns:a16="http://schemas.microsoft.com/office/drawing/2014/main" id="{7096AEC6-B8C0-4212-842F-89677AE7D800}"/>
                </a:ext>
              </a:extLst>
            </p:cNvPr>
            <p:cNvSpPr>
              <a:spLocks/>
            </p:cNvSpPr>
            <p:nvPr userDrawn="1"/>
          </p:nvSpPr>
          <p:spPr bwMode="auto">
            <a:xfrm>
              <a:off x="3164256" y="6174213"/>
              <a:ext cx="55799" cy="139497"/>
            </a:xfrm>
            <a:custGeom>
              <a:avLst/>
              <a:gdLst>
                <a:gd name="T0" fmla="*/ 21 w 22"/>
                <a:gd name="T1" fmla="*/ 53 h 55"/>
                <a:gd name="T2" fmla="*/ 18 w 22"/>
                <a:gd name="T3" fmla="*/ 54 h 55"/>
                <a:gd name="T4" fmla="*/ 14 w 22"/>
                <a:gd name="T5" fmla="*/ 55 h 55"/>
                <a:gd name="T6" fmla="*/ 10 w 22"/>
                <a:gd name="T7" fmla="*/ 54 h 55"/>
                <a:gd name="T8" fmla="*/ 7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2 w 22"/>
                <a:gd name="T25" fmla="*/ 0 h 55"/>
                <a:gd name="T26" fmla="*/ 12 w 22"/>
                <a:gd name="T27" fmla="*/ 15 h 55"/>
                <a:gd name="T28" fmla="*/ 22 w 22"/>
                <a:gd name="T29" fmla="*/ 15 h 55"/>
                <a:gd name="T30" fmla="*/ 22 w 22"/>
                <a:gd name="T31" fmla="*/ 22 h 55"/>
                <a:gd name="T32" fmla="*/ 12 w 22"/>
                <a:gd name="T33" fmla="*/ 22 h 55"/>
                <a:gd name="T34" fmla="*/ 12 w 22"/>
                <a:gd name="T35" fmla="*/ 43 h 55"/>
                <a:gd name="T36" fmla="*/ 13 w 22"/>
                <a:gd name="T37" fmla="*/ 45 h 55"/>
                <a:gd name="T38" fmla="*/ 13 w 22"/>
                <a:gd name="T39" fmla="*/ 47 h 55"/>
                <a:gd name="T40" fmla="*/ 15 w 22"/>
                <a:gd name="T41" fmla="*/ 47 h 55"/>
                <a:gd name="T42" fmla="*/ 16 w 22"/>
                <a:gd name="T43" fmla="*/ 48 h 55"/>
                <a:gd name="T44" fmla="*/ 19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6" y="54"/>
                    <a:pt x="15" y="55"/>
                    <a:pt x="14" y="55"/>
                  </a:cubicBezTo>
                  <a:cubicBezTo>
                    <a:pt x="12" y="55"/>
                    <a:pt x="11" y="54"/>
                    <a:pt x="10" y="54"/>
                  </a:cubicBezTo>
                  <a:cubicBezTo>
                    <a:pt x="9" y="54"/>
                    <a:pt x="8" y="53"/>
                    <a:pt x="7"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2" y="0"/>
                    <a:pt x="12" y="0"/>
                    <a:pt x="12" y="0"/>
                  </a:cubicBezTo>
                  <a:cubicBezTo>
                    <a:pt x="12" y="15"/>
                    <a:pt x="12" y="15"/>
                    <a:pt x="12" y="15"/>
                  </a:cubicBezTo>
                  <a:cubicBezTo>
                    <a:pt x="22" y="15"/>
                    <a:pt x="22" y="15"/>
                    <a:pt x="22" y="15"/>
                  </a:cubicBezTo>
                  <a:cubicBezTo>
                    <a:pt x="22" y="22"/>
                    <a:pt x="22" y="22"/>
                    <a:pt x="22" y="22"/>
                  </a:cubicBezTo>
                  <a:cubicBezTo>
                    <a:pt x="12" y="22"/>
                    <a:pt x="12" y="22"/>
                    <a:pt x="12" y="22"/>
                  </a:cubicBezTo>
                  <a:cubicBezTo>
                    <a:pt x="12" y="43"/>
                    <a:pt x="12" y="43"/>
                    <a:pt x="12" y="43"/>
                  </a:cubicBezTo>
                  <a:cubicBezTo>
                    <a:pt x="12" y="44"/>
                    <a:pt x="12" y="45"/>
                    <a:pt x="13" y="45"/>
                  </a:cubicBezTo>
                  <a:cubicBezTo>
                    <a:pt x="13" y="46"/>
                    <a:pt x="13" y="46"/>
                    <a:pt x="13" y="47"/>
                  </a:cubicBezTo>
                  <a:cubicBezTo>
                    <a:pt x="14" y="47"/>
                    <a:pt x="14" y="47"/>
                    <a:pt x="15" y="47"/>
                  </a:cubicBezTo>
                  <a:cubicBezTo>
                    <a:pt x="15" y="48"/>
                    <a:pt x="16" y="48"/>
                    <a:pt x="16" y="48"/>
                  </a:cubicBezTo>
                  <a:cubicBezTo>
                    <a:pt x="17" y="48"/>
                    <a:pt x="18" y="48"/>
                    <a:pt x="19" y="47"/>
                  </a:cubicBezTo>
                  <a:cubicBezTo>
                    <a:pt x="20" y="47"/>
                    <a:pt x="21"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199" name="Freeform 36">
              <a:extLst>
                <a:ext uri="{FF2B5EF4-FFF2-40B4-BE49-F238E27FC236}">
                  <a16:creationId xmlns:a16="http://schemas.microsoft.com/office/drawing/2014/main" id="{406AD873-E434-40CF-BFBD-6D1D1CA7CB89}"/>
                </a:ext>
              </a:extLst>
            </p:cNvPr>
            <p:cNvSpPr>
              <a:spLocks noEditPoints="1"/>
            </p:cNvSpPr>
            <p:nvPr userDrawn="1"/>
          </p:nvSpPr>
          <p:spPr bwMode="auto">
            <a:xfrm>
              <a:off x="3234004" y="6212575"/>
              <a:ext cx="83698" cy="101135"/>
            </a:xfrm>
            <a:custGeom>
              <a:avLst/>
              <a:gdLst>
                <a:gd name="T0" fmla="*/ 33 w 33"/>
                <a:gd name="T1" fmla="*/ 19 h 40"/>
                <a:gd name="T2" fmla="*/ 33 w 33"/>
                <a:gd name="T3" fmla="*/ 21 h 40"/>
                <a:gd name="T4" fmla="*/ 33 w 33"/>
                <a:gd name="T5" fmla="*/ 22 h 40"/>
                <a:gd name="T6" fmla="*/ 8 w 33"/>
                <a:gd name="T7" fmla="*/ 22 h 40"/>
                <a:gd name="T8" fmla="*/ 9 w 33"/>
                <a:gd name="T9" fmla="*/ 27 h 40"/>
                <a:gd name="T10" fmla="*/ 11 w 33"/>
                <a:gd name="T11" fmla="*/ 30 h 40"/>
                <a:gd name="T12" fmla="*/ 14 w 33"/>
                <a:gd name="T13" fmla="*/ 32 h 40"/>
                <a:gd name="T14" fmla="*/ 17 w 33"/>
                <a:gd name="T15" fmla="*/ 33 h 40"/>
                <a:gd name="T16" fmla="*/ 20 w 33"/>
                <a:gd name="T17" fmla="*/ 33 h 40"/>
                <a:gd name="T18" fmla="*/ 22 w 33"/>
                <a:gd name="T19" fmla="*/ 32 h 40"/>
                <a:gd name="T20" fmla="*/ 24 w 33"/>
                <a:gd name="T21" fmla="*/ 31 h 40"/>
                <a:gd name="T22" fmla="*/ 26 w 33"/>
                <a:gd name="T23" fmla="*/ 30 h 40"/>
                <a:gd name="T24" fmla="*/ 30 w 33"/>
                <a:gd name="T25" fmla="*/ 35 h 40"/>
                <a:gd name="T26" fmla="*/ 27 w 33"/>
                <a:gd name="T27" fmla="*/ 37 h 40"/>
                <a:gd name="T28" fmla="*/ 25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2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6 w 33"/>
                <a:gd name="T63" fmla="*/ 16 h 40"/>
                <a:gd name="T64" fmla="*/ 25 w 33"/>
                <a:gd name="T65" fmla="*/ 12 h 40"/>
                <a:gd name="T66" fmla="*/ 23 w 33"/>
                <a:gd name="T67" fmla="*/ 9 h 40"/>
                <a:gd name="T68" fmla="*/ 21 w 33"/>
                <a:gd name="T69" fmla="*/ 7 h 40"/>
                <a:gd name="T70" fmla="*/ 17 w 33"/>
                <a:gd name="T71" fmla="*/ 6 h 40"/>
                <a:gd name="T72" fmla="*/ 13 w 33"/>
                <a:gd name="T73" fmla="*/ 7 h 40"/>
                <a:gd name="T74" fmla="*/ 11 w 33"/>
                <a:gd name="T75" fmla="*/ 9 h 40"/>
                <a:gd name="T76" fmla="*/ 9 w 33"/>
                <a:gd name="T77" fmla="*/ 12 h 40"/>
                <a:gd name="T78" fmla="*/ 8 w 33"/>
                <a:gd name="T79" fmla="*/ 16 h 40"/>
                <a:gd name="T80" fmla="*/ 26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8" y="22"/>
                    <a:pt x="8" y="22"/>
                    <a:pt x="8" y="22"/>
                  </a:cubicBezTo>
                  <a:cubicBezTo>
                    <a:pt x="8" y="24"/>
                    <a:pt x="8" y="26"/>
                    <a:pt x="9" y="27"/>
                  </a:cubicBezTo>
                  <a:cubicBezTo>
                    <a:pt x="10" y="28"/>
                    <a:pt x="10" y="29"/>
                    <a:pt x="11" y="30"/>
                  </a:cubicBezTo>
                  <a:cubicBezTo>
                    <a:pt x="12" y="31"/>
                    <a:pt x="13" y="32"/>
                    <a:pt x="14" y="32"/>
                  </a:cubicBezTo>
                  <a:cubicBezTo>
                    <a:pt x="15" y="33"/>
                    <a:pt x="16" y="33"/>
                    <a:pt x="17" y="33"/>
                  </a:cubicBezTo>
                  <a:cubicBezTo>
                    <a:pt x="18" y="33"/>
                    <a:pt x="19" y="33"/>
                    <a:pt x="20" y="33"/>
                  </a:cubicBezTo>
                  <a:cubicBezTo>
                    <a:pt x="21" y="32"/>
                    <a:pt x="21" y="32"/>
                    <a:pt x="22" y="32"/>
                  </a:cubicBezTo>
                  <a:cubicBezTo>
                    <a:pt x="23" y="32"/>
                    <a:pt x="23" y="31"/>
                    <a:pt x="24" y="31"/>
                  </a:cubicBezTo>
                  <a:cubicBezTo>
                    <a:pt x="24" y="31"/>
                    <a:pt x="25" y="30"/>
                    <a:pt x="26" y="30"/>
                  </a:cubicBezTo>
                  <a:cubicBezTo>
                    <a:pt x="30" y="35"/>
                    <a:pt x="30" y="35"/>
                    <a:pt x="30" y="35"/>
                  </a:cubicBezTo>
                  <a:cubicBezTo>
                    <a:pt x="29" y="35"/>
                    <a:pt x="28" y="36"/>
                    <a:pt x="27" y="37"/>
                  </a:cubicBezTo>
                  <a:cubicBezTo>
                    <a:pt x="27" y="37"/>
                    <a:pt x="26" y="38"/>
                    <a:pt x="25" y="38"/>
                  </a:cubicBezTo>
                  <a:cubicBezTo>
                    <a:pt x="24" y="39"/>
                    <a:pt x="22" y="39"/>
                    <a:pt x="21" y="39"/>
                  </a:cubicBezTo>
                  <a:cubicBezTo>
                    <a:pt x="20" y="39"/>
                    <a:pt x="19" y="40"/>
                    <a:pt x="17" y="40"/>
                  </a:cubicBezTo>
                  <a:cubicBezTo>
                    <a:pt x="15" y="40"/>
                    <a:pt x="14" y="39"/>
                    <a:pt x="12" y="39"/>
                  </a:cubicBezTo>
                  <a:cubicBezTo>
                    <a:pt x="11" y="38"/>
                    <a:pt x="10" y="38"/>
                    <a:pt x="8" y="37"/>
                  </a:cubicBezTo>
                  <a:cubicBezTo>
                    <a:pt x="7" y="36"/>
                    <a:pt x="6" y="35"/>
                    <a:pt x="5" y="34"/>
                  </a:cubicBezTo>
                  <a:cubicBezTo>
                    <a:pt x="5" y="34"/>
                    <a:pt x="4" y="32"/>
                    <a:pt x="3" y="31"/>
                  </a:cubicBezTo>
                  <a:cubicBezTo>
                    <a:pt x="2" y="29"/>
                    <a:pt x="1" y="28"/>
                    <a:pt x="1" y="26"/>
                  </a:cubicBezTo>
                  <a:cubicBezTo>
                    <a:pt x="1" y="24"/>
                    <a:pt x="0" y="22"/>
                    <a:pt x="0" y="20"/>
                  </a:cubicBezTo>
                  <a:cubicBezTo>
                    <a:pt x="0" y="16"/>
                    <a:pt x="1" y="13"/>
                    <a:pt x="2" y="11"/>
                  </a:cubicBezTo>
                  <a:cubicBezTo>
                    <a:pt x="2" y="8"/>
                    <a:pt x="4" y="6"/>
                    <a:pt x="5" y="5"/>
                  </a:cubicBezTo>
                  <a:cubicBezTo>
                    <a:pt x="6" y="3"/>
                    <a:pt x="8" y="2"/>
                    <a:pt x="10" y="1"/>
                  </a:cubicBezTo>
                  <a:cubicBezTo>
                    <a:pt x="12" y="0"/>
                    <a:pt x="15" y="0"/>
                    <a:pt x="17" y="0"/>
                  </a:cubicBezTo>
                  <a:cubicBezTo>
                    <a:pt x="20" y="0"/>
                    <a:pt x="22" y="0"/>
                    <a:pt x="24" y="1"/>
                  </a:cubicBezTo>
                  <a:cubicBezTo>
                    <a:pt x="26" y="2"/>
                    <a:pt x="28" y="4"/>
                    <a:pt x="29" y="5"/>
                  </a:cubicBezTo>
                  <a:cubicBezTo>
                    <a:pt x="31" y="7"/>
                    <a:pt x="32" y="9"/>
                    <a:pt x="32" y="11"/>
                  </a:cubicBezTo>
                  <a:cubicBezTo>
                    <a:pt x="33" y="14"/>
                    <a:pt x="33" y="16"/>
                    <a:pt x="33" y="19"/>
                  </a:cubicBezTo>
                  <a:close/>
                  <a:moveTo>
                    <a:pt x="26" y="16"/>
                  </a:moveTo>
                  <a:cubicBezTo>
                    <a:pt x="26" y="15"/>
                    <a:pt x="25" y="13"/>
                    <a:pt x="25" y="12"/>
                  </a:cubicBezTo>
                  <a:cubicBezTo>
                    <a:pt x="25" y="11"/>
                    <a:pt x="24" y="10"/>
                    <a:pt x="23" y="9"/>
                  </a:cubicBezTo>
                  <a:cubicBezTo>
                    <a:pt x="23" y="8"/>
                    <a:pt x="22" y="8"/>
                    <a:pt x="21" y="7"/>
                  </a:cubicBezTo>
                  <a:cubicBezTo>
                    <a:pt x="20" y="7"/>
                    <a:pt x="18" y="6"/>
                    <a:pt x="17" y="6"/>
                  </a:cubicBezTo>
                  <a:cubicBezTo>
                    <a:pt x="15" y="6"/>
                    <a:pt x="14" y="7"/>
                    <a:pt x="13" y="7"/>
                  </a:cubicBezTo>
                  <a:cubicBezTo>
                    <a:pt x="12" y="7"/>
                    <a:pt x="11" y="8"/>
                    <a:pt x="11" y="9"/>
                  </a:cubicBezTo>
                  <a:cubicBezTo>
                    <a:pt x="10" y="10"/>
                    <a:pt x="9" y="11"/>
                    <a:pt x="9" y="12"/>
                  </a:cubicBezTo>
                  <a:cubicBezTo>
                    <a:pt x="8" y="13"/>
                    <a:pt x="8" y="14"/>
                    <a:pt x="8" y="16"/>
                  </a:cubicBezTo>
                  <a:lnTo>
                    <a:pt x="26"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00" name="Freeform 37">
              <a:extLst>
                <a:ext uri="{FF2B5EF4-FFF2-40B4-BE49-F238E27FC236}">
                  <a16:creationId xmlns:a16="http://schemas.microsoft.com/office/drawing/2014/main" id="{74857EE2-44CC-4E8F-B1BB-355509B3EFE5}"/>
                </a:ext>
              </a:extLst>
            </p:cNvPr>
            <p:cNvSpPr>
              <a:spLocks/>
            </p:cNvSpPr>
            <p:nvPr userDrawn="1"/>
          </p:nvSpPr>
          <p:spPr bwMode="auto">
            <a:xfrm>
              <a:off x="3336884" y="6212575"/>
              <a:ext cx="59286" cy="99391"/>
            </a:xfrm>
            <a:custGeom>
              <a:avLst/>
              <a:gdLst>
                <a:gd name="T0" fmla="*/ 21 w 23"/>
                <a:gd name="T1" fmla="*/ 8 h 39"/>
                <a:gd name="T2" fmla="*/ 19 w 23"/>
                <a:gd name="T3" fmla="*/ 7 h 39"/>
                <a:gd name="T4" fmla="*/ 15 w 23"/>
                <a:gd name="T5" fmla="*/ 7 h 39"/>
                <a:gd name="T6" fmla="*/ 10 w 23"/>
                <a:gd name="T7" fmla="*/ 9 h 39"/>
                <a:gd name="T8" fmla="*/ 8 w 23"/>
                <a:gd name="T9" fmla="*/ 17 h 39"/>
                <a:gd name="T10" fmla="*/ 8 w 23"/>
                <a:gd name="T11" fmla="*/ 39 h 39"/>
                <a:gd name="T12" fmla="*/ 0 w 23"/>
                <a:gd name="T13" fmla="*/ 39 h 39"/>
                <a:gd name="T14" fmla="*/ 0 w 23"/>
                <a:gd name="T15" fmla="*/ 0 h 39"/>
                <a:gd name="T16" fmla="*/ 8 w 23"/>
                <a:gd name="T17" fmla="*/ 0 h 39"/>
                <a:gd name="T18" fmla="*/ 8 w 23"/>
                <a:gd name="T19" fmla="*/ 4 h 39"/>
                <a:gd name="T20" fmla="*/ 9 w 23"/>
                <a:gd name="T21" fmla="*/ 2 h 39"/>
                <a:gd name="T22" fmla="*/ 11 w 23"/>
                <a:gd name="T23" fmla="*/ 1 h 39"/>
                <a:gd name="T24" fmla="*/ 14 w 23"/>
                <a:gd name="T25" fmla="*/ 0 h 39"/>
                <a:gd name="T26" fmla="*/ 17 w 23"/>
                <a:gd name="T27" fmla="*/ 0 h 39"/>
                <a:gd name="T28" fmla="*/ 20 w 23"/>
                <a:gd name="T29" fmla="*/ 0 h 39"/>
                <a:gd name="T30" fmla="*/ 23 w 23"/>
                <a:gd name="T31" fmla="*/ 1 h 39"/>
                <a:gd name="T32" fmla="*/ 21 w 23"/>
                <a:gd name="T33" fmla="*/ 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39">
                  <a:moveTo>
                    <a:pt x="21" y="8"/>
                  </a:moveTo>
                  <a:cubicBezTo>
                    <a:pt x="20" y="8"/>
                    <a:pt x="19" y="8"/>
                    <a:pt x="19" y="7"/>
                  </a:cubicBezTo>
                  <a:cubicBezTo>
                    <a:pt x="18" y="7"/>
                    <a:pt x="17" y="7"/>
                    <a:pt x="15" y="7"/>
                  </a:cubicBezTo>
                  <a:cubicBezTo>
                    <a:pt x="13" y="7"/>
                    <a:pt x="11" y="8"/>
                    <a:pt x="10" y="9"/>
                  </a:cubicBezTo>
                  <a:cubicBezTo>
                    <a:pt x="8" y="11"/>
                    <a:pt x="8" y="14"/>
                    <a:pt x="8" y="17"/>
                  </a:cubicBezTo>
                  <a:cubicBezTo>
                    <a:pt x="8" y="39"/>
                    <a:pt x="8" y="39"/>
                    <a:pt x="8" y="39"/>
                  </a:cubicBezTo>
                  <a:cubicBezTo>
                    <a:pt x="0" y="39"/>
                    <a:pt x="0" y="39"/>
                    <a:pt x="0" y="39"/>
                  </a:cubicBezTo>
                  <a:cubicBezTo>
                    <a:pt x="0" y="0"/>
                    <a:pt x="0" y="0"/>
                    <a:pt x="0" y="0"/>
                  </a:cubicBezTo>
                  <a:cubicBezTo>
                    <a:pt x="8" y="0"/>
                    <a:pt x="8" y="0"/>
                    <a:pt x="8" y="0"/>
                  </a:cubicBezTo>
                  <a:cubicBezTo>
                    <a:pt x="8" y="4"/>
                    <a:pt x="8" y="4"/>
                    <a:pt x="8" y="4"/>
                  </a:cubicBezTo>
                  <a:cubicBezTo>
                    <a:pt x="8" y="3"/>
                    <a:pt x="9" y="3"/>
                    <a:pt x="9" y="2"/>
                  </a:cubicBezTo>
                  <a:cubicBezTo>
                    <a:pt x="10" y="2"/>
                    <a:pt x="11" y="1"/>
                    <a:pt x="11" y="1"/>
                  </a:cubicBezTo>
                  <a:cubicBezTo>
                    <a:pt x="12" y="0"/>
                    <a:pt x="13" y="0"/>
                    <a:pt x="14" y="0"/>
                  </a:cubicBezTo>
                  <a:cubicBezTo>
                    <a:pt x="15" y="0"/>
                    <a:pt x="16" y="0"/>
                    <a:pt x="17" y="0"/>
                  </a:cubicBezTo>
                  <a:cubicBezTo>
                    <a:pt x="18" y="0"/>
                    <a:pt x="19" y="0"/>
                    <a:pt x="20" y="0"/>
                  </a:cubicBezTo>
                  <a:cubicBezTo>
                    <a:pt x="21" y="0"/>
                    <a:pt x="22" y="1"/>
                    <a:pt x="23" y="1"/>
                  </a:cubicBezTo>
                  <a:lnTo>
                    <a:pt x="21" y="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01" name="Freeform 38">
              <a:extLst>
                <a:ext uri="{FF2B5EF4-FFF2-40B4-BE49-F238E27FC236}">
                  <a16:creationId xmlns:a16="http://schemas.microsoft.com/office/drawing/2014/main" id="{D39EC8B1-952E-4BF5-9735-6A38584161BC}"/>
                </a:ext>
              </a:extLst>
            </p:cNvPr>
            <p:cNvSpPr>
              <a:spLocks/>
            </p:cNvSpPr>
            <p:nvPr userDrawn="1"/>
          </p:nvSpPr>
          <p:spPr bwMode="auto">
            <a:xfrm>
              <a:off x="3451969" y="6174213"/>
              <a:ext cx="55799" cy="139497"/>
            </a:xfrm>
            <a:custGeom>
              <a:avLst/>
              <a:gdLst>
                <a:gd name="T0" fmla="*/ 21 w 22"/>
                <a:gd name="T1" fmla="*/ 53 h 55"/>
                <a:gd name="T2" fmla="*/ 18 w 22"/>
                <a:gd name="T3" fmla="*/ 54 h 55"/>
                <a:gd name="T4" fmla="*/ 14 w 22"/>
                <a:gd name="T5" fmla="*/ 55 h 55"/>
                <a:gd name="T6" fmla="*/ 10 w 22"/>
                <a:gd name="T7" fmla="*/ 54 h 55"/>
                <a:gd name="T8" fmla="*/ 8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2 w 22"/>
                <a:gd name="T25" fmla="*/ 0 h 55"/>
                <a:gd name="T26" fmla="*/ 12 w 22"/>
                <a:gd name="T27" fmla="*/ 15 h 55"/>
                <a:gd name="T28" fmla="*/ 22 w 22"/>
                <a:gd name="T29" fmla="*/ 15 h 55"/>
                <a:gd name="T30" fmla="*/ 22 w 22"/>
                <a:gd name="T31" fmla="*/ 22 h 55"/>
                <a:gd name="T32" fmla="*/ 12 w 22"/>
                <a:gd name="T33" fmla="*/ 22 h 55"/>
                <a:gd name="T34" fmla="*/ 12 w 22"/>
                <a:gd name="T35" fmla="*/ 43 h 55"/>
                <a:gd name="T36" fmla="*/ 13 w 22"/>
                <a:gd name="T37" fmla="*/ 45 h 55"/>
                <a:gd name="T38" fmla="*/ 13 w 22"/>
                <a:gd name="T39" fmla="*/ 47 h 55"/>
                <a:gd name="T40" fmla="*/ 15 w 22"/>
                <a:gd name="T41" fmla="*/ 47 h 55"/>
                <a:gd name="T42" fmla="*/ 16 w 22"/>
                <a:gd name="T43" fmla="*/ 48 h 55"/>
                <a:gd name="T44" fmla="*/ 19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7" y="54"/>
                    <a:pt x="15" y="55"/>
                    <a:pt x="14" y="55"/>
                  </a:cubicBezTo>
                  <a:cubicBezTo>
                    <a:pt x="12" y="55"/>
                    <a:pt x="11" y="54"/>
                    <a:pt x="10" y="54"/>
                  </a:cubicBezTo>
                  <a:cubicBezTo>
                    <a:pt x="9" y="54"/>
                    <a:pt x="8" y="53"/>
                    <a:pt x="8"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2" y="0"/>
                    <a:pt x="12" y="0"/>
                    <a:pt x="12" y="0"/>
                  </a:cubicBezTo>
                  <a:cubicBezTo>
                    <a:pt x="12" y="15"/>
                    <a:pt x="12" y="15"/>
                    <a:pt x="12" y="15"/>
                  </a:cubicBezTo>
                  <a:cubicBezTo>
                    <a:pt x="22" y="15"/>
                    <a:pt x="22" y="15"/>
                    <a:pt x="22" y="15"/>
                  </a:cubicBezTo>
                  <a:cubicBezTo>
                    <a:pt x="22" y="22"/>
                    <a:pt x="22" y="22"/>
                    <a:pt x="22" y="22"/>
                  </a:cubicBezTo>
                  <a:cubicBezTo>
                    <a:pt x="12" y="22"/>
                    <a:pt x="12" y="22"/>
                    <a:pt x="12" y="22"/>
                  </a:cubicBezTo>
                  <a:cubicBezTo>
                    <a:pt x="12" y="43"/>
                    <a:pt x="12" y="43"/>
                    <a:pt x="12" y="43"/>
                  </a:cubicBezTo>
                  <a:cubicBezTo>
                    <a:pt x="12" y="44"/>
                    <a:pt x="12" y="45"/>
                    <a:pt x="13" y="45"/>
                  </a:cubicBezTo>
                  <a:cubicBezTo>
                    <a:pt x="13" y="46"/>
                    <a:pt x="13" y="46"/>
                    <a:pt x="13" y="47"/>
                  </a:cubicBezTo>
                  <a:cubicBezTo>
                    <a:pt x="14" y="47"/>
                    <a:pt x="14" y="47"/>
                    <a:pt x="15" y="47"/>
                  </a:cubicBezTo>
                  <a:cubicBezTo>
                    <a:pt x="15" y="48"/>
                    <a:pt x="16" y="48"/>
                    <a:pt x="16" y="48"/>
                  </a:cubicBezTo>
                  <a:cubicBezTo>
                    <a:pt x="17" y="48"/>
                    <a:pt x="18" y="48"/>
                    <a:pt x="19" y="47"/>
                  </a:cubicBezTo>
                  <a:cubicBezTo>
                    <a:pt x="20" y="47"/>
                    <a:pt x="21"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02" name="Freeform 39">
              <a:extLst>
                <a:ext uri="{FF2B5EF4-FFF2-40B4-BE49-F238E27FC236}">
                  <a16:creationId xmlns:a16="http://schemas.microsoft.com/office/drawing/2014/main" id="{EA37D3DF-3401-44BD-97F4-F423BFC87A10}"/>
                </a:ext>
              </a:extLst>
            </p:cNvPr>
            <p:cNvSpPr>
              <a:spLocks/>
            </p:cNvSpPr>
            <p:nvPr userDrawn="1"/>
          </p:nvSpPr>
          <p:spPr bwMode="auto">
            <a:xfrm>
              <a:off x="3530436" y="6174213"/>
              <a:ext cx="80211" cy="137753"/>
            </a:xfrm>
            <a:custGeom>
              <a:avLst/>
              <a:gdLst>
                <a:gd name="T0" fmla="*/ 23 w 31"/>
                <a:gd name="T1" fmla="*/ 54 h 54"/>
                <a:gd name="T2" fmla="*/ 23 w 31"/>
                <a:gd name="T3" fmla="*/ 32 h 54"/>
                <a:gd name="T4" fmla="*/ 21 w 31"/>
                <a:gd name="T5" fmla="*/ 24 h 54"/>
                <a:gd name="T6" fmla="*/ 15 w 31"/>
                <a:gd name="T7" fmla="*/ 22 h 54"/>
                <a:gd name="T8" fmla="*/ 12 w 31"/>
                <a:gd name="T9" fmla="*/ 22 h 54"/>
                <a:gd name="T10" fmla="*/ 9 w 31"/>
                <a:gd name="T11" fmla="*/ 24 h 54"/>
                <a:gd name="T12" fmla="*/ 8 w 31"/>
                <a:gd name="T13" fmla="*/ 27 h 54"/>
                <a:gd name="T14" fmla="*/ 7 w 31"/>
                <a:gd name="T15" fmla="*/ 31 h 54"/>
                <a:gd name="T16" fmla="*/ 7 w 31"/>
                <a:gd name="T17" fmla="*/ 54 h 54"/>
                <a:gd name="T18" fmla="*/ 0 w 31"/>
                <a:gd name="T19" fmla="*/ 54 h 54"/>
                <a:gd name="T20" fmla="*/ 0 w 31"/>
                <a:gd name="T21" fmla="*/ 4 h 54"/>
                <a:gd name="T22" fmla="*/ 7 w 31"/>
                <a:gd name="T23" fmla="*/ 0 h 54"/>
                <a:gd name="T24" fmla="*/ 7 w 31"/>
                <a:gd name="T25" fmla="*/ 19 h 54"/>
                <a:gd name="T26" fmla="*/ 9 w 31"/>
                <a:gd name="T27" fmla="*/ 17 h 54"/>
                <a:gd name="T28" fmla="*/ 11 w 31"/>
                <a:gd name="T29" fmla="*/ 16 h 54"/>
                <a:gd name="T30" fmla="*/ 14 w 31"/>
                <a:gd name="T31" fmla="*/ 15 h 54"/>
                <a:gd name="T32" fmla="*/ 17 w 31"/>
                <a:gd name="T33" fmla="*/ 15 h 54"/>
                <a:gd name="T34" fmla="*/ 23 w 31"/>
                <a:gd name="T35" fmla="*/ 16 h 54"/>
                <a:gd name="T36" fmla="*/ 27 w 31"/>
                <a:gd name="T37" fmla="*/ 19 h 54"/>
                <a:gd name="T38" fmla="*/ 30 w 31"/>
                <a:gd name="T39" fmla="*/ 24 h 54"/>
                <a:gd name="T40" fmla="*/ 31 w 31"/>
                <a:gd name="T41" fmla="*/ 32 h 54"/>
                <a:gd name="T42" fmla="*/ 31 w 31"/>
                <a:gd name="T43" fmla="*/ 54 h 54"/>
                <a:gd name="T44" fmla="*/ 23 w 31"/>
                <a:gd name="T45"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54">
                  <a:moveTo>
                    <a:pt x="23" y="54"/>
                  </a:moveTo>
                  <a:cubicBezTo>
                    <a:pt x="23" y="32"/>
                    <a:pt x="23" y="32"/>
                    <a:pt x="23" y="32"/>
                  </a:cubicBezTo>
                  <a:cubicBezTo>
                    <a:pt x="23" y="28"/>
                    <a:pt x="22" y="26"/>
                    <a:pt x="21" y="24"/>
                  </a:cubicBezTo>
                  <a:cubicBezTo>
                    <a:pt x="20" y="22"/>
                    <a:pt x="18" y="22"/>
                    <a:pt x="15" y="22"/>
                  </a:cubicBezTo>
                  <a:cubicBezTo>
                    <a:pt x="14" y="22"/>
                    <a:pt x="13" y="22"/>
                    <a:pt x="12" y="22"/>
                  </a:cubicBezTo>
                  <a:cubicBezTo>
                    <a:pt x="11" y="22"/>
                    <a:pt x="10" y="23"/>
                    <a:pt x="9" y="24"/>
                  </a:cubicBezTo>
                  <a:cubicBezTo>
                    <a:pt x="9" y="25"/>
                    <a:pt x="8" y="26"/>
                    <a:pt x="8" y="27"/>
                  </a:cubicBezTo>
                  <a:cubicBezTo>
                    <a:pt x="7" y="28"/>
                    <a:pt x="7" y="30"/>
                    <a:pt x="7" y="31"/>
                  </a:cubicBezTo>
                  <a:cubicBezTo>
                    <a:pt x="7" y="54"/>
                    <a:pt x="7" y="54"/>
                    <a:pt x="7" y="54"/>
                  </a:cubicBezTo>
                  <a:cubicBezTo>
                    <a:pt x="0" y="54"/>
                    <a:pt x="0" y="54"/>
                    <a:pt x="0" y="54"/>
                  </a:cubicBezTo>
                  <a:cubicBezTo>
                    <a:pt x="0" y="4"/>
                    <a:pt x="0" y="4"/>
                    <a:pt x="0" y="4"/>
                  </a:cubicBezTo>
                  <a:cubicBezTo>
                    <a:pt x="7" y="0"/>
                    <a:pt x="7" y="0"/>
                    <a:pt x="7" y="0"/>
                  </a:cubicBezTo>
                  <a:cubicBezTo>
                    <a:pt x="7" y="19"/>
                    <a:pt x="7" y="19"/>
                    <a:pt x="7" y="19"/>
                  </a:cubicBezTo>
                  <a:cubicBezTo>
                    <a:pt x="8" y="18"/>
                    <a:pt x="8" y="18"/>
                    <a:pt x="9" y="17"/>
                  </a:cubicBezTo>
                  <a:cubicBezTo>
                    <a:pt x="10" y="17"/>
                    <a:pt x="10" y="16"/>
                    <a:pt x="11" y="16"/>
                  </a:cubicBezTo>
                  <a:cubicBezTo>
                    <a:pt x="12" y="15"/>
                    <a:pt x="13" y="15"/>
                    <a:pt x="14" y="15"/>
                  </a:cubicBezTo>
                  <a:cubicBezTo>
                    <a:pt x="15" y="15"/>
                    <a:pt x="16" y="15"/>
                    <a:pt x="17" y="15"/>
                  </a:cubicBezTo>
                  <a:cubicBezTo>
                    <a:pt x="19" y="15"/>
                    <a:pt x="21" y="15"/>
                    <a:pt x="23" y="16"/>
                  </a:cubicBezTo>
                  <a:cubicBezTo>
                    <a:pt x="25" y="16"/>
                    <a:pt x="26" y="17"/>
                    <a:pt x="27" y="19"/>
                  </a:cubicBezTo>
                  <a:cubicBezTo>
                    <a:pt x="28" y="20"/>
                    <a:pt x="29" y="22"/>
                    <a:pt x="30" y="24"/>
                  </a:cubicBezTo>
                  <a:cubicBezTo>
                    <a:pt x="30" y="27"/>
                    <a:pt x="31" y="29"/>
                    <a:pt x="31" y="32"/>
                  </a:cubicBezTo>
                  <a:cubicBezTo>
                    <a:pt x="31" y="54"/>
                    <a:pt x="31" y="54"/>
                    <a:pt x="31" y="54"/>
                  </a:cubicBezTo>
                  <a:lnTo>
                    <a:pt x="23" y="5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03" name="Freeform 40">
              <a:extLst>
                <a:ext uri="{FF2B5EF4-FFF2-40B4-BE49-F238E27FC236}">
                  <a16:creationId xmlns:a16="http://schemas.microsoft.com/office/drawing/2014/main" id="{7DFA4B46-95EA-4D4D-800F-4D2DB7BB66E0}"/>
                </a:ext>
              </a:extLst>
            </p:cNvPr>
            <p:cNvSpPr>
              <a:spLocks noEditPoints="1"/>
            </p:cNvSpPr>
            <p:nvPr userDrawn="1"/>
          </p:nvSpPr>
          <p:spPr bwMode="auto">
            <a:xfrm>
              <a:off x="3628084" y="6212575"/>
              <a:ext cx="83698" cy="101135"/>
            </a:xfrm>
            <a:custGeom>
              <a:avLst/>
              <a:gdLst>
                <a:gd name="T0" fmla="*/ 33 w 33"/>
                <a:gd name="T1" fmla="*/ 19 h 40"/>
                <a:gd name="T2" fmla="*/ 33 w 33"/>
                <a:gd name="T3" fmla="*/ 21 h 40"/>
                <a:gd name="T4" fmla="*/ 33 w 33"/>
                <a:gd name="T5" fmla="*/ 22 h 40"/>
                <a:gd name="T6" fmla="*/ 7 w 33"/>
                <a:gd name="T7" fmla="*/ 22 h 40"/>
                <a:gd name="T8" fmla="*/ 9 w 33"/>
                <a:gd name="T9" fmla="*/ 27 h 40"/>
                <a:gd name="T10" fmla="*/ 11 w 33"/>
                <a:gd name="T11" fmla="*/ 30 h 40"/>
                <a:gd name="T12" fmla="*/ 14 w 33"/>
                <a:gd name="T13" fmla="*/ 32 h 40"/>
                <a:gd name="T14" fmla="*/ 17 w 33"/>
                <a:gd name="T15" fmla="*/ 33 h 40"/>
                <a:gd name="T16" fmla="*/ 19 w 33"/>
                <a:gd name="T17" fmla="*/ 33 h 40"/>
                <a:gd name="T18" fmla="*/ 22 w 33"/>
                <a:gd name="T19" fmla="*/ 32 h 40"/>
                <a:gd name="T20" fmla="*/ 23 w 33"/>
                <a:gd name="T21" fmla="*/ 31 h 40"/>
                <a:gd name="T22" fmla="*/ 25 w 33"/>
                <a:gd name="T23" fmla="*/ 30 h 40"/>
                <a:gd name="T24" fmla="*/ 30 w 33"/>
                <a:gd name="T25" fmla="*/ 35 h 40"/>
                <a:gd name="T26" fmla="*/ 27 w 33"/>
                <a:gd name="T27" fmla="*/ 37 h 40"/>
                <a:gd name="T28" fmla="*/ 24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1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5 w 33"/>
                <a:gd name="T63" fmla="*/ 16 h 40"/>
                <a:gd name="T64" fmla="*/ 25 w 33"/>
                <a:gd name="T65" fmla="*/ 12 h 40"/>
                <a:gd name="T66" fmla="*/ 23 w 33"/>
                <a:gd name="T67" fmla="*/ 9 h 40"/>
                <a:gd name="T68" fmla="*/ 20 w 33"/>
                <a:gd name="T69" fmla="*/ 7 h 40"/>
                <a:gd name="T70" fmla="*/ 16 w 33"/>
                <a:gd name="T71" fmla="*/ 6 h 40"/>
                <a:gd name="T72" fmla="*/ 13 w 33"/>
                <a:gd name="T73" fmla="*/ 7 h 40"/>
                <a:gd name="T74" fmla="*/ 10 w 33"/>
                <a:gd name="T75" fmla="*/ 9 h 40"/>
                <a:gd name="T76" fmla="*/ 9 w 33"/>
                <a:gd name="T77" fmla="*/ 12 h 40"/>
                <a:gd name="T78" fmla="*/ 8 w 33"/>
                <a:gd name="T79" fmla="*/ 16 h 40"/>
                <a:gd name="T80" fmla="*/ 25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7" y="22"/>
                    <a:pt x="7" y="22"/>
                    <a:pt x="7" y="22"/>
                  </a:cubicBezTo>
                  <a:cubicBezTo>
                    <a:pt x="8" y="24"/>
                    <a:pt x="8" y="26"/>
                    <a:pt x="9" y="27"/>
                  </a:cubicBezTo>
                  <a:cubicBezTo>
                    <a:pt x="9" y="28"/>
                    <a:pt x="10" y="29"/>
                    <a:pt x="11" y="30"/>
                  </a:cubicBezTo>
                  <a:cubicBezTo>
                    <a:pt x="12" y="31"/>
                    <a:pt x="13" y="32"/>
                    <a:pt x="14" y="32"/>
                  </a:cubicBezTo>
                  <a:cubicBezTo>
                    <a:pt x="15" y="33"/>
                    <a:pt x="16" y="33"/>
                    <a:pt x="17" y="33"/>
                  </a:cubicBezTo>
                  <a:cubicBezTo>
                    <a:pt x="18" y="33"/>
                    <a:pt x="19" y="33"/>
                    <a:pt x="19" y="33"/>
                  </a:cubicBezTo>
                  <a:cubicBezTo>
                    <a:pt x="20" y="32"/>
                    <a:pt x="21" y="32"/>
                    <a:pt x="22" y="32"/>
                  </a:cubicBezTo>
                  <a:cubicBezTo>
                    <a:pt x="22" y="32"/>
                    <a:pt x="23" y="31"/>
                    <a:pt x="23" y="31"/>
                  </a:cubicBezTo>
                  <a:cubicBezTo>
                    <a:pt x="24" y="31"/>
                    <a:pt x="25" y="30"/>
                    <a:pt x="25" y="30"/>
                  </a:cubicBezTo>
                  <a:cubicBezTo>
                    <a:pt x="30" y="35"/>
                    <a:pt x="30" y="35"/>
                    <a:pt x="30" y="35"/>
                  </a:cubicBezTo>
                  <a:cubicBezTo>
                    <a:pt x="29" y="35"/>
                    <a:pt x="28" y="36"/>
                    <a:pt x="27" y="37"/>
                  </a:cubicBezTo>
                  <a:cubicBezTo>
                    <a:pt x="26" y="37"/>
                    <a:pt x="25" y="38"/>
                    <a:pt x="24" y="38"/>
                  </a:cubicBezTo>
                  <a:cubicBezTo>
                    <a:pt x="23" y="39"/>
                    <a:pt x="22" y="39"/>
                    <a:pt x="21" y="39"/>
                  </a:cubicBezTo>
                  <a:cubicBezTo>
                    <a:pt x="20" y="39"/>
                    <a:pt x="18" y="40"/>
                    <a:pt x="17" y="40"/>
                  </a:cubicBezTo>
                  <a:cubicBezTo>
                    <a:pt x="15" y="40"/>
                    <a:pt x="13" y="39"/>
                    <a:pt x="12" y="39"/>
                  </a:cubicBezTo>
                  <a:cubicBezTo>
                    <a:pt x="11" y="38"/>
                    <a:pt x="9" y="38"/>
                    <a:pt x="8" y="37"/>
                  </a:cubicBezTo>
                  <a:cubicBezTo>
                    <a:pt x="7" y="36"/>
                    <a:pt x="6" y="35"/>
                    <a:pt x="5" y="34"/>
                  </a:cubicBezTo>
                  <a:cubicBezTo>
                    <a:pt x="4" y="34"/>
                    <a:pt x="3" y="32"/>
                    <a:pt x="3" y="31"/>
                  </a:cubicBezTo>
                  <a:cubicBezTo>
                    <a:pt x="2" y="29"/>
                    <a:pt x="1" y="28"/>
                    <a:pt x="1" y="26"/>
                  </a:cubicBezTo>
                  <a:cubicBezTo>
                    <a:pt x="0" y="24"/>
                    <a:pt x="0" y="22"/>
                    <a:pt x="0" y="20"/>
                  </a:cubicBezTo>
                  <a:cubicBezTo>
                    <a:pt x="0" y="16"/>
                    <a:pt x="0" y="13"/>
                    <a:pt x="1" y="11"/>
                  </a:cubicBezTo>
                  <a:cubicBezTo>
                    <a:pt x="2" y="8"/>
                    <a:pt x="3" y="6"/>
                    <a:pt x="5" y="5"/>
                  </a:cubicBezTo>
                  <a:cubicBezTo>
                    <a:pt x="6" y="3"/>
                    <a:pt x="8" y="2"/>
                    <a:pt x="10" y="1"/>
                  </a:cubicBezTo>
                  <a:cubicBezTo>
                    <a:pt x="12" y="0"/>
                    <a:pt x="14" y="0"/>
                    <a:pt x="17" y="0"/>
                  </a:cubicBezTo>
                  <a:cubicBezTo>
                    <a:pt x="20" y="0"/>
                    <a:pt x="22" y="0"/>
                    <a:pt x="24" y="1"/>
                  </a:cubicBezTo>
                  <a:cubicBezTo>
                    <a:pt x="26" y="2"/>
                    <a:pt x="28" y="4"/>
                    <a:pt x="29" y="5"/>
                  </a:cubicBezTo>
                  <a:cubicBezTo>
                    <a:pt x="30" y="7"/>
                    <a:pt x="31" y="9"/>
                    <a:pt x="32" y="11"/>
                  </a:cubicBezTo>
                  <a:cubicBezTo>
                    <a:pt x="33" y="14"/>
                    <a:pt x="33" y="16"/>
                    <a:pt x="33" y="19"/>
                  </a:cubicBezTo>
                  <a:close/>
                  <a:moveTo>
                    <a:pt x="25" y="16"/>
                  </a:moveTo>
                  <a:cubicBezTo>
                    <a:pt x="25" y="15"/>
                    <a:pt x="25" y="13"/>
                    <a:pt x="25" y="12"/>
                  </a:cubicBezTo>
                  <a:cubicBezTo>
                    <a:pt x="24" y="11"/>
                    <a:pt x="24" y="10"/>
                    <a:pt x="23" y="9"/>
                  </a:cubicBezTo>
                  <a:cubicBezTo>
                    <a:pt x="22" y="8"/>
                    <a:pt x="21" y="8"/>
                    <a:pt x="20" y="7"/>
                  </a:cubicBezTo>
                  <a:cubicBezTo>
                    <a:pt x="19" y="7"/>
                    <a:pt x="18" y="6"/>
                    <a:pt x="16" y="6"/>
                  </a:cubicBezTo>
                  <a:cubicBezTo>
                    <a:pt x="15" y="6"/>
                    <a:pt x="14" y="7"/>
                    <a:pt x="13" y="7"/>
                  </a:cubicBezTo>
                  <a:cubicBezTo>
                    <a:pt x="12" y="7"/>
                    <a:pt x="11" y="8"/>
                    <a:pt x="10" y="9"/>
                  </a:cubicBezTo>
                  <a:cubicBezTo>
                    <a:pt x="10" y="10"/>
                    <a:pt x="9" y="11"/>
                    <a:pt x="9" y="12"/>
                  </a:cubicBezTo>
                  <a:cubicBezTo>
                    <a:pt x="8" y="13"/>
                    <a:pt x="8" y="14"/>
                    <a:pt x="8" y="16"/>
                  </a:cubicBezTo>
                  <a:lnTo>
                    <a:pt x="25"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04" name="Freeform 41">
              <a:extLst>
                <a:ext uri="{FF2B5EF4-FFF2-40B4-BE49-F238E27FC236}">
                  <a16:creationId xmlns:a16="http://schemas.microsoft.com/office/drawing/2014/main" id="{EF5012BA-3255-4BEF-8F4F-9117A6BEF324}"/>
                </a:ext>
              </a:extLst>
            </p:cNvPr>
            <p:cNvSpPr>
              <a:spLocks noEditPoints="1"/>
            </p:cNvSpPr>
            <p:nvPr userDrawn="1"/>
          </p:nvSpPr>
          <p:spPr bwMode="auto">
            <a:xfrm>
              <a:off x="3772813" y="6212575"/>
              <a:ext cx="81955" cy="101135"/>
            </a:xfrm>
            <a:custGeom>
              <a:avLst/>
              <a:gdLst>
                <a:gd name="T0" fmla="*/ 24 w 32"/>
                <a:gd name="T1" fmla="*/ 39 h 40"/>
                <a:gd name="T2" fmla="*/ 24 w 32"/>
                <a:gd name="T3" fmla="*/ 35 h 40"/>
                <a:gd name="T4" fmla="*/ 22 w 32"/>
                <a:gd name="T5" fmla="*/ 37 h 40"/>
                <a:gd name="T6" fmla="*/ 20 w 32"/>
                <a:gd name="T7" fmla="*/ 38 h 40"/>
                <a:gd name="T8" fmla="*/ 17 w 32"/>
                <a:gd name="T9" fmla="*/ 39 h 40"/>
                <a:gd name="T10" fmla="*/ 14 w 32"/>
                <a:gd name="T11" fmla="*/ 40 h 40"/>
                <a:gd name="T12" fmla="*/ 9 w 32"/>
                <a:gd name="T13" fmla="*/ 39 h 40"/>
                <a:gd name="T14" fmla="*/ 5 w 32"/>
                <a:gd name="T15" fmla="*/ 37 h 40"/>
                <a:gd name="T16" fmla="*/ 2 w 32"/>
                <a:gd name="T17" fmla="*/ 33 h 40"/>
                <a:gd name="T18" fmla="*/ 0 w 32"/>
                <a:gd name="T19" fmla="*/ 27 h 40"/>
                <a:gd name="T20" fmla="*/ 2 w 32"/>
                <a:gd name="T21" fmla="*/ 21 h 40"/>
                <a:gd name="T22" fmla="*/ 5 w 32"/>
                <a:gd name="T23" fmla="*/ 17 h 40"/>
                <a:gd name="T24" fmla="*/ 10 w 32"/>
                <a:gd name="T25" fmla="*/ 15 h 40"/>
                <a:gd name="T26" fmla="*/ 16 w 32"/>
                <a:gd name="T27" fmla="*/ 14 h 40"/>
                <a:gd name="T28" fmla="*/ 21 w 32"/>
                <a:gd name="T29" fmla="*/ 15 h 40"/>
                <a:gd name="T30" fmla="*/ 24 w 32"/>
                <a:gd name="T31" fmla="*/ 16 h 40"/>
                <a:gd name="T32" fmla="*/ 24 w 32"/>
                <a:gd name="T33" fmla="*/ 13 h 40"/>
                <a:gd name="T34" fmla="*/ 22 w 32"/>
                <a:gd name="T35" fmla="*/ 8 h 40"/>
                <a:gd name="T36" fmla="*/ 17 w 32"/>
                <a:gd name="T37" fmla="*/ 6 h 40"/>
                <a:gd name="T38" fmla="*/ 12 w 32"/>
                <a:gd name="T39" fmla="*/ 7 h 40"/>
                <a:gd name="T40" fmla="*/ 7 w 32"/>
                <a:gd name="T41" fmla="*/ 9 h 40"/>
                <a:gd name="T42" fmla="*/ 4 w 32"/>
                <a:gd name="T43" fmla="*/ 3 h 40"/>
                <a:gd name="T44" fmla="*/ 10 w 32"/>
                <a:gd name="T45" fmla="*/ 0 h 40"/>
                <a:gd name="T46" fmla="*/ 17 w 32"/>
                <a:gd name="T47" fmla="*/ 0 h 40"/>
                <a:gd name="T48" fmla="*/ 23 w 32"/>
                <a:gd name="T49" fmla="*/ 0 h 40"/>
                <a:gd name="T50" fmla="*/ 28 w 32"/>
                <a:gd name="T51" fmla="*/ 3 h 40"/>
                <a:gd name="T52" fmla="*/ 31 w 32"/>
                <a:gd name="T53" fmla="*/ 7 h 40"/>
                <a:gd name="T54" fmla="*/ 32 w 32"/>
                <a:gd name="T55" fmla="*/ 12 h 40"/>
                <a:gd name="T56" fmla="*/ 32 w 32"/>
                <a:gd name="T57" fmla="*/ 39 h 40"/>
                <a:gd name="T58" fmla="*/ 24 w 32"/>
                <a:gd name="T59" fmla="*/ 39 h 40"/>
                <a:gd name="T60" fmla="*/ 24 w 32"/>
                <a:gd name="T61" fmla="*/ 22 h 40"/>
                <a:gd name="T62" fmla="*/ 22 w 32"/>
                <a:gd name="T63" fmla="*/ 22 h 40"/>
                <a:gd name="T64" fmla="*/ 21 w 32"/>
                <a:gd name="T65" fmla="*/ 21 h 40"/>
                <a:gd name="T66" fmla="*/ 18 w 32"/>
                <a:gd name="T67" fmla="*/ 21 h 40"/>
                <a:gd name="T68" fmla="*/ 16 w 32"/>
                <a:gd name="T69" fmla="*/ 21 h 40"/>
                <a:gd name="T70" fmla="*/ 10 w 32"/>
                <a:gd name="T71" fmla="*/ 22 h 40"/>
                <a:gd name="T72" fmla="*/ 8 w 32"/>
                <a:gd name="T73" fmla="*/ 26 h 40"/>
                <a:gd name="T74" fmla="*/ 8 w 32"/>
                <a:gd name="T75" fmla="*/ 29 h 40"/>
                <a:gd name="T76" fmla="*/ 10 w 32"/>
                <a:gd name="T77" fmla="*/ 31 h 40"/>
                <a:gd name="T78" fmla="*/ 12 w 32"/>
                <a:gd name="T79" fmla="*/ 32 h 40"/>
                <a:gd name="T80" fmla="*/ 15 w 32"/>
                <a:gd name="T81" fmla="*/ 33 h 40"/>
                <a:gd name="T82" fmla="*/ 18 w 32"/>
                <a:gd name="T83" fmla="*/ 32 h 40"/>
                <a:gd name="T84" fmla="*/ 21 w 32"/>
                <a:gd name="T85" fmla="*/ 31 h 40"/>
                <a:gd name="T86" fmla="*/ 23 w 32"/>
                <a:gd name="T87" fmla="*/ 30 h 40"/>
                <a:gd name="T88" fmla="*/ 24 w 32"/>
                <a:gd name="T89" fmla="*/ 28 h 40"/>
                <a:gd name="T90" fmla="*/ 24 w 32"/>
                <a:gd name="T91" fmla="*/ 22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2" h="40">
                  <a:moveTo>
                    <a:pt x="24" y="39"/>
                  </a:moveTo>
                  <a:cubicBezTo>
                    <a:pt x="24" y="35"/>
                    <a:pt x="24" y="35"/>
                    <a:pt x="24" y="35"/>
                  </a:cubicBezTo>
                  <a:cubicBezTo>
                    <a:pt x="23" y="36"/>
                    <a:pt x="23" y="37"/>
                    <a:pt x="22" y="37"/>
                  </a:cubicBezTo>
                  <a:cubicBezTo>
                    <a:pt x="21" y="37"/>
                    <a:pt x="21" y="38"/>
                    <a:pt x="20" y="38"/>
                  </a:cubicBezTo>
                  <a:cubicBezTo>
                    <a:pt x="19" y="39"/>
                    <a:pt x="18" y="39"/>
                    <a:pt x="17" y="39"/>
                  </a:cubicBezTo>
                  <a:cubicBezTo>
                    <a:pt x="16" y="39"/>
                    <a:pt x="15" y="40"/>
                    <a:pt x="14" y="40"/>
                  </a:cubicBezTo>
                  <a:cubicBezTo>
                    <a:pt x="12" y="40"/>
                    <a:pt x="11" y="39"/>
                    <a:pt x="9" y="39"/>
                  </a:cubicBezTo>
                  <a:cubicBezTo>
                    <a:pt x="7" y="38"/>
                    <a:pt x="6" y="38"/>
                    <a:pt x="5" y="37"/>
                  </a:cubicBezTo>
                  <a:cubicBezTo>
                    <a:pt x="3" y="36"/>
                    <a:pt x="2" y="34"/>
                    <a:pt x="2" y="33"/>
                  </a:cubicBezTo>
                  <a:cubicBezTo>
                    <a:pt x="1" y="31"/>
                    <a:pt x="0" y="29"/>
                    <a:pt x="0" y="27"/>
                  </a:cubicBezTo>
                  <a:cubicBezTo>
                    <a:pt x="0" y="24"/>
                    <a:pt x="1" y="23"/>
                    <a:pt x="2" y="21"/>
                  </a:cubicBezTo>
                  <a:cubicBezTo>
                    <a:pt x="2" y="20"/>
                    <a:pt x="3" y="18"/>
                    <a:pt x="5" y="17"/>
                  </a:cubicBezTo>
                  <a:cubicBezTo>
                    <a:pt x="6" y="16"/>
                    <a:pt x="8" y="15"/>
                    <a:pt x="10" y="15"/>
                  </a:cubicBezTo>
                  <a:cubicBezTo>
                    <a:pt x="12" y="14"/>
                    <a:pt x="14" y="14"/>
                    <a:pt x="16" y="14"/>
                  </a:cubicBezTo>
                  <a:cubicBezTo>
                    <a:pt x="18" y="14"/>
                    <a:pt x="19" y="14"/>
                    <a:pt x="21" y="15"/>
                  </a:cubicBezTo>
                  <a:cubicBezTo>
                    <a:pt x="22" y="15"/>
                    <a:pt x="23" y="15"/>
                    <a:pt x="24" y="16"/>
                  </a:cubicBezTo>
                  <a:cubicBezTo>
                    <a:pt x="24" y="13"/>
                    <a:pt x="24" y="13"/>
                    <a:pt x="24" y="13"/>
                  </a:cubicBezTo>
                  <a:cubicBezTo>
                    <a:pt x="24" y="11"/>
                    <a:pt x="24" y="9"/>
                    <a:pt x="22" y="8"/>
                  </a:cubicBezTo>
                  <a:cubicBezTo>
                    <a:pt x="21" y="7"/>
                    <a:pt x="19" y="6"/>
                    <a:pt x="17" y="6"/>
                  </a:cubicBezTo>
                  <a:cubicBezTo>
                    <a:pt x="15" y="6"/>
                    <a:pt x="13" y="6"/>
                    <a:pt x="12" y="7"/>
                  </a:cubicBezTo>
                  <a:cubicBezTo>
                    <a:pt x="10" y="7"/>
                    <a:pt x="9" y="8"/>
                    <a:pt x="7" y="9"/>
                  </a:cubicBezTo>
                  <a:cubicBezTo>
                    <a:pt x="4" y="3"/>
                    <a:pt x="4" y="3"/>
                    <a:pt x="4" y="3"/>
                  </a:cubicBezTo>
                  <a:cubicBezTo>
                    <a:pt x="6" y="2"/>
                    <a:pt x="8" y="1"/>
                    <a:pt x="10" y="0"/>
                  </a:cubicBezTo>
                  <a:cubicBezTo>
                    <a:pt x="12" y="0"/>
                    <a:pt x="15" y="0"/>
                    <a:pt x="17" y="0"/>
                  </a:cubicBezTo>
                  <a:cubicBezTo>
                    <a:pt x="19" y="0"/>
                    <a:pt x="21" y="0"/>
                    <a:pt x="23" y="0"/>
                  </a:cubicBezTo>
                  <a:cubicBezTo>
                    <a:pt x="25" y="1"/>
                    <a:pt x="26" y="2"/>
                    <a:pt x="28" y="3"/>
                  </a:cubicBezTo>
                  <a:cubicBezTo>
                    <a:pt x="29" y="4"/>
                    <a:pt x="30" y="5"/>
                    <a:pt x="31" y="7"/>
                  </a:cubicBezTo>
                  <a:cubicBezTo>
                    <a:pt x="31" y="8"/>
                    <a:pt x="32" y="10"/>
                    <a:pt x="32" y="12"/>
                  </a:cubicBezTo>
                  <a:cubicBezTo>
                    <a:pt x="32" y="39"/>
                    <a:pt x="32" y="39"/>
                    <a:pt x="32" y="39"/>
                  </a:cubicBezTo>
                  <a:lnTo>
                    <a:pt x="24" y="39"/>
                  </a:lnTo>
                  <a:close/>
                  <a:moveTo>
                    <a:pt x="24" y="22"/>
                  </a:moveTo>
                  <a:cubicBezTo>
                    <a:pt x="24" y="22"/>
                    <a:pt x="23" y="22"/>
                    <a:pt x="22" y="22"/>
                  </a:cubicBezTo>
                  <a:cubicBezTo>
                    <a:pt x="22" y="21"/>
                    <a:pt x="21" y="21"/>
                    <a:pt x="21" y="21"/>
                  </a:cubicBezTo>
                  <a:cubicBezTo>
                    <a:pt x="20" y="21"/>
                    <a:pt x="19" y="21"/>
                    <a:pt x="18" y="21"/>
                  </a:cubicBezTo>
                  <a:cubicBezTo>
                    <a:pt x="17" y="21"/>
                    <a:pt x="17" y="21"/>
                    <a:pt x="16" y="21"/>
                  </a:cubicBezTo>
                  <a:cubicBezTo>
                    <a:pt x="13" y="21"/>
                    <a:pt x="11" y="21"/>
                    <a:pt x="10" y="22"/>
                  </a:cubicBezTo>
                  <a:cubicBezTo>
                    <a:pt x="8" y="23"/>
                    <a:pt x="8" y="25"/>
                    <a:pt x="8" y="26"/>
                  </a:cubicBezTo>
                  <a:cubicBezTo>
                    <a:pt x="8" y="28"/>
                    <a:pt x="8" y="29"/>
                    <a:pt x="8" y="29"/>
                  </a:cubicBezTo>
                  <a:cubicBezTo>
                    <a:pt x="9" y="30"/>
                    <a:pt x="9" y="31"/>
                    <a:pt x="10" y="31"/>
                  </a:cubicBezTo>
                  <a:cubicBezTo>
                    <a:pt x="10" y="32"/>
                    <a:pt x="11" y="32"/>
                    <a:pt x="12" y="32"/>
                  </a:cubicBezTo>
                  <a:cubicBezTo>
                    <a:pt x="13" y="33"/>
                    <a:pt x="14" y="33"/>
                    <a:pt x="15" y="33"/>
                  </a:cubicBezTo>
                  <a:cubicBezTo>
                    <a:pt x="16" y="33"/>
                    <a:pt x="17" y="33"/>
                    <a:pt x="18" y="32"/>
                  </a:cubicBezTo>
                  <a:cubicBezTo>
                    <a:pt x="19" y="32"/>
                    <a:pt x="20" y="32"/>
                    <a:pt x="21" y="31"/>
                  </a:cubicBezTo>
                  <a:cubicBezTo>
                    <a:pt x="21" y="31"/>
                    <a:pt x="22" y="30"/>
                    <a:pt x="23" y="30"/>
                  </a:cubicBezTo>
                  <a:cubicBezTo>
                    <a:pt x="23" y="29"/>
                    <a:pt x="24" y="28"/>
                    <a:pt x="24" y="28"/>
                  </a:cubicBezTo>
                  <a:lnTo>
                    <a:pt x="24" y="2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05" name="Freeform 42">
              <a:extLst>
                <a:ext uri="{FF2B5EF4-FFF2-40B4-BE49-F238E27FC236}">
                  <a16:creationId xmlns:a16="http://schemas.microsoft.com/office/drawing/2014/main" id="{223989A0-E246-4806-AF7E-9D6C2B1DD489}"/>
                </a:ext>
              </a:extLst>
            </p:cNvPr>
            <p:cNvSpPr>
              <a:spLocks/>
            </p:cNvSpPr>
            <p:nvPr userDrawn="1"/>
          </p:nvSpPr>
          <p:spPr bwMode="auto">
            <a:xfrm>
              <a:off x="3877436" y="6212575"/>
              <a:ext cx="78468" cy="99391"/>
            </a:xfrm>
            <a:custGeom>
              <a:avLst/>
              <a:gdLst>
                <a:gd name="T0" fmla="*/ 23 w 31"/>
                <a:gd name="T1" fmla="*/ 39 h 39"/>
                <a:gd name="T2" fmla="*/ 23 w 31"/>
                <a:gd name="T3" fmla="*/ 17 h 39"/>
                <a:gd name="T4" fmla="*/ 22 w 31"/>
                <a:gd name="T5" fmla="*/ 9 h 39"/>
                <a:gd name="T6" fmla="*/ 15 w 31"/>
                <a:gd name="T7" fmla="*/ 7 h 39"/>
                <a:gd name="T8" fmla="*/ 12 w 31"/>
                <a:gd name="T9" fmla="*/ 7 h 39"/>
                <a:gd name="T10" fmla="*/ 10 w 31"/>
                <a:gd name="T11" fmla="*/ 9 h 39"/>
                <a:gd name="T12" fmla="*/ 8 w 31"/>
                <a:gd name="T13" fmla="*/ 12 h 39"/>
                <a:gd name="T14" fmla="*/ 8 w 31"/>
                <a:gd name="T15" fmla="*/ 16 h 39"/>
                <a:gd name="T16" fmla="*/ 8 w 31"/>
                <a:gd name="T17" fmla="*/ 39 h 39"/>
                <a:gd name="T18" fmla="*/ 0 w 31"/>
                <a:gd name="T19" fmla="*/ 39 h 39"/>
                <a:gd name="T20" fmla="*/ 0 w 31"/>
                <a:gd name="T21" fmla="*/ 0 h 39"/>
                <a:gd name="T22" fmla="*/ 8 w 31"/>
                <a:gd name="T23" fmla="*/ 0 h 39"/>
                <a:gd name="T24" fmla="*/ 8 w 31"/>
                <a:gd name="T25" fmla="*/ 4 h 39"/>
                <a:gd name="T26" fmla="*/ 9 w 31"/>
                <a:gd name="T27" fmla="*/ 2 h 39"/>
                <a:gd name="T28" fmla="*/ 12 w 31"/>
                <a:gd name="T29" fmla="*/ 1 h 39"/>
                <a:gd name="T30" fmla="*/ 14 w 31"/>
                <a:gd name="T31" fmla="*/ 0 h 39"/>
                <a:gd name="T32" fmla="*/ 17 w 31"/>
                <a:gd name="T33" fmla="*/ 0 h 39"/>
                <a:gd name="T34" fmla="*/ 23 w 31"/>
                <a:gd name="T35" fmla="*/ 1 h 39"/>
                <a:gd name="T36" fmla="*/ 28 w 31"/>
                <a:gd name="T37" fmla="*/ 4 h 39"/>
                <a:gd name="T38" fmla="*/ 30 w 31"/>
                <a:gd name="T39" fmla="*/ 9 h 39"/>
                <a:gd name="T40" fmla="*/ 31 w 31"/>
                <a:gd name="T41" fmla="*/ 17 h 39"/>
                <a:gd name="T42" fmla="*/ 31 w 31"/>
                <a:gd name="T43" fmla="*/ 39 h 39"/>
                <a:gd name="T44" fmla="*/ 23 w 31"/>
                <a:gd name="T45"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39">
                  <a:moveTo>
                    <a:pt x="23" y="39"/>
                  </a:moveTo>
                  <a:cubicBezTo>
                    <a:pt x="23" y="17"/>
                    <a:pt x="23" y="17"/>
                    <a:pt x="23" y="17"/>
                  </a:cubicBezTo>
                  <a:cubicBezTo>
                    <a:pt x="23" y="14"/>
                    <a:pt x="23" y="11"/>
                    <a:pt x="22" y="9"/>
                  </a:cubicBezTo>
                  <a:cubicBezTo>
                    <a:pt x="20" y="7"/>
                    <a:pt x="18" y="7"/>
                    <a:pt x="15" y="7"/>
                  </a:cubicBezTo>
                  <a:cubicBezTo>
                    <a:pt x="14" y="7"/>
                    <a:pt x="13" y="7"/>
                    <a:pt x="12" y="7"/>
                  </a:cubicBezTo>
                  <a:cubicBezTo>
                    <a:pt x="11" y="8"/>
                    <a:pt x="10" y="8"/>
                    <a:pt x="10" y="9"/>
                  </a:cubicBezTo>
                  <a:cubicBezTo>
                    <a:pt x="9" y="10"/>
                    <a:pt x="8" y="11"/>
                    <a:pt x="8" y="12"/>
                  </a:cubicBezTo>
                  <a:cubicBezTo>
                    <a:pt x="8" y="14"/>
                    <a:pt x="8" y="15"/>
                    <a:pt x="8" y="16"/>
                  </a:cubicBezTo>
                  <a:cubicBezTo>
                    <a:pt x="8" y="39"/>
                    <a:pt x="8" y="39"/>
                    <a:pt x="8" y="39"/>
                  </a:cubicBezTo>
                  <a:cubicBezTo>
                    <a:pt x="0" y="39"/>
                    <a:pt x="0" y="39"/>
                    <a:pt x="0" y="39"/>
                  </a:cubicBezTo>
                  <a:cubicBezTo>
                    <a:pt x="0" y="0"/>
                    <a:pt x="0" y="0"/>
                    <a:pt x="0" y="0"/>
                  </a:cubicBezTo>
                  <a:cubicBezTo>
                    <a:pt x="8" y="0"/>
                    <a:pt x="8" y="0"/>
                    <a:pt x="8" y="0"/>
                  </a:cubicBezTo>
                  <a:cubicBezTo>
                    <a:pt x="8" y="4"/>
                    <a:pt x="8" y="4"/>
                    <a:pt x="8" y="4"/>
                  </a:cubicBezTo>
                  <a:cubicBezTo>
                    <a:pt x="8" y="3"/>
                    <a:pt x="9" y="3"/>
                    <a:pt x="9" y="2"/>
                  </a:cubicBezTo>
                  <a:cubicBezTo>
                    <a:pt x="10" y="2"/>
                    <a:pt x="11" y="1"/>
                    <a:pt x="12" y="1"/>
                  </a:cubicBezTo>
                  <a:cubicBezTo>
                    <a:pt x="12" y="0"/>
                    <a:pt x="13" y="0"/>
                    <a:pt x="14" y="0"/>
                  </a:cubicBezTo>
                  <a:cubicBezTo>
                    <a:pt x="15" y="0"/>
                    <a:pt x="16" y="0"/>
                    <a:pt x="17" y="0"/>
                  </a:cubicBezTo>
                  <a:cubicBezTo>
                    <a:pt x="20" y="0"/>
                    <a:pt x="22" y="0"/>
                    <a:pt x="23" y="1"/>
                  </a:cubicBezTo>
                  <a:cubicBezTo>
                    <a:pt x="25" y="1"/>
                    <a:pt x="26" y="2"/>
                    <a:pt x="28" y="4"/>
                  </a:cubicBezTo>
                  <a:cubicBezTo>
                    <a:pt x="29" y="5"/>
                    <a:pt x="29" y="7"/>
                    <a:pt x="30" y="9"/>
                  </a:cubicBezTo>
                  <a:cubicBezTo>
                    <a:pt x="31" y="11"/>
                    <a:pt x="31" y="14"/>
                    <a:pt x="31" y="17"/>
                  </a:cubicBezTo>
                  <a:cubicBezTo>
                    <a:pt x="31" y="39"/>
                    <a:pt x="31" y="39"/>
                    <a:pt x="31" y="39"/>
                  </a:cubicBezTo>
                  <a:lnTo>
                    <a:pt x="23" y="3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06" name="Freeform 43">
              <a:extLst>
                <a:ext uri="{FF2B5EF4-FFF2-40B4-BE49-F238E27FC236}">
                  <a16:creationId xmlns:a16="http://schemas.microsoft.com/office/drawing/2014/main" id="{5FED967A-F1ED-4489-A689-A9A49A278085}"/>
                </a:ext>
              </a:extLst>
            </p:cNvPr>
            <p:cNvSpPr>
              <a:spLocks/>
            </p:cNvSpPr>
            <p:nvPr userDrawn="1"/>
          </p:nvSpPr>
          <p:spPr bwMode="auto">
            <a:xfrm>
              <a:off x="3975084" y="6212575"/>
              <a:ext cx="73236" cy="101135"/>
            </a:xfrm>
            <a:custGeom>
              <a:avLst/>
              <a:gdLst>
                <a:gd name="T0" fmla="*/ 28 w 29"/>
                <a:gd name="T1" fmla="*/ 4 h 40"/>
                <a:gd name="T2" fmla="*/ 24 w 29"/>
                <a:gd name="T3" fmla="*/ 10 h 40"/>
                <a:gd name="T4" fmla="*/ 20 w 29"/>
                <a:gd name="T5" fmla="*/ 7 h 40"/>
                <a:gd name="T6" fmla="*/ 14 w 29"/>
                <a:gd name="T7" fmla="*/ 6 h 40"/>
                <a:gd name="T8" fmla="*/ 10 w 29"/>
                <a:gd name="T9" fmla="*/ 7 h 40"/>
                <a:gd name="T10" fmla="*/ 9 w 29"/>
                <a:gd name="T11" fmla="*/ 10 h 40"/>
                <a:gd name="T12" fmla="*/ 9 w 29"/>
                <a:gd name="T13" fmla="*/ 11 h 40"/>
                <a:gd name="T14" fmla="*/ 10 w 29"/>
                <a:gd name="T15" fmla="*/ 12 h 40"/>
                <a:gd name="T16" fmla="*/ 13 w 29"/>
                <a:gd name="T17" fmla="*/ 14 h 40"/>
                <a:gd name="T18" fmla="*/ 16 w 29"/>
                <a:gd name="T19" fmla="*/ 15 h 40"/>
                <a:gd name="T20" fmla="*/ 22 w 29"/>
                <a:gd name="T21" fmla="*/ 18 h 40"/>
                <a:gd name="T22" fmla="*/ 26 w 29"/>
                <a:gd name="T23" fmla="*/ 20 h 40"/>
                <a:gd name="T24" fmla="*/ 28 w 29"/>
                <a:gd name="T25" fmla="*/ 24 h 40"/>
                <a:gd name="T26" fmla="*/ 29 w 29"/>
                <a:gd name="T27" fmla="*/ 28 h 40"/>
                <a:gd name="T28" fmla="*/ 28 w 29"/>
                <a:gd name="T29" fmla="*/ 34 h 40"/>
                <a:gd name="T30" fmla="*/ 25 w 29"/>
                <a:gd name="T31" fmla="*/ 37 h 40"/>
                <a:gd name="T32" fmla="*/ 20 w 29"/>
                <a:gd name="T33" fmla="*/ 39 h 40"/>
                <a:gd name="T34" fmla="*/ 15 w 29"/>
                <a:gd name="T35" fmla="*/ 40 h 40"/>
                <a:gd name="T36" fmla="*/ 7 w 29"/>
                <a:gd name="T37" fmla="*/ 38 h 40"/>
                <a:gd name="T38" fmla="*/ 0 w 29"/>
                <a:gd name="T39" fmla="*/ 35 h 40"/>
                <a:gd name="T40" fmla="*/ 3 w 29"/>
                <a:gd name="T41" fmla="*/ 29 h 40"/>
                <a:gd name="T42" fmla="*/ 9 w 29"/>
                <a:gd name="T43" fmla="*/ 32 h 40"/>
                <a:gd name="T44" fmla="*/ 15 w 29"/>
                <a:gd name="T45" fmla="*/ 33 h 40"/>
                <a:gd name="T46" fmla="*/ 20 w 29"/>
                <a:gd name="T47" fmla="*/ 32 h 40"/>
                <a:gd name="T48" fmla="*/ 22 w 29"/>
                <a:gd name="T49" fmla="*/ 29 h 40"/>
                <a:gd name="T50" fmla="*/ 21 w 29"/>
                <a:gd name="T51" fmla="*/ 27 h 40"/>
                <a:gd name="T52" fmla="*/ 19 w 29"/>
                <a:gd name="T53" fmla="*/ 25 h 40"/>
                <a:gd name="T54" fmla="*/ 16 w 29"/>
                <a:gd name="T55" fmla="*/ 24 h 40"/>
                <a:gd name="T56" fmla="*/ 13 w 29"/>
                <a:gd name="T57" fmla="*/ 22 h 40"/>
                <a:gd name="T58" fmla="*/ 7 w 29"/>
                <a:gd name="T59" fmla="*/ 20 h 40"/>
                <a:gd name="T60" fmla="*/ 4 w 29"/>
                <a:gd name="T61" fmla="*/ 17 h 40"/>
                <a:gd name="T62" fmla="*/ 2 w 29"/>
                <a:gd name="T63" fmla="*/ 14 h 40"/>
                <a:gd name="T64" fmla="*/ 1 w 29"/>
                <a:gd name="T65" fmla="*/ 10 h 40"/>
                <a:gd name="T66" fmla="*/ 2 w 29"/>
                <a:gd name="T67" fmla="*/ 5 h 40"/>
                <a:gd name="T68" fmla="*/ 5 w 29"/>
                <a:gd name="T69" fmla="*/ 2 h 40"/>
                <a:gd name="T70" fmla="*/ 9 w 29"/>
                <a:gd name="T71" fmla="*/ 0 h 40"/>
                <a:gd name="T72" fmla="*/ 15 w 29"/>
                <a:gd name="T73" fmla="*/ 0 h 40"/>
                <a:gd name="T74" fmla="*/ 22 w 29"/>
                <a:gd name="T75" fmla="*/ 1 h 40"/>
                <a:gd name="T76" fmla="*/ 28 w 29"/>
                <a:gd name="T77" fmla="*/ 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9" h="40">
                  <a:moveTo>
                    <a:pt x="28" y="4"/>
                  </a:moveTo>
                  <a:cubicBezTo>
                    <a:pt x="24" y="10"/>
                    <a:pt x="24" y="10"/>
                    <a:pt x="24" y="10"/>
                  </a:cubicBezTo>
                  <a:cubicBezTo>
                    <a:pt x="23" y="8"/>
                    <a:pt x="21" y="8"/>
                    <a:pt x="20" y="7"/>
                  </a:cubicBezTo>
                  <a:cubicBezTo>
                    <a:pt x="18" y="7"/>
                    <a:pt x="16" y="6"/>
                    <a:pt x="14" y="6"/>
                  </a:cubicBezTo>
                  <a:cubicBezTo>
                    <a:pt x="12" y="6"/>
                    <a:pt x="11" y="7"/>
                    <a:pt x="10" y="7"/>
                  </a:cubicBezTo>
                  <a:cubicBezTo>
                    <a:pt x="9" y="8"/>
                    <a:pt x="9" y="9"/>
                    <a:pt x="9" y="10"/>
                  </a:cubicBezTo>
                  <a:cubicBezTo>
                    <a:pt x="9" y="10"/>
                    <a:pt x="9" y="11"/>
                    <a:pt x="9" y="11"/>
                  </a:cubicBezTo>
                  <a:cubicBezTo>
                    <a:pt x="10" y="12"/>
                    <a:pt x="10" y="12"/>
                    <a:pt x="10" y="12"/>
                  </a:cubicBezTo>
                  <a:cubicBezTo>
                    <a:pt x="11" y="13"/>
                    <a:pt x="12" y="13"/>
                    <a:pt x="13" y="14"/>
                  </a:cubicBezTo>
                  <a:cubicBezTo>
                    <a:pt x="14" y="14"/>
                    <a:pt x="15" y="15"/>
                    <a:pt x="16" y="15"/>
                  </a:cubicBezTo>
                  <a:cubicBezTo>
                    <a:pt x="18" y="16"/>
                    <a:pt x="20" y="17"/>
                    <a:pt x="22" y="18"/>
                  </a:cubicBezTo>
                  <a:cubicBezTo>
                    <a:pt x="23" y="19"/>
                    <a:pt x="25" y="19"/>
                    <a:pt x="26" y="20"/>
                  </a:cubicBezTo>
                  <a:cubicBezTo>
                    <a:pt x="27" y="21"/>
                    <a:pt x="28" y="22"/>
                    <a:pt x="28" y="24"/>
                  </a:cubicBezTo>
                  <a:cubicBezTo>
                    <a:pt x="29" y="25"/>
                    <a:pt x="29" y="26"/>
                    <a:pt x="29" y="28"/>
                  </a:cubicBezTo>
                  <a:cubicBezTo>
                    <a:pt x="29" y="30"/>
                    <a:pt x="29" y="32"/>
                    <a:pt x="28" y="34"/>
                  </a:cubicBezTo>
                  <a:cubicBezTo>
                    <a:pt x="27" y="35"/>
                    <a:pt x="26" y="36"/>
                    <a:pt x="25" y="37"/>
                  </a:cubicBezTo>
                  <a:cubicBezTo>
                    <a:pt x="23" y="38"/>
                    <a:pt x="22" y="39"/>
                    <a:pt x="20" y="39"/>
                  </a:cubicBezTo>
                  <a:cubicBezTo>
                    <a:pt x="18" y="39"/>
                    <a:pt x="17" y="40"/>
                    <a:pt x="15" y="40"/>
                  </a:cubicBezTo>
                  <a:cubicBezTo>
                    <a:pt x="12" y="40"/>
                    <a:pt x="10" y="39"/>
                    <a:pt x="7" y="38"/>
                  </a:cubicBezTo>
                  <a:cubicBezTo>
                    <a:pt x="4" y="37"/>
                    <a:pt x="2" y="36"/>
                    <a:pt x="0" y="35"/>
                  </a:cubicBezTo>
                  <a:cubicBezTo>
                    <a:pt x="3" y="29"/>
                    <a:pt x="3" y="29"/>
                    <a:pt x="3" y="29"/>
                  </a:cubicBezTo>
                  <a:cubicBezTo>
                    <a:pt x="5" y="30"/>
                    <a:pt x="7" y="31"/>
                    <a:pt x="9" y="32"/>
                  </a:cubicBezTo>
                  <a:cubicBezTo>
                    <a:pt x="11" y="32"/>
                    <a:pt x="13" y="33"/>
                    <a:pt x="15" y="33"/>
                  </a:cubicBezTo>
                  <a:cubicBezTo>
                    <a:pt x="17" y="33"/>
                    <a:pt x="19" y="32"/>
                    <a:pt x="20" y="32"/>
                  </a:cubicBezTo>
                  <a:cubicBezTo>
                    <a:pt x="21" y="31"/>
                    <a:pt x="22" y="30"/>
                    <a:pt x="22" y="29"/>
                  </a:cubicBezTo>
                  <a:cubicBezTo>
                    <a:pt x="22" y="28"/>
                    <a:pt x="21" y="27"/>
                    <a:pt x="21" y="27"/>
                  </a:cubicBezTo>
                  <a:cubicBezTo>
                    <a:pt x="21" y="26"/>
                    <a:pt x="20" y="25"/>
                    <a:pt x="19" y="25"/>
                  </a:cubicBezTo>
                  <a:cubicBezTo>
                    <a:pt x="18" y="25"/>
                    <a:pt x="18" y="24"/>
                    <a:pt x="16" y="24"/>
                  </a:cubicBezTo>
                  <a:cubicBezTo>
                    <a:pt x="15" y="23"/>
                    <a:pt x="14" y="23"/>
                    <a:pt x="13" y="22"/>
                  </a:cubicBezTo>
                  <a:cubicBezTo>
                    <a:pt x="11" y="21"/>
                    <a:pt x="9" y="20"/>
                    <a:pt x="7" y="20"/>
                  </a:cubicBezTo>
                  <a:cubicBezTo>
                    <a:pt x="6" y="19"/>
                    <a:pt x="5" y="18"/>
                    <a:pt x="4" y="17"/>
                  </a:cubicBezTo>
                  <a:cubicBezTo>
                    <a:pt x="3" y="16"/>
                    <a:pt x="2" y="15"/>
                    <a:pt x="2" y="14"/>
                  </a:cubicBezTo>
                  <a:cubicBezTo>
                    <a:pt x="2" y="13"/>
                    <a:pt x="1" y="12"/>
                    <a:pt x="1" y="10"/>
                  </a:cubicBezTo>
                  <a:cubicBezTo>
                    <a:pt x="1" y="8"/>
                    <a:pt x="2" y="7"/>
                    <a:pt x="2" y="5"/>
                  </a:cubicBezTo>
                  <a:cubicBezTo>
                    <a:pt x="3" y="4"/>
                    <a:pt x="4" y="3"/>
                    <a:pt x="5" y="2"/>
                  </a:cubicBezTo>
                  <a:cubicBezTo>
                    <a:pt x="6" y="1"/>
                    <a:pt x="8" y="1"/>
                    <a:pt x="9" y="0"/>
                  </a:cubicBezTo>
                  <a:cubicBezTo>
                    <a:pt x="11" y="0"/>
                    <a:pt x="13" y="0"/>
                    <a:pt x="15" y="0"/>
                  </a:cubicBezTo>
                  <a:cubicBezTo>
                    <a:pt x="17" y="0"/>
                    <a:pt x="19" y="0"/>
                    <a:pt x="22" y="1"/>
                  </a:cubicBezTo>
                  <a:cubicBezTo>
                    <a:pt x="24" y="2"/>
                    <a:pt x="26" y="3"/>
                    <a:pt x="28" y="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07" name="Freeform 44">
              <a:extLst>
                <a:ext uri="{FF2B5EF4-FFF2-40B4-BE49-F238E27FC236}">
                  <a16:creationId xmlns:a16="http://schemas.microsoft.com/office/drawing/2014/main" id="{DA362954-FE74-40B7-AB98-CC8AC60FFC8D}"/>
                </a:ext>
              </a:extLst>
            </p:cNvPr>
            <p:cNvSpPr>
              <a:spLocks/>
            </p:cNvSpPr>
            <p:nvPr userDrawn="1"/>
          </p:nvSpPr>
          <p:spPr bwMode="auto">
            <a:xfrm>
              <a:off x="4058782" y="6212575"/>
              <a:ext cx="122060" cy="99391"/>
            </a:xfrm>
            <a:custGeom>
              <a:avLst/>
              <a:gdLst>
                <a:gd name="T0" fmla="*/ 55 w 70"/>
                <a:gd name="T1" fmla="*/ 57 h 57"/>
                <a:gd name="T2" fmla="*/ 45 w 70"/>
                <a:gd name="T3" fmla="*/ 57 h 57"/>
                <a:gd name="T4" fmla="*/ 35 w 70"/>
                <a:gd name="T5" fmla="*/ 17 h 57"/>
                <a:gd name="T6" fmla="*/ 25 w 70"/>
                <a:gd name="T7" fmla="*/ 57 h 57"/>
                <a:gd name="T8" fmla="*/ 14 w 70"/>
                <a:gd name="T9" fmla="*/ 57 h 57"/>
                <a:gd name="T10" fmla="*/ 0 w 70"/>
                <a:gd name="T11" fmla="*/ 0 h 57"/>
                <a:gd name="T12" fmla="*/ 10 w 70"/>
                <a:gd name="T13" fmla="*/ 0 h 57"/>
                <a:gd name="T14" fmla="*/ 20 w 70"/>
                <a:gd name="T15" fmla="*/ 39 h 57"/>
                <a:gd name="T16" fmla="*/ 30 w 70"/>
                <a:gd name="T17" fmla="*/ 0 h 57"/>
                <a:gd name="T18" fmla="*/ 39 w 70"/>
                <a:gd name="T19" fmla="*/ 0 h 57"/>
                <a:gd name="T20" fmla="*/ 49 w 70"/>
                <a:gd name="T21" fmla="*/ 39 h 57"/>
                <a:gd name="T22" fmla="*/ 60 w 70"/>
                <a:gd name="T23" fmla="*/ 0 h 57"/>
                <a:gd name="T24" fmla="*/ 70 w 70"/>
                <a:gd name="T25" fmla="*/ 0 h 57"/>
                <a:gd name="T26" fmla="*/ 55 w 70"/>
                <a:gd name="T27"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57">
                  <a:moveTo>
                    <a:pt x="55" y="57"/>
                  </a:moveTo>
                  <a:lnTo>
                    <a:pt x="45" y="57"/>
                  </a:lnTo>
                  <a:lnTo>
                    <a:pt x="35" y="17"/>
                  </a:lnTo>
                  <a:lnTo>
                    <a:pt x="25" y="57"/>
                  </a:lnTo>
                  <a:lnTo>
                    <a:pt x="14" y="57"/>
                  </a:lnTo>
                  <a:lnTo>
                    <a:pt x="0" y="0"/>
                  </a:lnTo>
                  <a:lnTo>
                    <a:pt x="10" y="0"/>
                  </a:lnTo>
                  <a:lnTo>
                    <a:pt x="20" y="39"/>
                  </a:lnTo>
                  <a:lnTo>
                    <a:pt x="30" y="0"/>
                  </a:lnTo>
                  <a:lnTo>
                    <a:pt x="39" y="0"/>
                  </a:lnTo>
                  <a:lnTo>
                    <a:pt x="49" y="39"/>
                  </a:lnTo>
                  <a:lnTo>
                    <a:pt x="60" y="0"/>
                  </a:lnTo>
                  <a:lnTo>
                    <a:pt x="70" y="0"/>
                  </a:lnTo>
                  <a:lnTo>
                    <a:pt x="55" y="5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08" name="Freeform 45">
              <a:extLst>
                <a:ext uri="{FF2B5EF4-FFF2-40B4-BE49-F238E27FC236}">
                  <a16:creationId xmlns:a16="http://schemas.microsoft.com/office/drawing/2014/main" id="{C1C7EF3F-CB28-4C69-901C-8F9F09C5B597}"/>
                </a:ext>
              </a:extLst>
            </p:cNvPr>
            <p:cNvSpPr>
              <a:spLocks noEditPoints="1"/>
            </p:cNvSpPr>
            <p:nvPr userDrawn="1"/>
          </p:nvSpPr>
          <p:spPr bwMode="auto">
            <a:xfrm>
              <a:off x="4191304" y="6212575"/>
              <a:ext cx="83698" cy="101135"/>
            </a:xfrm>
            <a:custGeom>
              <a:avLst/>
              <a:gdLst>
                <a:gd name="T0" fmla="*/ 33 w 33"/>
                <a:gd name="T1" fmla="*/ 19 h 40"/>
                <a:gd name="T2" fmla="*/ 33 w 33"/>
                <a:gd name="T3" fmla="*/ 21 h 40"/>
                <a:gd name="T4" fmla="*/ 33 w 33"/>
                <a:gd name="T5" fmla="*/ 22 h 40"/>
                <a:gd name="T6" fmla="*/ 7 w 33"/>
                <a:gd name="T7" fmla="*/ 22 h 40"/>
                <a:gd name="T8" fmla="*/ 9 w 33"/>
                <a:gd name="T9" fmla="*/ 27 h 40"/>
                <a:gd name="T10" fmla="*/ 11 w 33"/>
                <a:gd name="T11" fmla="*/ 30 h 40"/>
                <a:gd name="T12" fmla="*/ 14 w 33"/>
                <a:gd name="T13" fmla="*/ 32 h 40"/>
                <a:gd name="T14" fmla="*/ 17 w 33"/>
                <a:gd name="T15" fmla="*/ 33 h 40"/>
                <a:gd name="T16" fmla="*/ 20 w 33"/>
                <a:gd name="T17" fmla="*/ 33 h 40"/>
                <a:gd name="T18" fmla="*/ 22 w 33"/>
                <a:gd name="T19" fmla="*/ 32 h 40"/>
                <a:gd name="T20" fmla="*/ 23 w 33"/>
                <a:gd name="T21" fmla="*/ 31 h 40"/>
                <a:gd name="T22" fmla="*/ 25 w 33"/>
                <a:gd name="T23" fmla="*/ 30 h 40"/>
                <a:gd name="T24" fmla="*/ 30 w 33"/>
                <a:gd name="T25" fmla="*/ 35 h 40"/>
                <a:gd name="T26" fmla="*/ 27 w 33"/>
                <a:gd name="T27" fmla="*/ 37 h 40"/>
                <a:gd name="T28" fmla="*/ 24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1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5 w 33"/>
                <a:gd name="T63" fmla="*/ 16 h 40"/>
                <a:gd name="T64" fmla="*/ 25 w 33"/>
                <a:gd name="T65" fmla="*/ 12 h 40"/>
                <a:gd name="T66" fmla="*/ 23 w 33"/>
                <a:gd name="T67" fmla="*/ 9 h 40"/>
                <a:gd name="T68" fmla="*/ 20 w 33"/>
                <a:gd name="T69" fmla="*/ 7 h 40"/>
                <a:gd name="T70" fmla="*/ 16 w 33"/>
                <a:gd name="T71" fmla="*/ 6 h 40"/>
                <a:gd name="T72" fmla="*/ 13 w 33"/>
                <a:gd name="T73" fmla="*/ 7 h 40"/>
                <a:gd name="T74" fmla="*/ 10 w 33"/>
                <a:gd name="T75" fmla="*/ 9 h 40"/>
                <a:gd name="T76" fmla="*/ 9 w 33"/>
                <a:gd name="T77" fmla="*/ 12 h 40"/>
                <a:gd name="T78" fmla="*/ 8 w 33"/>
                <a:gd name="T79" fmla="*/ 16 h 40"/>
                <a:gd name="T80" fmla="*/ 25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7" y="22"/>
                    <a:pt x="7" y="22"/>
                    <a:pt x="7" y="22"/>
                  </a:cubicBezTo>
                  <a:cubicBezTo>
                    <a:pt x="8" y="24"/>
                    <a:pt x="8" y="26"/>
                    <a:pt x="9" y="27"/>
                  </a:cubicBezTo>
                  <a:cubicBezTo>
                    <a:pt x="9" y="28"/>
                    <a:pt x="10" y="29"/>
                    <a:pt x="11" y="30"/>
                  </a:cubicBezTo>
                  <a:cubicBezTo>
                    <a:pt x="12" y="31"/>
                    <a:pt x="13" y="32"/>
                    <a:pt x="14" y="32"/>
                  </a:cubicBezTo>
                  <a:cubicBezTo>
                    <a:pt x="15" y="33"/>
                    <a:pt x="16" y="33"/>
                    <a:pt x="17" y="33"/>
                  </a:cubicBezTo>
                  <a:cubicBezTo>
                    <a:pt x="18" y="33"/>
                    <a:pt x="19" y="33"/>
                    <a:pt x="20" y="33"/>
                  </a:cubicBezTo>
                  <a:cubicBezTo>
                    <a:pt x="20" y="32"/>
                    <a:pt x="21" y="32"/>
                    <a:pt x="22" y="32"/>
                  </a:cubicBezTo>
                  <a:cubicBezTo>
                    <a:pt x="22" y="32"/>
                    <a:pt x="23" y="31"/>
                    <a:pt x="23" y="31"/>
                  </a:cubicBezTo>
                  <a:cubicBezTo>
                    <a:pt x="24" y="31"/>
                    <a:pt x="25" y="30"/>
                    <a:pt x="25" y="30"/>
                  </a:cubicBezTo>
                  <a:cubicBezTo>
                    <a:pt x="30" y="35"/>
                    <a:pt x="30" y="35"/>
                    <a:pt x="30" y="35"/>
                  </a:cubicBezTo>
                  <a:cubicBezTo>
                    <a:pt x="29" y="35"/>
                    <a:pt x="28" y="36"/>
                    <a:pt x="27" y="37"/>
                  </a:cubicBezTo>
                  <a:cubicBezTo>
                    <a:pt x="26" y="37"/>
                    <a:pt x="25" y="38"/>
                    <a:pt x="24" y="38"/>
                  </a:cubicBezTo>
                  <a:cubicBezTo>
                    <a:pt x="23" y="39"/>
                    <a:pt x="22" y="39"/>
                    <a:pt x="21" y="39"/>
                  </a:cubicBezTo>
                  <a:cubicBezTo>
                    <a:pt x="20" y="39"/>
                    <a:pt x="18" y="40"/>
                    <a:pt x="17" y="40"/>
                  </a:cubicBezTo>
                  <a:cubicBezTo>
                    <a:pt x="15" y="40"/>
                    <a:pt x="13" y="39"/>
                    <a:pt x="12" y="39"/>
                  </a:cubicBezTo>
                  <a:cubicBezTo>
                    <a:pt x="11" y="38"/>
                    <a:pt x="9" y="38"/>
                    <a:pt x="8" y="37"/>
                  </a:cubicBezTo>
                  <a:cubicBezTo>
                    <a:pt x="7" y="36"/>
                    <a:pt x="6" y="35"/>
                    <a:pt x="5" y="34"/>
                  </a:cubicBezTo>
                  <a:cubicBezTo>
                    <a:pt x="4" y="34"/>
                    <a:pt x="3" y="32"/>
                    <a:pt x="3" y="31"/>
                  </a:cubicBezTo>
                  <a:cubicBezTo>
                    <a:pt x="2" y="29"/>
                    <a:pt x="1" y="28"/>
                    <a:pt x="1" y="26"/>
                  </a:cubicBezTo>
                  <a:cubicBezTo>
                    <a:pt x="0" y="24"/>
                    <a:pt x="0" y="22"/>
                    <a:pt x="0" y="20"/>
                  </a:cubicBezTo>
                  <a:cubicBezTo>
                    <a:pt x="0" y="16"/>
                    <a:pt x="0" y="13"/>
                    <a:pt x="1" y="11"/>
                  </a:cubicBezTo>
                  <a:cubicBezTo>
                    <a:pt x="2" y="8"/>
                    <a:pt x="3" y="6"/>
                    <a:pt x="5" y="5"/>
                  </a:cubicBezTo>
                  <a:cubicBezTo>
                    <a:pt x="6" y="3"/>
                    <a:pt x="8" y="2"/>
                    <a:pt x="10" y="1"/>
                  </a:cubicBezTo>
                  <a:cubicBezTo>
                    <a:pt x="12" y="0"/>
                    <a:pt x="14" y="0"/>
                    <a:pt x="17" y="0"/>
                  </a:cubicBezTo>
                  <a:cubicBezTo>
                    <a:pt x="20" y="0"/>
                    <a:pt x="22" y="0"/>
                    <a:pt x="24" y="1"/>
                  </a:cubicBezTo>
                  <a:cubicBezTo>
                    <a:pt x="26" y="2"/>
                    <a:pt x="28" y="4"/>
                    <a:pt x="29" y="5"/>
                  </a:cubicBezTo>
                  <a:cubicBezTo>
                    <a:pt x="30" y="7"/>
                    <a:pt x="31" y="9"/>
                    <a:pt x="32" y="11"/>
                  </a:cubicBezTo>
                  <a:cubicBezTo>
                    <a:pt x="33" y="14"/>
                    <a:pt x="33" y="16"/>
                    <a:pt x="33" y="19"/>
                  </a:cubicBezTo>
                  <a:close/>
                  <a:moveTo>
                    <a:pt x="25" y="16"/>
                  </a:moveTo>
                  <a:cubicBezTo>
                    <a:pt x="25" y="15"/>
                    <a:pt x="25" y="13"/>
                    <a:pt x="25" y="12"/>
                  </a:cubicBezTo>
                  <a:cubicBezTo>
                    <a:pt x="24" y="11"/>
                    <a:pt x="24" y="10"/>
                    <a:pt x="23" y="9"/>
                  </a:cubicBezTo>
                  <a:cubicBezTo>
                    <a:pt x="22" y="8"/>
                    <a:pt x="21" y="8"/>
                    <a:pt x="20" y="7"/>
                  </a:cubicBezTo>
                  <a:cubicBezTo>
                    <a:pt x="19" y="7"/>
                    <a:pt x="18" y="6"/>
                    <a:pt x="16" y="6"/>
                  </a:cubicBezTo>
                  <a:cubicBezTo>
                    <a:pt x="15" y="6"/>
                    <a:pt x="14" y="7"/>
                    <a:pt x="13" y="7"/>
                  </a:cubicBezTo>
                  <a:cubicBezTo>
                    <a:pt x="12" y="7"/>
                    <a:pt x="11" y="8"/>
                    <a:pt x="10" y="9"/>
                  </a:cubicBezTo>
                  <a:cubicBezTo>
                    <a:pt x="10" y="10"/>
                    <a:pt x="9" y="11"/>
                    <a:pt x="9" y="12"/>
                  </a:cubicBezTo>
                  <a:cubicBezTo>
                    <a:pt x="8" y="13"/>
                    <a:pt x="8" y="14"/>
                    <a:pt x="8" y="16"/>
                  </a:cubicBezTo>
                  <a:lnTo>
                    <a:pt x="25"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09" name="Freeform 46">
              <a:extLst>
                <a:ext uri="{FF2B5EF4-FFF2-40B4-BE49-F238E27FC236}">
                  <a16:creationId xmlns:a16="http://schemas.microsoft.com/office/drawing/2014/main" id="{80D5AA14-D31C-42E8-B89F-2FCABF204007}"/>
                </a:ext>
              </a:extLst>
            </p:cNvPr>
            <p:cNvSpPr>
              <a:spLocks/>
            </p:cNvSpPr>
            <p:nvPr userDrawn="1"/>
          </p:nvSpPr>
          <p:spPr bwMode="auto">
            <a:xfrm>
              <a:off x="4295927" y="6212575"/>
              <a:ext cx="57543" cy="99391"/>
            </a:xfrm>
            <a:custGeom>
              <a:avLst/>
              <a:gdLst>
                <a:gd name="T0" fmla="*/ 21 w 23"/>
                <a:gd name="T1" fmla="*/ 8 h 39"/>
                <a:gd name="T2" fmla="*/ 18 w 23"/>
                <a:gd name="T3" fmla="*/ 7 h 39"/>
                <a:gd name="T4" fmla="*/ 15 w 23"/>
                <a:gd name="T5" fmla="*/ 7 h 39"/>
                <a:gd name="T6" fmla="*/ 10 w 23"/>
                <a:gd name="T7" fmla="*/ 9 h 39"/>
                <a:gd name="T8" fmla="*/ 8 w 23"/>
                <a:gd name="T9" fmla="*/ 17 h 39"/>
                <a:gd name="T10" fmla="*/ 8 w 23"/>
                <a:gd name="T11" fmla="*/ 39 h 39"/>
                <a:gd name="T12" fmla="*/ 0 w 23"/>
                <a:gd name="T13" fmla="*/ 39 h 39"/>
                <a:gd name="T14" fmla="*/ 0 w 23"/>
                <a:gd name="T15" fmla="*/ 0 h 39"/>
                <a:gd name="T16" fmla="*/ 8 w 23"/>
                <a:gd name="T17" fmla="*/ 0 h 39"/>
                <a:gd name="T18" fmla="*/ 8 w 23"/>
                <a:gd name="T19" fmla="*/ 4 h 39"/>
                <a:gd name="T20" fmla="*/ 9 w 23"/>
                <a:gd name="T21" fmla="*/ 2 h 39"/>
                <a:gd name="T22" fmla="*/ 11 w 23"/>
                <a:gd name="T23" fmla="*/ 1 h 39"/>
                <a:gd name="T24" fmla="*/ 14 w 23"/>
                <a:gd name="T25" fmla="*/ 0 h 39"/>
                <a:gd name="T26" fmla="*/ 16 w 23"/>
                <a:gd name="T27" fmla="*/ 0 h 39"/>
                <a:gd name="T28" fmla="*/ 20 w 23"/>
                <a:gd name="T29" fmla="*/ 0 h 39"/>
                <a:gd name="T30" fmla="*/ 23 w 23"/>
                <a:gd name="T31" fmla="*/ 1 h 39"/>
                <a:gd name="T32" fmla="*/ 21 w 23"/>
                <a:gd name="T33" fmla="*/ 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39">
                  <a:moveTo>
                    <a:pt x="21" y="8"/>
                  </a:moveTo>
                  <a:cubicBezTo>
                    <a:pt x="20" y="8"/>
                    <a:pt x="19" y="8"/>
                    <a:pt x="18" y="7"/>
                  </a:cubicBezTo>
                  <a:cubicBezTo>
                    <a:pt x="17" y="7"/>
                    <a:pt x="16" y="7"/>
                    <a:pt x="15" y="7"/>
                  </a:cubicBezTo>
                  <a:cubicBezTo>
                    <a:pt x="13" y="7"/>
                    <a:pt x="11" y="8"/>
                    <a:pt x="10" y="9"/>
                  </a:cubicBezTo>
                  <a:cubicBezTo>
                    <a:pt x="8" y="11"/>
                    <a:pt x="8" y="14"/>
                    <a:pt x="8" y="17"/>
                  </a:cubicBezTo>
                  <a:cubicBezTo>
                    <a:pt x="8" y="39"/>
                    <a:pt x="8" y="39"/>
                    <a:pt x="8" y="39"/>
                  </a:cubicBezTo>
                  <a:cubicBezTo>
                    <a:pt x="0" y="39"/>
                    <a:pt x="0" y="39"/>
                    <a:pt x="0" y="39"/>
                  </a:cubicBezTo>
                  <a:cubicBezTo>
                    <a:pt x="0" y="0"/>
                    <a:pt x="0" y="0"/>
                    <a:pt x="0" y="0"/>
                  </a:cubicBezTo>
                  <a:cubicBezTo>
                    <a:pt x="8" y="0"/>
                    <a:pt x="8" y="0"/>
                    <a:pt x="8" y="0"/>
                  </a:cubicBezTo>
                  <a:cubicBezTo>
                    <a:pt x="8" y="4"/>
                    <a:pt x="8" y="4"/>
                    <a:pt x="8" y="4"/>
                  </a:cubicBezTo>
                  <a:cubicBezTo>
                    <a:pt x="8" y="3"/>
                    <a:pt x="9" y="3"/>
                    <a:pt x="9" y="2"/>
                  </a:cubicBezTo>
                  <a:cubicBezTo>
                    <a:pt x="10" y="2"/>
                    <a:pt x="10" y="1"/>
                    <a:pt x="11" y="1"/>
                  </a:cubicBezTo>
                  <a:cubicBezTo>
                    <a:pt x="12" y="0"/>
                    <a:pt x="13" y="0"/>
                    <a:pt x="14" y="0"/>
                  </a:cubicBezTo>
                  <a:cubicBezTo>
                    <a:pt x="14" y="0"/>
                    <a:pt x="15" y="0"/>
                    <a:pt x="16" y="0"/>
                  </a:cubicBezTo>
                  <a:cubicBezTo>
                    <a:pt x="18" y="0"/>
                    <a:pt x="19" y="0"/>
                    <a:pt x="20" y="0"/>
                  </a:cubicBezTo>
                  <a:cubicBezTo>
                    <a:pt x="21" y="0"/>
                    <a:pt x="22" y="1"/>
                    <a:pt x="23" y="1"/>
                  </a:cubicBezTo>
                  <a:lnTo>
                    <a:pt x="21" y="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10" name="Freeform 47">
              <a:extLst>
                <a:ext uri="{FF2B5EF4-FFF2-40B4-BE49-F238E27FC236}">
                  <a16:creationId xmlns:a16="http://schemas.microsoft.com/office/drawing/2014/main" id="{3894EB82-A456-47F8-BB06-FE894AF4B86B}"/>
                </a:ext>
              </a:extLst>
            </p:cNvPr>
            <p:cNvSpPr>
              <a:spLocks/>
            </p:cNvSpPr>
            <p:nvPr userDrawn="1"/>
          </p:nvSpPr>
          <p:spPr bwMode="auto">
            <a:xfrm>
              <a:off x="4346494" y="6284068"/>
              <a:ext cx="29644" cy="29643"/>
            </a:xfrm>
            <a:custGeom>
              <a:avLst/>
              <a:gdLst>
                <a:gd name="T0" fmla="*/ 12 w 12"/>
                <a:gd name="T1" fmla="*/ 6 h 12"/>
                <a:gd name="T2" fmla="*/ 11 w 12"/>
                <a:gd name="T3" fmla="*/ 8 h 12"/>
                <a:gd name="T4" fmla="*/ 10 w 12"/>
                <a:gd name="T5" fmla="*/ 10 h 12"/>
                <a:gd name="T6" fmla="*/ 8 w 12"/>
                <a:gd name="T7" fmla="*/ 11 h 12"/>
                <a:gd name="T8" fmla="*/ 6 w 12"/>
                <a:gd name="T9" fmla="*/ 12 h 12"/>
                <a:gd name="T10" fmla="*/ 3 w 12"/>
                <a:gd name="T11" fmla="*/ 11 h 12"/>
                <a:gd name="T12" fmla="*/ 2 w 12"/>
                <a:gd name="T13" fmla="*/ 10 h 12"/>
                <a:gd name="T14" fmla="*/ 0 w 12"/>
                <a:gd name="T15" fmla="*/ 8 h 12"/>
                <a:gd name="T16" fmla="*/ 0 w 12"/>
                <a:gd name="T17" fmla="*/ 6 h 12"/>
                <a:gd name="T18" fmla="*/ 0 w 12"/>
                <a:gd name="T19" fmla="*/ 4 h 12"/>
                <a:gd name="T20" fmla="*/ 2 w 12"/>
                <a:gd name="T21" fmla="*/ 2 h 12"/>
                <a:gd name="T22" fmla="*/ 3 w 12"/>
                <a:gd name="T23" fmla="*/ 0 h 12"/>
                <a:gd name="T24" fmla="*/ 6 w 12"/>
                <a:gd name="T25" fmla="*/ 0 h 12"/>
                <a:gd name="T26" fmla="*/ 8 w 12"/>
                <a:gd name="T27" fmla="*/ 0 h 12"/>
                <a:gd name="T28" fmla="*/ 10 w 12"/>
                <a:gd name="T29" fmla="*/ 2 h 12"/>
                <a:gd name="T30" fmla="*/ 11 w 12"/>
                <a:gd name="T31" fmla="*/ 4 h 12"/>
                <a:gd name="T32" fmla="*/ 12 w 12"/>
                <a:gd name="T33"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 h="12">
                  <a:moveTo>
                    <a:pt x="12" y="6"/>
                  </a:moveTo>
                  <a:cubicBezTo>
                    <a:pt x="12" y="7"/>
                    <a:pt x="11" y="7"/>
                    <a:pt x="11" y="8"/>
                  </a:cubicBezTo>
                  <a:cubicBezTo>
                    <a:pt x="11" y="9"/>
                    <a:pt x="10" y="9"/>
                    <a:pt x="10" y="10"/>
                  </a:cubicBezTo>
                  <a:cubicBezTo>
                    <a:pt x="9" y="10"/>
                    <a:pt x="9" y="11"/>
                    <a:pt x="8" y="11"/>
                  </a:cubicBezTo>
                  <a:cubicBezTo>
                    <a:pt x="7" y="11"/>
                    <a:pt x="7" y="12"/>
                    <a:pt x="6" y="12"/>
                  </a:cubicBezTo>
                  <a:cubicBezTo>
                    <a:pt x="5" y="12"/>
                    <a:pt x="4" y="11"/>
                    <a:pt x="3" y="11"/>
                  </a:cubicBezTo>
                  <a:cubicBezTo>
                    <a:pt x="3" y="11"/>
                    <a:pt x="2" y="10"/>
                    <a:pt x="2" y="10"/>
                  </a:cubicBezTo>
                  <a:cubicBezTo>
                    <a:pt x="1" y="9"/>
                    <a:pt x="1" y="9"/>
                    <a:pt x="0" y="8"/>
                  </a:cubicBezTo>
                  <a:cubicBezTo>
                    <a:pt x="0" y="7"/>
                    <a:pt x="0" y="7"/>
                    <a:pt x="0" y="6"/>
                  </a:cubicBezTo>
                  <a:cubicBezTo>
                    <a:pt x="0" y="5"/>
                    <a:pt x="0" y="4"/>
                    <a:pt x="0" y="4"/>
                  </a:cubicBezTo>
                  <a:cubicBezTo>
                    <a:pt x="1" y="3"/>
                    <a:pt x="1" y="2"/>
                    <a:pt x="2" y="2"/>
                  </a:cubicBezTo>
                  <a:cubicBezTo>
                    <a:pt x="2" y="1"/>
                    <a:pt x="3" y="1"/>
                    <a:pt x="3" y="0"/>
                  </a:cubicBezTo>
                  <a:cubicBezTo>
                    <a:pt x="4" y="0"/>
                    <a:pt x="5" y="0"/>
                    <a:pt x="6" y="0"/>
                  </a:cubicBezTo>
                  <a:cubicBezTo>
                    <a:pt x="7" y="0"/>
                    <a:pt x="7" y="0"/>
                    <a:pt x="8" y="0"/>
                  </a:cubicBezTo>
                  <a:cubicBezTo>
                    <a:pt x="9" y="1"/>
                    <a:pt x="9" y="1"/>
                    <a:pt x="10" y="2"/>
                  </a:cubicBezTo>
                  <a:cubicBezTo>
                    <a:pt x="10" y="2"/>
                    <a:pt x="11" y="3"/>
                    <a:pt x="11" y="4"/>
                  </a:cubicBezTo>
                  <a:cubicBezTo>
                    <a:pt x="11" y="4"/>
                    <a:pt x="12" y="5"/>
                    <a:pt x="12" y="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11" name="Freeform 48">
              <a:extLst>
                <a:ext uri="{FF2B5EF4-FFF2-40B4-BE49-F238E27FC236}">
                  <a16:creationId xmlns:a16="http://schemas.microsoft.com/office/drawing/2014/main" id="{A88F5C3F-FAE1-4A50-86D3-E9A1CAA89A96}"/>
                </a:ext>
              </a:extLst>
            </p:cNvPr>
            <p:cNvSpPr>
              <a:spLocks/>
            </p:cNvSpPr>
            <p:nvPr userDrawn="1"/>
          </p:nvSpPr>
          <p:spPr bwMode="auto">
            <a:xfrm>
              <a:off x="498115" y="6388691"/>
              <a:ext cx="94161" cy="130778"/>
            </a:xfrm>
            <a:custGeom>
              <a:avLst/>
              <a:gdLst>
                <a:gd name="T0" fmla="*/ 32 w 54"/>
                <a:gd name="T1" fmla="*/ 12 h 75"/>
                <a:gd name="T2" fmla="*/ 32 w 54"/>
                <a:gd name="T3" fmla="*/ 75 h 75"/>
                <a:gd name="T4" fmla="*/ 22 w 54"/>
                <a:gd name="T5" fmla="*/ 75 h 75"/>
                <a:gd name="T6" fmla="*/ 22 w 54"/>
                <a:gd name="T7" fmla="*/ 12 h 75"/>
                <a:gd name="T8" fmla="*/ 0 w 54"/>
                <a:gd name="T9" fmla="*/ 12 h 75"/>
                <a:gd name="T10" fmla="*/ 0 w 54"/>
                <a:gd name="T11" fmla="*/ 0 h 75"/>
                <a:gd name="T12" fmla="*/ 54 w 54"/>
                <a:gd name="T13" fmla="*/ 0 h 75"/>
                <a:gd name="T14" fmla="*/ 54 w 54"/>
                <a:gd name="T15" fmla="*/ 12 h 75"/>
                <a:gd name="T16" fmla="*/ 32 w 54"/>
                <a:gd name="T17" fmla="*/ 12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75">
                  <a:moveTo>
                    <a:pt x="32" y="12"/>
                  </a:moveTo>
                  <a:lnTo>
                    <a:pt x="32" y="75"/>
                  </a:lnTo>
                  <a:lnTo>
                    <a:pt x="22" y="75"/>
                  </a:lnTo>
                  <a:lnTo>
                    <a:pt x="22" y="12"/>
                  </a:lnTo>
                  <a:lnTo>
                    <a:pt x="0" y="12"/>
                  </a:lnTo>
                  <a:lnTo>
                    <a:pt x="0" y="0"/>
                  </a:lnTo>
                  <a:lnTo>
                    <a:pt x="54" y="0"/>
                  </a:lnTo>
                  <a:lnTo>
                    <a:pt x="54" y="12"/>
                  </a:lnTo>
                  <a:lnTo>
                    <a:pt x="32" y="1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12" name="Freeform 49">
              <a:extLst>
                <a:ext uri="{FF2B5EF4-FFF2-40B4-BE49-F238E27FC236}">
                  <a16:creationId xmlns:a16="http://schemas.microsoft.com/office/drawing/2014/main" id="{1EFCBDA7-FA42-4391-9872-95EB6DDEA684}"/>
                </a:ext>
              </a:extLst>
            </p:cNvPr>
            <p:cNvSpPr>
              <a:spLocks/>
            </p:cNvSpPr>
            <p:nvPr userDrawn="1"/>
          </p:nvSpPr>
          <p:spPr bwMode="auto">
            <a:xfrm>
              <a:off x="609713" y="6383459"/>
              <a:ext cx="78468" cy="136010"/>
            </a:xfrm>
            <a:custGeom>
              <a:avLst/>
              <a:gdLst>
                <a:gd name="T0" fmla="*/ 23 w 31"/>
                <a:gd name="T1" fmla="*/ 53 h 53"/>
                <a:gd name="T2" fmla="*/ 23 w 31"/>
                <a:gd name="T3" fmla="*/ 32 h 53"/>
                <a:gd name="T4" fmla="*/ 21 w 31"/>
                <a:gd name="T5" fmla="*/ 24 h 53"/>
                <a:gd name="T6" fmla="*/ 15 w 31"/>
                <a:gd name="T7" fmla="*/ 21 h 53"/>
                <a:gd name="T8" fmla="*/ 12 w 31"/>
                <a:gd name="T9" fmla="*/ 22 h 53"/>
                <a:gd name="T10" fmla="*/ 9 w 31"/>
                <a:gd name="T11" fmla="*/ 24 h 53"/>
                <a:gd name="T12" fmla="*/ 8 w 31"/>
                <a:gd name="T13" fmla="*/ 27 h 53"/>
                <a:gd name="T14" fmla="*/ 7 w 31"/>
                <a:gd name="T15" fmla="*/ 31 h 53"/>
                <a:gd name="T16" fmla="*/ 7 w 31"/>
                <a:gd name="T17" fmla="*/ 53 h 53"/>
                <a:gd name="T18" fmla="*/ 0 w 31"/>
                <a:gd name="T19" fmla="*/ 53 h 53"/>
                <a:gd name="T20" fmla="*/ 0 w 31"/>
                <a:gd name="T21" fmla="*/ 4 h 53"/>
                <a:gd name="T22" fmla="*/ 7 w 31"/>
                <a:gd name="T23" fmla="*/ 0 h 53"/>
                <a:gd name="T24" fmla="*/ 7 w 31"/>
                <a:gd name="T25" fmla="*/ 19 h 53"/>
                <a:gd name="T26" fmla="*/ 9 w 31"/>
                <a:gd name="T27" fmla="*/ 17 h 53"/>
                <a:gd name="T28" fmla="*/ 11 w 31"/>
                <a:gd name="T29" fmla="*/ 15 h 53"/>
                <a:gd name="T30" fmla="*/ 14 w 31"/>
                <a:gd name="T31" fmla="*/ 14 h 53"/>
                <a:gd name="T32" fmla="*/ 17 w 31"/>
                <a:gd name="T33" fmla="*/ 14 h 53"/>
                <a:gd name="T34" fmla="*/ 23 w 31"/>
                <a:gd name="T35" fmla="*/ 15 h 53"/>
                <a:gd name="T36" fmla="*/ 27 w 31"/>
                <a:gd name="T37" fmla="*/ 18 h 53"/>
                <a:gd name="T38" fmla="*/ 30 w 31"/>
                <a:gd name="T39" fmla="*/ 24 h 53"/>
                <a:gd name="T40" fmla="*/ 31 w 31"/>
                <a:gd name="T41" fmla="*/ 31 h 53"/>
                <a:gd name="T42" fmla="*/ 31 w 31"/>
                <a:gd name="T43" fmla="*/ 53 h 53"/>
                <a:gd name="T44" fmla="*/ 23 w 31"/>
                <a:gd name="T45"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53">
                  <a:moveTo>
                    <a:pt x="23" y="53"/>
                  </a:moveTo>
                  <a:cubicBezTo>
                    <a:pt x="23" y="32"/>
                    <a:pt x="23" y="32"/>
                    <a:pt x="23" y="32"/>
                  </a:cubicBezTo>
                  <a:cubicBezTo>
                    <a:pt x="23" y="28"/>
                    <a:pt x="22" y="25"/>
                    <a:pt x="21" y="24"/>
                  </a:cubicBezTo>
                  <a:cubicBezTo>
                    <a:pt x="20" y="22"/>
                    <a:pt x="18" y="21"/>
                    <a:pt x="15" y="21"/>
                  </a:cubicBezTo>
                  <a:cubicBezTo>
                    <a:pt x="14" y="21"/>
                    <a:pt x="13" y="21"/>
                    <a:pt x="12" y="22"/>
                  </a:cubicBezTo>
                  <a:cubicBezTo>
                    <a:pt x="11" y="22"/>
                    <a:pt x="10" y="23"/>
                    <a:pt x="9" y="24"/>
                  </a:cubicBezTo>
                  <a:cubicBezTo>
                    <a:pt x="9" y="24"/>
                    <a:pt x="8" y="25"/>
                    <a:pt x="8" y="27"/>
                  </a:cubicBezTo>
                  <a:cubicBezTo>
                    <a:pt x="7" y="28"/>
                    <a:pt x="7" y="29"/>
                    <a:pt x="7" y="31"/>
                  </a:cubicBezTo>
                  <a:cubicBezTo>
                    <a:pt x="7" y="53"/>
                    <a:pt x="7" y="53"/>
                    <a:pt x="7" y="53"/>
                  </a:cubicBezTo>
                  <a:cubicBezTo>
                    <a:pt x="0" y="53"/>
                    <a:pt x="0" y="53"/>
                    <a:pt x="0" y="53"/>
                  </a:cubicBezTo>
                  <a:cubicBezTo>
                    <a:pt x="0" y="4"/>
                    <a:pt x="0" y="4"/>
                    <a:pt x="0" y="4"/>
                  </a:cubicBezTo>
                  <a:cubicBezTo>
                    <a:pt x="7" y="0"/>
                    <a:pt x="7" y="0"/>
                    <a:pt x="7" y="0"/>
                  </a:cubicBezTo>
                  <a:cubicBezTo>
                    <a:pt x="7" y="19"/>
                    <a:pt x="7" y="19"/>
                    <a:pt x="7" y="19"/>
                  </a:cubicBezTo>
                  <a:cubicBezTo>
                    <a:pt x="8" y="18"/>
                    <a:pt x="8" y="17"/>
                    <a:pt x="9" y="17"/>
                  </a:cubicBezTo>
                  <a:cubicBezTo>
                    <a:pt x="10" y="16"/>
                    <a:pt x="10" y="16"/>
                    <a:pt x="11" y="15"/>
                  </a:cubicBezTo>
                  <a:cubicBezTo>
                    <a:pt x="12" y="15"/>
                    <a:pt x="13" y="15"/>
                    <a:pt x="14" y="14"/>
                  </a:cubicBezTo>
                  <a:cubicBezTo>
                    <a:pt x="15" y="14"/>
                    <a:pt x="16" y="14"/>
                    <a:pt x="17" y="14"/>
                  </a:cubicBezTo>
                  <a:cubicBezTo>
                    <a:pt x="19" y="14"/>
                    <a:pt x="21" y="14"/>
                    <a:pt x="23" y="15"/>
                  </a:cubicBezTo>
                  <a:cubicBezTo>
                    <a:pt x="25" y="16"/>
                    <a:pt x="26" y="17"/>
                    <a:pt x="27" y="18"/>
                  </a:cubicBezTo>
                  <a:cubicBezTo>
                    <a:pt x="28" y="20"/>
                    <a:pt x="29" y="22"/>
                    <a:pt x="30" y="24"/>
                  </a:cubicBezTo>
                  <a:cubicBezTo>
                    <a:pt x="30" y="26"/>
                    <a:pt x="31" y="29"/>
                    <a:pt x="31" y="31"/>
                  </a:cubicBezTo>
                  <a:cubicBezTo>
                    <a:pt x="31" y="53"/>
                    <a:pt x="31" y="53"/>
                    <a:pt x="31" y="53"/>
                  </a:cubicBezTo>
                  <a:lnTo>
                    <a:pt x="23"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13" name="Freeform 50">
              <a:extLst>
                <a:ext uri="{FF2B5EF4-FFF2-40B4-BE49-F238E27FC236}">
                  <a16:creationId xmlns:a16="http://schemas.microsoft.com/office/drawing/2014/main" id="{721D8C30-DB23-4A0B-8A74-BC467086477D}"/>
                </a:ext>
              </a:extLst>
            </p:cNvPr>
            <p:cNvSpPr>
              <a:spLocks noEditPoints="1"/>
            </p:cNvSpPr>
            <p:nvPr userDrawn="1"/>
          </p:nvSpPr>
          <p:spPr bwMode="auto">
            <a:xfrm>
              <a:off x="705618" y="6418333"/>
              <a:ext cx="85443" cy="102879"/>
            </a:xfrm>
            <a:custGeom>
              <a:avLst/>
              <a:gdLst>
                <a:gd name="T0" fmla="*/ 33 w 33"/>
                <a:gd name="T1" fmla="*/ 19 h 40"/>
                <a:gd name="T2" fmla="*/ 33 w 33"/>
                <a:gd name="T3" fmla="*/ 21 h 40"/>
                <a:gd name="T4" fmla="*/ 33 w 33"/>
                <a:gd name="T5" fmla="*/ 23 h 40"/>
                <a:gd name="T6" fmla="*/ 7 w 33"/>
                <a:gd name="T7" fmla="*/ 23 h 40"/>
                <a:gd name="T8" fmla="*/ 9 w 33"/>
                <a:gd name="T9" fmla="*/ 28 h 40"/>
                <a:gd name="T10" fmla="*/ 11 w 33"/>
                <a:gd name="T11" fmla="*/ 31 h 40"/>
                <a:gd name="T12" fmla="*/ 14 w 33"/>
                <a:gd name="T13" fmla="*/ 33 h 40"/>
                <a:gd name="T14" fmla="*/ 17 w 33"/>
                <a:gd name="T15" fmla="*/ 33 h 40"/>
                <a:gd name="T16" fmla="*/ 19 w 33"/>
                <a:gd name="T17" fmla="*/ 33 h 40"/>
                <a:gd name="T18" fmla="*/ 22 w 33"/>
                <a:gd name="T19" fmla="*/ 32 h 40"/>
                <a:gd name="T20" fmla="*/ 23 w 33"/>
                <a:gd name="T21" fmla="*/ 32 h 40"/>
                <a:gd name="T22" fmla="*/ 25 w 33"/>
                <a:gd name="T23" fmla="*/ 30 h 40"/>
                <a:gd name="T24" fmla="*/ 30 w 33"/>
                <a:gd name="T25" fmla="*/ 35 h 40"/>
                <a:gd name="T26" fmla="*/ 27 w 33"/>
                <a:gd name="T27" fmla="*/ 37 h 40"/>
                <a:gd name="T28" fmla="*/ 24 w 33"/>
                <a:gd name="T29" fmla="*/ 39 h 40"/>
                <a:gd name="T30" fmla="*/ 21 w 33"/>
                <a:gd name="T31" fmla="*/ 40 h 40"/>
                <a:gd name="T32" fmla="*/ 17 w 33"/>
                <a:gd name="T33" fmla="*/ 40 h 40"/>
                <a:gd name="T34" fmla="*/ 12 w 33"/>
                <a:gd name="T35" fmla="*/ 39 h 40"/>
                <a:gd name="T36" fmla="*/ 8 w 33"/>
                <a:gd name="T37" fmla="*/ 38 h 40"/>
                <a:gd name="T38" fmla="*/ 5 w 33"/>
                <a:gd name="T39" fmla="*/ 35 h 40"/>
                <a:gd name="T40" fmla="*/ 3 w 33"/>
                <a:gd name="T41" fmla="*/ 31 h 40"/>
                <a:gd name="T42" fmla="*/ 1 w 33"/>
                <a:gd name="T43" fmla="*/ 26 h 40"/>
                <a:gd name="T44" fmla="*/ 0 w 33"/>
                <a:gd name="T45" fmla="*/ 20 h 40"/>
                <a:gd name="T46" fmla="*/ 1 w 33"/>
                <a:gd name="T47" fmla="*/ 12 h 40"/>
                <a:gd name="T48" fmla="*/ 5 w 33"/>
                <a:gd name="T49" fmla="*/ 5 h 40"/>
                <a:gd name="T50" fmla="*/ 10 w 33"/>
                <a:gd name="T51" fmla="*/ 1 h 40"/>
                <a:gd name="T52" fmla="*/ 17 w 33"/>
                <a:gd name="T53" fmla="*/ 0 h 40"/>
                <a:gd name="T54" fmla="*/ 24 w 33"/>
                <a:gd name="T55" fmla="*/ 2 h 40"/>
                <a:gd name="T56" fmla="*/ 29 w 33"/>
                <a:gd name="T57" fmla="*/ 6 h 40"/>
                <a:gd name="T58" fmla="*/ 32 w 33"/>
                <a:gd name="T59" fmla="*/ 12 h 40"/>
                <a:gd name="T60" fmla="*/ 33 w 33"/>
                <a:gd name="T61" fmla="*/ 19 h 40"/>
                <a:gd name="T62" fmla="*/ 25 w 33"/>
                <a:gd name="T63" fmla="*/ 17 h 40"/>
                <a:gd name="T64" fmla="*/ 25 w 33"/>
                <a:gd name="T65" fmla="*/ 13 h 40"/>
                <a:gd name="T66" fmla="*/ 23 w 33"/>
                <a:gd name="T67" fmla="*/ 10 h 40"/>
                <a:gd name="T68" fmla="*/ 20 w 33"/>
                <a:gd name="T69" fmla="*/ 8 h 40"/>
                <a:gd name="T70" fmla="*/ 16 w 33"/>
                <a:gd name="T71" fmla="*/ 7 h 40"/>
                <a:gd name="T72" fmla="*/ 13 w 33"/>
                <a:gd name="T73" fmla="*/ 8 h 40"/>
                <a:gd name="T74" fmla="*/ 10 w 33"/>
                <a:gd name="T75" fmla="*/ 9 h 40"/>
                <a:gd name="T76" fmla="*/ 9 w 33"/>
                <a:gd name="T77" fmla="*/ 12 h 40"/>
                <a:gd name="T78" fmla="*/ 8 w 33"/>
                <a:gd name="T79" fmla="*/ 17 h 40"/>
                <a:gd name="T80" fmla="*/ 25 w 33"/>
                <a:gd name="T81" fmla="*/ 17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20"/>
                    <a:pt x="33" y="21"/>
                    <a:pt x="33" y="21"/>
                  </a:cubicBezTo>
                  <a:cubicBezTo>
                    <a:pt x="33" y="22"/>
                    <a:pt x="33" y="22"/>
                    <a:pt x="33" y="23"/>
                  </a:cubicBezTo>
                  <a:cubicBezTo>
                    <a:pt x="7" y="23"/>
                    <a:pt x="7" y="23"/>
                    <a:pt x="7" y="23"/>
                  </a:cubicBezTo>
                  <a:cubicBezTo>
                    <a:pt x="8" y="25"/>
                    <a:pt x="8" y="26"/>
                    <a:pt x="9" y="28"/>
                  </a:cubicBezTo>
                  <a:cubicBezTo>
                    <a:pt x="9" y="29"/>
                    <a:pt x="10" y="30"/>
                    <a:pt x="11" y="31"/>
                  </a:cubicBezTo>
                  <a:cubicBezTo>
                    <a:pt x="12" y="32"/>
                    <a:pt x="13" y="32"/>
                    <a:pt x="14" y="33"/>
                  </a:cubicBezTo>
                  <a:cubicBezTo>
                    <a:pt x="15" y="33"/>
                    <a:pt x="16" y="33"/>
                    <a:pt x="17" y="33"/>
                  </a:cubicBezTo>
                  <a:cubicBezTo>
                    <a:pt x="18" y="33"/>
                    <a:pt x="19" y="33"/>
                    <a:pt x="19" y="33"/>
                  </a:cubicBezTo>
                  <a:cubicBezTo>
                    <a:pt x="20" y="33"/>
                    <a:pt x="21" y="33"/>
                    <a:pt x="22" y="32"/>
                  </a:cubicBezTo>
                  <a:cubicBezTo>
                    <a:pt x="22" y="32"/>
                    <a:pt x="23" y="32"/>
                    <a:pt x="23" y="32"/>
                  </a:cubicBezTo>
                  <a:cubicBezTo>
                    <a:pt x="24" y="31"/>
                    <a:pt x="25" y="31"/>
                    <a:pt x="25" y="30"/>
                  </a:cubicBezTo>
                  <a:cubicBezTo>
                    <a:pt x="30" y="35"/>
                    <a:pt x="30" y="35"/>
                    <a:pt x="30" y="35"/>
                  </a:cubicBezTo>
                  <a:cubicBezTo>
                    <a:pt x="29" y="36"/>
                    <a:pt x="28" y="37"/>
                    <a:pt x="27" y="37"/>
                  </a:cubicBezTo>
                  <a:cubicBezTo>
                    <a:pt x="26" y="38"/>
                    <a:pt x="25" y="38"/>
                    <a:pt x="24" y="39"/>
                  </a:cubicBezTo>
                  <a:cubicBezTo>
                    <a:pt x="23" y="39"/>
                    <a:pt x="22" y="40"/>
                    <a:pt x="21" y="40"/>
                  </a:cubicBezTo>
                  <a:cubicBezTo>
                    <a:pt x="20" y="40"/>
                    <a:pt x="18" y="40"/>
                    <a:pt x="17" y="40"/>
                  </a:cubicBezTo>
                  <a:cubicBezTo>
                    <a:pt x="15" y="40"/>
                    <a:pt x="13" y="40"/>
                    <a:pt x="12" y="39"/>
                  </a:cubicBezTo>
                  <a:cubicBezTo>
                    <a:pt x="11" y="39"/>
                    <a:pt x="9" y="38"/>
                    <a:pt x="8" y="38"/>
                  </a:cubicBezTo>
                  <a:cubicBezTo>
                    <a:pt x="7" y="37"/>
                    <a:pt x="6" y="36"/>
                    <a:pt x="5" y="35"/>
                  </a:cubicBezTo>
                  <a:cubicBezTo>
                    <a:pt x="4" y="34"/>
                    <a:pt x="3" y="33"/>
                    <a:pt x="3" y="31"/>
                  </a:cubicBezTo>
                  <a:cubicBezTo>
                    <a:pt x="2" y="30"/>
                    <a:pt x="1" y="28"/>
                    <a:pt x="1" y="26"/>
                  </a:cubicBezTo>
                  <a:cubicBezTo>
                    <a:pt x="0" y="24"/>
                    <a:pt x="0" y="22"/>
                    <a:pt x="0" y="20"/>
                  </a:cubicBezTo>
                  <a:cubicBezTo>
                    <a:pt x="0" y="17"/>
                    <a:pt x="0" y="14"/>
                    <a:pt x="1" y="12"/>
                  </a:cubicBezTo>
                  <a:cubicBezTo>
                    <a:pt x="2" y="9"/>
                    <a:pt x="3" y="7"/>
                    <a:pt x="5" y="5"/>
                  </a:cubicBezTo>
                  <a:cubicBezTo>
                    <a:pt x="6" y="4"/>
                    <a:pt x="8" y="2"/>
                    <a:pt x="10" y="1"/>
                  </a:cubicBezTo>
                  <a:cubicBezTo>
                    <a:pt x="12" y="1"/>
                    <a:pt x="14" y="0"/>
                    <a:pt x="17" y="0"/>
                  </a:cubicBezTo>
                  <a:cubicBezTo>
                    <a:pt x="20" y="0"/>
                    <a:pt x="22" y="1"/>
                    <a:pt x="24" y="2"/>
                  </a:cubicBezTo>
                  <a:cubicBezTo>
                    <a:pt x="26" y="3"/>
                    <a:pt x="28" y="4"/>
                    <a:pt x="29" y="6"/>
                  </a:cubicBezTo>
                  <a:cubicBezTo>
                    <a:pt x="30" y="8"/>
                    <a:pt x="31" y="10"/>
                    <a:pt x="32" y="12"/>
                  </a:cubicBezTo>
                  <a:cubicBezTo>
                    <a:pt x="33" y="14"/>
                    <a:pt x="33" y="17"/>
                    <a:pt x="33" y="19"/>
                  </a:cubicBezTo>
                  <a:close/>
                  <a:moveTo>
                    <a:pt x="25" y="17"/>
                  </a:moveTo>
                  <a:cubicBezTo>
                    <a:pt x="25" y="15"/>
                    <a:pt x="25" y="14"/>
                    <a:pt x="25" y="13"/>
                  </a:cubicBezTo>
                  <a:cubicBezTo>
                    <a:pt x="24" y="12"/>
                    <a:pt x="24" y="11"/>
                    <a:pt x="23" y="10"/>
                  </a:cubicBezTo>
                  <a:cubicBezTo>
                    <a:pt x="22" y="9"/>
                    <a:pt x="21" y="8"/>
                    <a:pt x="20" y="8"/>
                  </a:cubicBezTo>
                  <a:cubicBezTo>
                    <a:pt x="19" y="7"/>
                    <a:pt x="18" y="7"/>
                    <a:pt x="16" y="7"/>
                  </a:cubicBezTo>
                  <a:cubicBezTo>
                    <a:pt x="15" y="7"/>
                    <a:pt x="14" y="7"/>
                    <a:pt x="13" y="8"/>
                  </a:cubicBezTo>
                  <a:cubicBezTo>
                    <a:pt x="12" y="8"/>
                    <a:pt x="11" y="9"/>
                    <a:pt x="10" y="9"/>
                  </a:cubicBezTo>
                  <a:cubicBezTo>
                    <a:pt x="10" y="10"/>
                    <a:pt x="9" y="11"/>
                    <a:pt x="9" y="12"/>
                  </a:cubicBezTo>
                  <a:cubicBezTo>
                    <a:pt x="8" y="14"/>
                    <a:pt x="8" y="15"/>
                    <a:pt x="8" y="17"/>
                  </a:cubicBezTo>
                  <a:lnTo>
                    <a:pt x="25" y="1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14" name="Freeform 51">
              <a:extLst>
                <a:ext uri="{FF2B5EF4-FFF2-40B4-BE49-F238E27FC236}">
                  <a16:creationId xmlns:a16="http://schemas.microsoft.com/office/drawing/2014/main" id="{01AD00CA-8BC7-4B62-AC64-03851855A7AE}"/>
                </a:ext>
              </a:extLst>
            </p:cNvPr>
            <p:cNvSpPr>
              <a:spLocks noEditPoints="1"/>
            </p:cNvSpPr>
            <p:nvPr userDrawn="1"/>
          </p:nvSpPr>
          <p:spPr bwMode="auto">
            <a:xfrm>
              <a:off x="857320" y="6383459"/>
              <a:ext cx="83698" cy="137753"/>
            </a:xfrm>
            <a:custGeom>
              <a:avLst/>
              <a:gdLst>
                <a:gd name="T0" fmla="*/ 33 w 33"/>
                <a:gd name="T1" fmla="*/ 35 h 54"/>
                <a:gd name="T2" fmla="*/ 31 w 33"/>
                <a:gd name="T3" fmla="*/ 43 h 54"/>
                <a:gd name="T4" fmla="*/ 28 w 33"/>
                <a:gd name="T5" fmla="*/ 49 h 54"/>
                <a:gd name="T6" fmla="*/ 23 w 33"/>
                <a:gd name="T7" fmla="*/ 53 h 54"/>
                <a:gd name="T8" fmla="*/ 17 w 33"/>
                <a:gd name="T9" fmla="*/ 54 h 54"/>
                <a:gd name="T10" fmla="*/ 12 w 33"/>
                <a:gd name="T11" fmla="*/ 53 h 54"/>
                <a:gd name="T12" fmla="*/ 8 w 33"/>
                <a:gd name="T13" fmla="*/ 50 h 54"/>
                <a:gd name="T14" fmla="*/ 8 w 33"/>
                <a:gd name="T15" fmla="*/ 53 h 54"/>
                <a:gd name="T16" fmla="*/ 0 w 33"/>
                <a:gd name="T17" fmla="*/ 53 h 54"/>
                <a:gd name="T18" fmla="*/ 0 w 33"/>
                <a:gd name="T19" fmla="*/ 4 h 54"/>
                <a:gd name="T20" fmla="*/ 8 w 33"/>
                <a:gd name="T21" fmla="*/ 0 h 54"/>
                <a:gd name="T22" fmla="*/ 8 w 33"/>
                <a:gd name="T23" fmla="*/ 19 h 54"/>
                <a:gd name="T24" fmla="*/ 10 w 33"/>
                <a:gd name="T25" fmla="*/ 17 h 54"/>
                <a:gd name="T26" fmla="*/ 12 w 33"/>
                <a:gd name="T27" fmla="*/ 16 h 54"/>
                <a:gd name="T28" fmla="*/ 14 w 33"/>
                <a:gd name="T29" fmla="*/ 14 h 54"/>
                <a:gd name="T30" fmla="*/ 18 w 33"/>
                <a:gd name="T31" fmla="*/ 14 h 54"/>
                <a:gd name="T32" fmla="*/ 24 w 33"/>
                <a:gd name="T33" fmla="*/ 15 h 54"/>
                <a:gd name="T34" fmla="*/ 28 w 33"/>
                <a:gd name="T35" fmla="*/ 19 h 54"/>
                <a:gd name="T36" fmla="*/ 31 w 33"/>
                <a:gd name="T37" fmla="*/ 25 h 54"/>
                <a:gd name="T38" fmla="*/ 33 w 33"/>
                <a:gd name="T39" fmla="*/ 35 h 54"/>
                <a:gd name="T40" fmla="*/ 25 w 33"/>
                <a:gd name="T41" fmla="*/ 35 h 54"/>
                <a:gd name="T42" fmla="*/ 23 w 33"/>
                <a:gd name="T43" fmla="*/ 24 h 54"/>
                <a:gd name="T44" fmla="*/ 16 w 33"/>
                <a:gd name="T45" fmla="*/ 21 h 54"/>
                <a:gd name="T46" fmla="*/ 14 w 33"/>
                <a:gd name="T47" fmla="*/ 21 h 54"/>
                <a:gd name="T48" fmla="*/ 11 w 33"/>
                <a:gd name="T49" fmla="*/ 23 h 54"/>
                <a:gd name="T50" fmla="*/ 9 w 33"/>
                <a:gd name="T51" fmla="*/ 24 h 54"/>
                <a:gd name="T52" fmla="*/ 8 w 33"/>
                <a:gd name="T53" fmla="*/ 26 h 54"/>
                <a:gd name="T54" fmla="*/ 8 w 33"/>
                <a:gd name="T55" fmla="*/ 42 h 54"/>
                <a:gd name="T56" fmla="*/ 9 w 33"/>
                <a:gd name="T57" fmla="*/ 44 h 54"/>
                <a:gd name="T58" fmla="*/ 11 w 33"/>
                <a:gd name="T59" fmla="*/ 45 h 54"/>
                <a:gd name="T60" fmla="*/ 14 w 33"/>
                <a:gd name="T61" fmla="*/ 47 h 54"/>
                <a:gd name="T62" fmla="*/ 17 w 33"/>
                <a:gd name="T63" fmla="*/ 47 h 54"/>
                <a:gd name="T64" fmla="*/ 23 w 33"/>
                <a:gd name="T65" fmla="*/ 44 h 54"/>
                <a:gd name="T66" fmla="*/ 25 w 33"/>
                <a:gd name="T67" fmla="*/ 35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3" h="54">
                  <a:moveTo>
                    <a:pt x="33" y="35"/>
                  </a:moveTo>
                  <a:cubicBezTo>
                    <a:pt x="33" y="38"/>
                    <a:pt x="32" y="41"/>
                    <a:pt x="31" y="43"/>
                  </a:cubicBezTo>
                  <a:cubicBezTo>
                    <a:pt x="30" y="46"/>
                    <a:pt x="29" y="48"/>
                    <a:pt x="28" y="49"/>
                  </a:cubicBezTo>
                  <a:cubicBezTo>
                    <a:pt x="27" y="51"/>
                    <a:pt x="25" y="52"/>
                    <a:pt x="23" y="53"/>
                  </a:cubicBezTo>
                  <a:cubicBezTo>
                    <a:pt x="21" y="54"/>
                    <a:pt x="19" y="54"/>
                    <a:pt x="17" y="54"/>
                  </a:cubicBezTo>
                  <a:cubicBezTo>
                    <a:pt x="16" y="54"/>
                    <a:pt x="14" y="54"/>
                    <a:pt x="12" y="53"/>
                  </a:cubicBezTo>
                  <a:cubicBezTo>
                    <a:pt x="10" y="52"/>
                    <a:pt x="9" y="51"/>
                    <a:pt x="8" y="50"/>
                  </a:cubicBezTo>
                  <a:cubicBezTo>
                    <a:pt x="8" y="53"/>
                    <a:pt x="8" y="53"/>
                    <a:pt x="8" y="53"/>
                  </a:cubicBezTo>
                  <a:cubicBezTo>
                    <a:pt x="0" y="53"/>
                    <a:pt x="0" y="53"/>
                    <a:pt x="0" y="53"/>
                  </a:cubicBezTo>
                  <a:cubicBezTo>
                    <a:pt x="0" y="4"/>
                    <a:pt x="0" y="4"/>
                    <a:pt x="0" y="4"/>
                  </a:cubicBezTo>
                  <a:cubicBezTo>
                    <a:pt x="8" y="0"/>
                    <a:pt x="8" y="0"/>
                    <a:pt x="8" y="0"/>
                  </a:cubicBezTo>
                  <a:cubicBezTo>
                    <a:pt x="8" y="19"/>
                    <a:pt x="8" y="19"/>
                    <a:pt x="8" y="19"/>
                  </a:cubicBezTo>
                  <a:cubicBezTo>
                    <a:pt x="9" y="18"/>
                    <a:pt x="9" y="17"/>
                    <a:pt x="10" y="17"/>
                  </a:cubicBezTo>
                  <a:cubicBezTo>
                    <a:pt x="11" y="16"/>
                    <a:pt x="11" y="16"/>
                    <a:pt x="12" y="16"/>
                  </a:cubicBezTo>
                  <a:cubicBezTo>
                    <a:pt x="13" y="15"/>
                    <a:pt x="13" y="15"/>
                    <a:pt x="14" y="14"/>
                  </a:cubicBezTo>
                  <a:cubicBezTo>
                    <a:pt x="15" y="14"/>
                    <a:pt x="16" y="14"/>
                    <a:pt x="18" y="14"/>
                  </a:cubicBezTo>
                  <a:cubicBezTo>
                    <a:pt x="20" y="14"/>
                    <a:pt x="22" y="14"/>
                    <a:pt x="24" y="15"/>
                  </a:cubicBezTo>
                  <a:cubicBezTo>
                    <a:pt x="25" y="16"/>
                    <a:pt x="27" y="17"/>
                    <a:pt x="28" y="19"/>
                  </a:cubicBezTo>
                  <a:cubicBezTo>
                    <a:pt x="30" y="21"/>
                    <a:pt x="31" y="23"/>
                    <a:pt x="31" y="25"/>
                  </a:cubicBezTo>
                  <a:cubicBezTo>
                    <a:pt x="32" y="28"/>
                    <a:pt x="33" y="31"/>
                    <a:pt x="33" y="35"/>
                  </a:cubicBezTo>
                  <a:close/>
                  <a:moveTo>
                    <a:pt x="25" y="35"/>
                  </a:moveTo>
                  <a:cubicBezTo>
                    <a:pt x="25" y="30"/>
                    <a:pt x="24" y="27"/>
                    <a:pt x="23" y="24"/>
                  </a:cubicBezTo>
                  <a:cubicBezTo>
                    <a:pt x="21" y="22"/>
                    <a:pt x="19" y="21"/>
                    <a:pt x="16" y="21"/>
                  </a:cubicBezTo>
                  <a:cubicBezTo>
                    <a:pt x="15" y="21"/>
                    <a:pt x="15" y="21"/>
                    <a:pt x="14" y="21"/>
                  </a:cubicBezTo>
                  <a:cubicBezTo>
                    <a:pt x="13" y="22"/>
                    <a:pt x="12" y="22"/>
                    <a:pt x="11" y="23"/>
                  </a:cubicBezTo>
                  <a:cubicBezTo>
                    <a:pt x="11" y="23"/>
                    <a:pt x="10" y="24"/>
                    <a:pt x="9" y="24"/>
                  </a:cubicBezTo>
                  <a:cubicBezTo>
                    <a:pt x="9" y="25"/>
                    <a:pt x="8" y="25"/>
                    <a:pt x="8" y="26"/>
                  </a:cubicBezTo>
                  <a:cubicBezTo>
                    <a:pt x="8" y="42"/>
                    <a:pt x="8" y="42"/>
                    <a:pt x="8" y="42"/>
                  </a:cubicBezTo>
                  <a:cubicBezTo>
                    <a:pt x="8" y="43"/>
                    <a:pt x="9" y="43"/>
                    <a:pt x="9" y="44"/>
                  </a:cubicBezTo>
                  <a:cubicBezTo>
                    <a:pt x="10" y="44"/>
                    <a:pt x="11" y="45"/>
                    <a:pt x="11" y="45"/>
                  </a:cubicBezTo>
                  <a:cubicBezTo>
                    <a:pt x="12" y="46"/>
                    <a:pt x="13" y="46"/>
                    <a:pt x="14" y="47"/>
                  </a:cubicBezTo>
                  <a:cubicBezTo>
                    <a:pt x="15" y="47"/>
                    <a:pt x="16" y="47"/>
                    <a:pt x="17" y="47"/>
                  </a:cubicBezTo>
                  <a:cubicBezTo>
                    <a:pt x="19" y="47"/>
                    <a:pt x="21" y="46"/>
                    <a:pt x="23" y="44"/>
                  </a:cubicBezTo>
                  <a:cubicBezTo>
                    <a:pt x="24" y="42"/>
                    <a:pt x="25" y="39"/>
                    <a:pt x="25" y="3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15" name="Freeform 52">
              <a:extLst>
                <a:ext uri="{FF2B5EF4-FFF2-40B4-BE49-F238E27FC236}">
                  <a16:creationId xmlns:a16="http://schemas.microsoft.com/office/drawing/2014/main" id="{BC957590-E3D7-48BF-A1DF-73DCD7673857}"/>
                </a:ext>
              </a:extLst>
            </p:cNvPr>
            <p:cNvSpPr>
              <a:spLocks noEditPoints="1"/>
            </p:cNvSpPr>
            <p:nvPr userDrawn="1"/>
          </p:nvSpPr>
          <p:spPr bwMode="auto">
            <a:xfrm>
              <a:off x="956713" y="6418333"/>
              <a:ext cx="83698" cy="102879"/>
            </a:xfrm>
            <a:custGeom>
              <a:avLst/>
              <a:gdLst>
                <a:gd name="T0" fmla="*/ 33 w 33"/>
                <a:gd name="T1" fmla="*/ 19 h 40"/>
                <a:gd name="T2" fmla="*/ 33 w 33"/>
                <a:gd name="T3" fmla="*/ 21 h 40"/>
                <a:gd name="T4" fmla="*/ 32 w 33"/>
                <a:gd name="T5" fmla="*/ 23 h 40"/>
                <a:gd name="T6" fmla="*/ 7 w 33"/>
                <a:gd name="T7" fmla="*/ 23 h 40"/>
                <a:gd name="T8" fmla="*/ 8 w 33"/>
                <a:gd name="T9" fmla="*/ 28 h 40"/>
                <a:gd name="T10" fmla="*/ 10 w 33"/>
                <a:gd name="T11" fmla="*/ 31 h 40"/>
                <a:gd name="T12" fmla="*/ 13 w 33"/>
                <a:gd name="T13" fmla="*/ 33 h 40"/>
                <a:gd name="T14" fmla="*/ 17 w 33"/>
                <a:gd name="T15" fmla="*/ 33 h 40"/>
                <a:gd name="T16" fmla="*/ 19 w 33"/>
                <a:gd name="T17" fmla="*/ 33 h 40"/>
                <a:gd name="T18" fmla="*/ 21 w 33"/>
                <a:gd name="T19" fmla="*/ 32 h 40"/>
                <a:gd name="T20" fmla="*/ 23 w 33"/>
                <a:gd name="T21" fmla="*/ 32 h 40"/>
                <a:gd name="T22" fmla="*/ 25 w 33"/>
                <a:gd name="T23" fmla="*/ 30 h 40"/>
                <a:gd name="T24" fmla="*/ 30 w 33"/>
                <a:gd name="T25" fmla="*/ 35 h 40"/>
                <a:gd name="T26" fmla="*/ 27 w 33"/>
                <a:gd name="T27" fmla="*/ 37 h 40"/>
                <a:gd name="T28" fmla="*/ 24 w 33"/>
                <a:gd name="T29" fmla="*/ 39 h 40"/>
                <a:gd name="T30" fmla="*/ 21 w 33"/>
                <a:gd name="T31" fmla="*/ 40 h 40"/>
                <a:gd name="T32" fmla="*/ 16 w 33"/>
                <a:gd name="T33" fmla="*/ 40 h 40"/>
                <a:gd name="T34" fmla="*/ 12 w 33"/>
                <a:gd name="T35" fmla="*/ 39 h 40"/>
                <a:gd name="T36" fmla="*/ 8 w 33"/>
                <a:gd name="T37" fmla="*/ 38 h 40"/>
                <a:gd name="T38" fmla="*/ 5 w 33"/>
                <a:gd name="T39" fmla="*/ 35 h 40"/>
                <a:gd name="T40" fmla="*/ 2 w 33"/>
                <a:gd name="T41" fmla="*/ 31 h 40"/>
                <a:gd name="T42" fmla="*/ 0 w 33"/>
                <a:gd name="T43" fmla="*/ 26 h 40"/>
                <a:gd name="T44" fmla="*/ 0 w 33"/>
                <a:gd name="T45" fmla="*/ 20 h 40"/>
                <a:gd name="T46" fmla="*/ 1 w 33"/>
                <a:gd name="T47" fmla="*/ 12 h 40"/>
                <a:gd name="T48" fmla="*/ 4 w 33"/>
                <a:gd name="T49" fmla="*/ 5 h 40"/>
                <a:gd name="T50" fmla="*/ 10 w 33"/>
                <a:gd name="T51" fmla="*/ 1 h 40"/>
                <a:gd name="T52" fmla="*/ 16 w 33"/>
                <a:gd name="T53" fmla="*/ 0 h 40"/>
                <a:gd name="T54" fmla="*/ 24 w 33"/>
                <a:gd name="T55" fmla="*/ 2 h 40"/>
                <a:gd name="T56" fmla="*/ 29 w 33"/>
                <a:gd name="T57" fmla="*/ 6 h 40"/>
                <a:gd name="T58" fmla="*/ 32 w 33"/>
                <a:gd name="T59" fmla="*/ 12 h 40"/>
                <a:gd name="T60" fmla="*/ 33 w 33"/>
                <a:gd name="T61" fmla="*/ 19 h 40"/>
                <a:gd name="T62" fmla="*/ 25 w 33"/>
                <a:gd name="T63" fmla="*/ 17 h 40"/>
                <a:gd name="T64" fmla="*/ 24 w 33"/>
                <a:gd name="T65" fmla="*/ 13 h 40"/>
                <a:gd name="T66" fmla="*/ 23 w 33"/>
                <a:gd name="T67" fmla="*/ 10 h 40"/>
                <a:gd name="T68" fmla="*/ 20 w 33"/>
                <a:gd name="T69" fmla="*/ 8 h 40"/>
                <a:gd name="T70" fmla="*/ 16 w 33"/>
                <a:gd name="T71" fmla="*/ 7 h 40"/>
                <a:gd name="T72" fmla="*/ 12 w 33"/>
                <a:gd name="T73" fmla="*/ 8 h 40"/>
                <a:gd name="T74" fmla="*/ 10 w 33"/>
                <a:gd name="T75" fmla="*/ 9 h 40"/>
                <a:gd name="T76" fmla="*/ 8 w 33"/>
                <a:gd name="T77" fmla="*/ 12 h 40"/>
                <a:gd name="T78" fmla="*/ 7 w 33"/>
                <a:gd name="T79" fmla="*/ 17 h 40"/>
                <a:gd name="T80" fmla="*/ 25 w 33"/>
                <a:gd name="T81" fmla="*/ 17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20"/>
                    <a:pt x="33" y="21"/>
                    <a:pt x="33" y="21"/>
                  </a:cubicBezTo>
                  <a:cubicBezTo>
                    <a:pt x="33" y="22"/>
                    <a:pt x="32" y="22"/>
                    <a:pt x="32" y="23"/>
                  </a:cubicBezTo>
                  <a:cubicBezTo>
                    <a:pt x="7" y="23"/>
                    <a:pt x="7" y="23"/>
                    <a:pt x="7" y="23"/>
                  </a:cubicBezTo>
                  <a:cubicBezTo>
                    <a:pt x="7" y="25"/>
                    <a:pt x="8" y="26"/>
                    <a:pt x="8" y="28"/>
                  </a:cubicBezTo>
                  <a:cubicBezTo>
                    <a:pt x="9" y="29"/>
                    <a:pt x="10" y="30"/>
                    <a:pt x="10" y="31"/>
                  </a:cubicBezTo>
                  <a:cubicBezTo>
                    <a:pt x="11" y="32"/>
                    <a:pt x="12" y="32"/>
                    <a:pt x="13" y="33"/>
                  </a:cubicBezTo>
                  <a:cubicBezTo>
                    <a:pt x="14" y="33"/>
                    <a:pt x="16" y="33"/>
                    <a:pt x="17" y="33"/>
                  </a:cubicBezTo>
                  <a:cubicBezTo>
                    <a:pt x="18" y="33"/>
                    <a:pt x="18" y="33"/>
                    <a:pt x="19" y="33"/>
                  </a:cubicBezTo>
                  <a:cubicBezTo>
                    <a:pt x="20" y="33"/>
                    <a:pt x="21" y="33"/>
                    <a:pt x="21" y="32"/>
                  </a:cubicBezTo>
                  <a:cubicBezTo>
                    <a:pt x="22" y="32"/>
                    <a:pt x="22" y="32"/>
                    <a:pt x="23" y="32"/>
                  </a:cubicBezTo>
                  <a:cubicBezTo>
                    <a:pt x="24" y="31"/>
                    <a:pt x="24" y="31"/>
                    <a:pt x="25" y="30"/>
                  </a:cubicBezTo>
                  <a:cubicBezTo>
                    <a:pt x="30" y="35"/>
                    <a:pt x="30" y="35"/>
                    <a:pt x="30" y="35"/>
                  </a:cubicBezTo>
                  <a:cubicBezTo>
                    <a:pt x="29" y="36"/>
                    <a:pt x="28" y="37"/>
                    <a:pt x="27" y="37"/>
                  </a:cubicBezTo>
                  <a:cubicBezTo>
                    <a:pt x="26" y="38"/>
                    <a:pt x="25" y="38"/>
                    <a:pt x="24" y="39"/>
                  </a:cubicBezTo>
                  <a:cubicBezTo>
                    <a:pt x="23" y="39"/>
                    <a:pt x="22" y="40"/>
                    <a:pt x="21" y="40"/>
                  </a:cubicBezTo>
                  <a:cubicBezTo>
                    <a:pt x="19" y="40"/>
                    <a:pt x="18" y="40"/>
                    <a:pt x="16" y="40"/>
                  </a:cubicBezTo>
                  <a:cubicBezTo>
                    <a:pt x="15" y="40"/>
                    <a:pt x="13" y="40"/>
                    <a:pt x="12" y="39"/>
                  </a:cubicBezTo>
                  <a:cubicBezTo>
                    <a:pt x="10" y="39"/>
                    <a:pt x="9" y="38"/>
                    <a:pt x="8" y="38"/>
                  </a:cubicBezTo>
                  <a:cubicBezTo>
                    <a:pt x="7" y="37"/>
                    <a:pt x="6" y="36"/>
                    <a:pt x="5" y="35"/>
                  </a:cubicBezTo>
                  <a:cubicBezTo>
                    <a:pt x="4" y="34"/>
                    <a:pt x="3" y="33"/>
                    <a:pt x="2" y="31"/>
                  </a:cubicBezTo>
                  <a:cubicBezTo>
                    <a:pt x="1" y="30"/>
                    <a:pt x="1" y="28"/>
                    <a:pt x="0" y="26"/>
                  </a:cubicBezTo>
                  <a:cubicBezTo>
                    <a:pt x="0" y="24"/>
                    <a:pt x="0" y="22"/>
                    <a:pt x="0" y="20"/>
                  </a:cubicBezTo>
                  <a:cubicBezTo>
                    <a:pt x="0" y="17"/>
                    <a:pt x="0" y="14"/>
                    <a:pt x="1" y="12"/>
                  </a:cubicBezTo>
                  <a:cubicBezTo>
                    <a:pt x="2" y="9"/>
                    <a:pt x="3" y="7"/>
                    <a:pt x="4" y="5"/>
                  </a:cubicBezTo>
                  <a:cubicBezTo>
                    <a:pt x="6" y="4"/>
                    <a:pt x="8" y="2"/>
                    <a:pt x="10" y="1"/>
                  </a:cubicBezTo>
                  <a:cubicBezTo>
                    <a:pt x="12" y="1"/>
                    <a:pt x="14" y="0"/>
                    <a:pt x="16" y="0"/>
                  </a:cubicBezTo>
                  <a:cubicBezTo>
                    <a:pt x="19" y="0"/>
                    <a:pt x="22" y="1"/>
                    <a:pt x="24" y="2"/>
                  </a:cubicBezTo>
                  <a:cubicBezTo>
                    <a:pt x="26" y="3"/>
                    <a:pt x="27" y="4"/>
                    <a:pt x="29" y="6"/>
                  </a:cubicBezTo>
                  <a:cubicBezTo>
                    <a:pt x="30" y="8"/>
                    <a:pt x="31" y="10"/>
                    <a:pt x="32" y="12"/>
                  </a:cubicBezTo>
                  <a:cubicBezTo>
                    <a:pt x="32" y="14"/>
                    <a:pt x="33" y="17"/>
                    <a:pt x="33" y="19"/>
                  </a:cubicBezTo>
                  <a:close/>
                  <a:moveTo>
                    <a:pt x="25" y="17"/>
                  </a:moveTo>
                  <a:cubicBezTo>
                    <a:pt x="25" y="15"/>
                    <a:pt x="25" y="14"/>
                    <a:pt x="24" y="13"/>
                  </a:cubicBezTo>
                  <a:cubicBezTo>
                    <a:pt x="24" y="12"/>
                    <a:pt x="23" y="11"/>
                    <a:pt x="23" y="10"/>
                  </a:cubicBezTo>
                  <a:cubicBezTo>
                    <a:pt x="22" y="9"/>
                    <a:pt x="21" y="8"/>
                    <a:pt x="20" y="8"/>
                  </a:cubicBezTo>
                  <a:cubicBezTo>
                    <a:pt x="19" y="7"/>
                    <a:pt x="18" y="7"/>
                    <a:pt x="16" y="7"/>
                  </a:cubicBezTo>
                  <a:cubicBezTo>
                    <a:pt x="15" y="7"/>
                    <a:pt x="13" y="7"/>
                    <a:pt x="12" y="8"/>
                  </a:cubicBezTo>
                  <a:cubicBezTo>
                    <a:pt x="11" y="8"/>
                    <a:pt x="11" y="9"/>
                    <a:pt x="10" y="9"/>
                  </a:cubicBezTo>
                  <a:cubicBezTo>
                    <a:pt x="9" y="10"/>
                    <a:pt x="9" y="11"/>
                    <a:pt x="8" y="12"/>
                  </a:cubicBezTo>
                  <a:cubicBezTo>
                    <a:pt x="8" y="14"/>
                    <a:pt x="7" y="15"/>
                    <a:pt x="7" y="17"/>
                  </a:cubicBezTo>
                  <a:lnTo>
                    <a:pt x="25" y="1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16" name="Freeform 53">
              <a:extLst>
                <a:ext uri="{FF2B5EF4-FFF2-40B4-BE49-F238E27FC236}">
                  <a16:creationId xmlns:a16="http://schemas.microsoft.com/office/drawing/2014/main" id="{9BC2125B-AF0E-4411-AFA7-3F79B873BFBA}"/>
                </a:ext>
              </a:extLst>
            </p:cNvPr>
            <p:cNvSpPr>
              <a:spLocks/>
            </p:cNvSpPr>
            <p:nvPr userDrawn="1"/>
          </p:nvSpPr>
          <p:spPr bwMode="auto">
            <a:xfrm>
              <a:off x="1050873" y="6383459"/>
              <a:ext cx="55799" cy="137753"/>
            </a:xfrm>
            <a:custGeom>
              <a:avLst/>
              <a:gdLst>
                <a:gd name="T0" fmla="*/ 21 w 22"/>
                <a:gd name="T1" fmla="*/ 52 h 54"/>
                <a:gd name="T2" fmla="*/ 18 w 22"/>
                <a:gd name="T3" fmla="*/ 54 h 54"/>
                <a:gd name="T4" fmla="*/ 14 w 22"/>
                <a:gd name="T5" fmla="*/ 54 h 54"/>
                <a:gd name="T6" fmla="*/ 11 w 22"/>
                <a:gd name="T7" fmla="*/ 54 h 54"/>
                <a:gd name="T8" fmla="*/ 8 w 22"/>
                <a:gd name="T9" fmla="*/ 52 h 54"/>
                <a:gd name="T10" fmla="*/ 6 w 22"/>
                <a:gd name="T11" fmla="*/ 49 h 54"/>
                <a:gd name="T12" fmla="*/ 5 w 22"/>
                <a:gd name="T13" fmla="*/ 44 h 54"/>
                <a:gd name="T14" fmla="*/ 5 w 22"/>
                <a:gd name="T15" fmla="*/ 22 h 54"/>
                <a:gd name="T16" fmla="*/ 0 w 22"/>
                <a:gd name="T17" fmla="*/ 22 h 54"/>
                <a:gd name="T18" fmla="*/ 0 w 22"/>
                <a:gd name="T19" fmla="*/ 15 h 54"/>
                <a:gd name="T20" fmla="*/ 5 w 22"/>
                <a:gd name="T21" fmla="*/ 15 h 54"/>
                <a:gd name="T22" fmla="*/ 5 w 22"/>
                <a:gd name="T23" fmla="*/ 4 h 54"/>
                <a:gd name="T24" fmla="*/ 13 w 22"/>
                <a:gd name="T25" fmla="*/ 0 h 54"/>
                <a:gd name="T26" fmla="*/ 13 w 22"/>
                <a:gd name="T27" fmla="*/ 15 h 54"/>
                <a:gd name="T28" fmla="*/ 22 w 22"/>
                <a:gd name="T29" fmla="*/ 15 h 54"/>
                <a:gd name="T30" fmla="*/ 22 w 22"/>
                <a:gd name="T31" fmla="*/ 22 h 54"/>
                <a:gd name="T32" fmla="*/ 13 w 22"/>
                <a:gd name="T33" fmla="*/ 22 h 54"/>
                <a:gd name="T34" fmla="*/ 13 w 22"/>
                <a:gd name="T35" fmla="*/ 43 h 54"/>
                <a:gd name="T36" fmla="*/ 13 w 22"/>
                <a:gd name="T37" fmla="*/ 45 h 54"/>
                <a:gd name="T38" fmla="*/ 14 w 22"/>
                <a:gd name="T39" fmla="*/ 46 h 54"/>
                <a:gd name="T40" fmla="*/ 15 w 22"/>
                <a:gd name="T41" fmla="*/ 47 h 54"/>
                <a:gd name="T42" fmla="*/ 17 w 22"/>
                <a:gd name="T43" fmla="*/ 47 h 54"/>
                <a:gd name="T44" fmla="*/ 20 w 22"/>
                <a:gd name="T45" fmla="*/ 47 h 54"/>
                <a:gd name="T46" fmla="*/ 22 w 22"/>
                <a:gd name="T47" fmla="*/ 46 h 54"/>
                <a:gd name="T48" fmla="*/ 21 w 22"/>
                <a:gd name="T49" fmla="*/ 5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4">
                  <a:moveTo>
                    <a:pt x="21" y="52"/>
                  </a:moveTo>
                  <a:cubicBezTo>
                    <a:pt x="20" y="53"/>
                    <a:pt x="19" y="53"/>
                    <a:pt x="18" y="54"/>
                  </a:cubicBezTo>
                  <a:cubicBezTo>
                    <a:pt x="17" y="54"/>
                    <a:pt x="15" y="54"/>
                    <a:pt x="14" y="54"/>
                  </a:cubicBezTo>
                  <a:cubicBezTo>
                    <a:pt x="13" y="54"/>
                    <a:pt x="12" y="54"/>
                    <a:pt x="11" y="54"/>
                  </a:cubicBezTo>
                  <a:cubicBezTo>
                    <a:pt x="10" y="53"/>
                    <a:pt x="9" y="53"/>
                    <a:pt x="8" y="52"/>
                  </a:cubicBezTo>
                  <a:cubicBezTo>
                    <a:pt x="7" y="51"/>
                    <a:pt x="6" y="50"/>
                    <a:pt x="6" y="49"/>
                  </a:cubicBezTo>
                  <a:cubicBezTo>
                    <a:pt x="6" y="47"/>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4"/>
                    <a:pt x="13" y="45"/>
                  </a:cubicBezTo>
                  <a:cubicBezTo>
                    <a:pt x="13" y="45"/>
                    <a:pt x="13" y="46"/>
                    <a:pt x="14" y="46"/>
                  </a:cubicBezTo>
                  <a:cubicBezTo>
                    <a:pt x="14" y="47"/>
                    <a:pt x="14" y="47"/>
                    <a:pt x="15" y="47"/>
                  </a:cubicBezTo>
                  <a:cubicBezTo>
                    <a:pt x="15" y="47"/>
                    <a:pt x="16" y="47"/>
                    <a:pt x="17" y="47"/>
                  </a:cubicBezTo>
                  <a:cubicBezTo>
                    <a:pt x="18" y="47"/>
                    <a:pt x="19" y="47"/>
                    <a:pt x="20" y="47"/>
                  </a:cubicBezTo>
                  <a:cubicBezTo>
                    <a:pt x="21" y="46"/>
                    <a:pt x="22" y="46"/>
                    <a:pt x="22" y="46"/>
                  </a:cubicBezTo>
                  <a:lnTo>
                    <a:pt x="21" y="5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17" name="Freeform 54">
              <a:extLst>
                <a:ext uri="{FF2B5EF4-FFF2-40B4-BE49-F238E27FC236}">
                  <a16:creationId xmlns:a16="http://schemas.microsoft.com/office/drawing/2014/main" id="{1E5BE33C-9675-423A-802C-0A789DB1851B}"/>
                </a:ext>
              </a:extLst>
            </p:cNvPr>
            <p:cNvSpPr>
              <a:spLocks/>
            </p:cNvSpPr>
            <p:nvPr userDrawn="1"/>
          </p:nvSpPr>
          <p:spPr bwMode="auto">
            <a:xfrm>
              <a:off x="1118877" y="6383459"/>
              <a:ext cx="55799" cy="137753"/>
            </a:xfrm>
            <a:custGeom>
              <a:avLst/>
              <a:gdLst>
                <a:gd name="T0" fmla="*/ 21 w 22"/>
                <a:gd name="T1" fmla="*/ 52 h 54"/>
                <a:gd name="T2" fmla="*/ 18 w 22"/>
                <a:gd name="T3" fmla="*/ 54 h 54"/>
                <a:gd name="T4" fmla="*/ 14 w 22"/>
                <a:gd name="T5" fmla="*/ 54 h 54"/>
                <a:gd name="T6" fmla="*/ 10 w 22"/>
                <a:gd name="T7" fmla="*/ 54 h 54"/>
                <a:gd name="T8" fmla="*/ 8 w 22"/>
                <a:gd name="T9" fmla="*/ 52 h 54"/>
                <a:gd name="T10" fmla="*/ 6 w 22"/>
                <a:gd name="T11" fmla="*/ 49 h 54"/>
                <a:gd name="T12" fmla="*/ 5 w 22"/>
                <a:gd name="T13" fmla="*/ 44 h 54"/>
                <a:gd name="T14" fmla="*/ 5 w 22"/>
                <a:gd name="T15" fmla="*/ 22 h 54"/>
                <a:gd name="T16" fmla="*/ 0 w 22"/>
                <a:gd name="T17" fmla="*/ 22 h 54"/>
                <a:gd name="T18" fmla="*/ 0 w 22"/>
                <a:gd name="T19" fmla="*/ 15 h 54"/>
                <a:gd name="T20" fmla="*/ 5 w 22"/>
                <a:gd name="T21" fmla="*/ 15 h 54"/>
                <a:gd name="T22" fmla="*/ 5 w 22"/>
                <a:gd name="T23" fmla="*/ 4 h 54"/>
                <a:gd name="T24" fmla="*/ 13 w 22"/>
                <a:gd name="T25" fmla="*/ 0 h 54"/>
                <a:gd name="T26" fmla="*/ 13 w 22"/>
                <a:gd name="T27" fmla="*/ 15 h 54"/>
                <a:gd name="T28" fmla="*/ 22 w 22"/>
                <a:gd name="T29" fmla="*/ 15 h 54"/>
                <a:gd name="T30" fmla="*/ 22 w 22"/>
                <a:gd name="T31" fmla="*/ 22 h 54"/>
                <a:gd name="T32" fmla="*/ 13 w 22"/>
                <a:gd name="T33" fmla="*/ 22 h 54"/>
                <a:gd name="T34" fmla="*/ 13 w 22"/>
                <a:gd name="T35" fmla="*/ 43 h 54"/>
                <a:gd name="T36" fmla="*/ 13 w 22"/>
                <a:gd name="T37" fmla="*/ 45 h 54"/>
                <a:gd name="T38" fmla="*/ 14 w 22"/>
                <a:gd name="T39" fmla="*/ 46 h 54"/>
                <a:gd name="T40" fmla="*/ 15 w 22"/>
                <a:gd name="T41" fmla="*/ 47 h 54"/>
                <a:gd name="T42" fmla="*/ 17 w 22"/>
                <a:gd name="T43" fmla="*/ 47 h 54"/>
                <a:gd name="T44" fmla="*/ 20 w 22"/>
                <a:gd name="T45" fmla="*/ 47 h 54"/>
                <a:gd name="T46" fmla="*/ 22 w 22"/>
                <a:gd name="T47" fmla="*/ 46 h 54"/>
                <a:gd name="T48" fmla="*/ 21 w 22"/>
                <a:gd name="T49" fmla="*/ 5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4">
                  <a:moveTo>
                    <a:pt x="21" y="52"/>
                  </a:moveTo>
                  <a:cubicBezTo>
                    <a:pt x="20" y="53"/>
                    <a:pt x="19" y="53"/>
                    <a:pt x="18" y="54"/>
                  </a:cubicBezTo>
                  <a:cubicBezTo>
                    <a:pt x="17" y="54"/>
                    <a:pt x="15" y="54"/>
                    <a:pt x="14" y="54"/>
                  </a:cubicBezTo>
                  <a:cubicBezTo>
                    <a:pt x="13" y="54"/>
                    <a:pt x="11" y="54"/>
                    <a:pt x="10" y="54"/>
                  </a:cubicBezTo>
                  <a:cubicBezTo>
                    <a:pt x="9" y="53"/>
                    <a:pt x="9" y="53"/>
                    <a:pt x="8" y="52"/>
                  </a:cubicBezTo>
                  <a:cubicBezTo>
                    <a:pt x="7" y="51"/>
                    <a:pt x="6" y="50"/>
                    <a:pt x="6" y="49"/>
                  </a:cubicBezTo>
                  <a:cubicBezTo>
                    <a:pt x="5" y="47"/>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4"/>
                    <a:pt x="13" y="45"/>
                  </a:cubicBezTo>
                  <a:cubicBezTo>
                    <a:pt x="13" y="45"/>
                    <a:pt x="13" y="46"/>
                    <a:pt x="14" y="46"/>
                  </a:cubicBezTo>
                  <a:cubicBezTo>
                    <a:pt x="14" y="47"/>
                    <a:pt x="14" y="47"/>
                    <a:pt x="15" y="47"/>
                  </a:cubicBezTo>
                  <a:cubicBezTo>
                    <a:pt x="15" y="47"/>
                    <a:pt x="16" y="47"/>
                    <a:pt x="17" y="47"/>
                  </a:cubicBezTo>
                  <a:cubicBezTo>
                    <a:pt x="18" y="47"/>
                    <a:pt x="19" y="47"/>
                    <a:pt x="20" y="47"/>
                  </a:cubicBezTo>
                  <a:cubicBezTo>
                    <a:pt x="21" y="46"/>
                    <a:pt x="21" y="46"/>
                    <a:pt x="22" y="46"/>
                  </a:cubicBezTo>
                  <a:lnTo>
                    <a:pt x="21" y="5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18" name="Freeform 55">
              <a:extLst>
                <a:ext uri="{FF2B5EF4-FFF2-40B4-BE49-F238E27FC236}">
                  <a16:creationId xmlns:a16="http://schemas.microsoft.com/office/drawing/2014/main" id="{FB04A8AC-9DA2-4FB3-985A-DD8E6439135C}"/>
                </a:ext>
              </a:extLst>
            </p:cNvPr>
            <p:cNvSpPr>
              <a:spLocks noEditPoints="1"/>
            </p:cNvSpPr>
            <p:nvPr userDrawn="1"/>
          </p:nvSpPr>
          <p:spPr bwMode="auto">
            <a:xfrm>
              <a:off x="1190370" y="6418333"/>
              <a:ext cx="83698" cy="102879"/>
            </a:xfrm>
            <a:custGeom>
              <a:avLst/>
              <a:gdLst>
                <a:gd name="T0" fmla="*/ 33 w 33"/>
                <a:gd name="T1" fmla="*/ 19 h 40"/>
                <a:gd name="T2" fmla="*/ 33 w 33"/>
                <a:gd name="T3" fmla="*/ 21 h 40"/>
                <a:gd name="T4" fmla="*/ 32 w 33"/>
                <a:gd name="T5" fmla="*/ 23 h 40"/>
                <a:gd name="T6" fmla="*/ 7 w 33"/>
                <a:gd name="T7" fmla="*/ 23 h 40"/>
                <a:gd name="T8" fmla="*/ 8 w 33"/>
                <a:gd name="T9" fmla="*/ 28 h 40"/>
                <a:gd name="T10" fmla="*/ 10 w 33"/>
                <a:gd name="T11" fmla="*/ 31 h 40"/>
                <a:gd name="T12" fmla="*/ 13 w 33"/>
                <a:gd name="T13" fmla="*/ 33 h 40"/>
                <a:gd name="T14" fmla="*/ 17 w 33"/>
                <a:gd name="T15" fmla="*/ 33 h 40"/>
                <a:gd name="T16" fmla="*/ 19 w 33"/>
                <a:gd name="T17" fmla="*/ 33 h 40"/>
                <a:gd name="T18" fmla="*/ 21 w 33"/>
                <a:gd name="T19" fmla="*/ 32 h 40"/>
                <a:gd name="T20" fmla="*/ 23 w 33"/>
                <a:gd name="T21" fmla="*/ 32 h 40"/>
                <a:gd name="T22" fmla="*/ 25 w 33"/>
                <a:gd name="T23" fmla="*/ 30 h 40"/>
                <a:gd name="T24" fmla="*/ 29 w 33"/>
                <a:gd name="T25" fmla="*/ 35 h 40"/>
                <a:gd name="T26" fmla="*/ 27 w 33"/>
                <a:gd name="T27" fmla="*/ 37 h 40"/>
                <a:gd name="T28" fmla="*/ 24 w 33"/>
                <a:gd name="T29" fmla="*/ 39 h 40"/>
                <a:gd name="T30" fmla="*/ 20 w 33"/>
                <a:gd name="T31" fmla="*/ 40 h 40"/>
                <a:gd name="T32" fmla="*/ 16 w 33"/>
                <a:gd name="T33" fmla="*/ 40 h 40"/>
                <a:gd name="T34" fmla="*/ 12 w 33"/>
                <a:gd name="T35" fmla="*/ 39 h 40"/>
                <a:gd name="T36" fmla="*/ 8 w 33"/>
                <a:gd name="T37" fmla="*/ 38 h 40"/>
                <a:gd name="T38" fmla="*/ 5 w 33"/>
                <a:gd name="T39" fmla="*/ 35 h 40"/>
                <a:gd name="T40" fmla="*/ 2 w 33"/>
                <a:gd name="T41" fmla="*/ 31 h 40"/>
                <a:gd name="T42" fmla="*/ 0 w 33"/>
                <a:gd name="T43" fmla="*/ 26 h 40"/>
                <a:gd name="T44" fmla="*/ 0 w 33"/>
                <a:gd name="T45" fmla="*/ 20 h 40"/>
                <a:gd name="T46" fmla="*/ 1 w 33"/>
                <a:gd name="T47" fmla="*/ 12 h 40"/>
                <a:gd name="T48" fmla="*/ 4 w 33"/>
                <a:gd name="T49" fmla="*/ 5 h 40"/>
                <a:gd name="T50" fmla="*/ 10 w 33"/>
                <a:gd name="T51" fmla="*/ 1 h 40"/>
                <a:gd name="T52" fmla="*/ 16 w 33"/>
                <a:gd name="T53" fmla="*/ 0 h 40"/>
                <a:gd name="T54" fmla="*/ 24 w 33"/>
                <a:gd name="T55" fmla="*/ 2 h 40"/>
                <a:gd name="T56" fmla="*/ 29 w 33"/>
                <a:gd name="T57" fmla="*/ 6 h 40"/>
                <a:gd name="T58" fmla="*/ 32 w 33"/>
                <a:gd name="T59" fmla="*/ 12 h 40"/>
                <a:gd name="T60" fmla="*/ 33 w 33"/>
                <a:gd name="T61" fmla="*/ 19 h 40"/>
                <a:gd name="T62" fmla="*/ 25 w 33"/>
                <a:gd name="T63" fmla="*/ 17 h 40"/>
                <a:gd name="T64" fmla="*/ 24 w 33"/>
                <a:gd name="T65" fmla="*/ 13 h 40"/>
                <a:gd name="T66" fmla="*/ 23 w 33"/>
                <a:gd name="T67" fmla="*/ 10 h 40"/>
                <a:gd name="T68" fmla="*/ 20 w 33"/>
                <a:gd name="T69" fmla="*/ 8 h 40"/>
                <a:gd name="T70" fmla="*/ 16 w 33"/>
                <a:gd name="T71" fmla="*/ 7 h 40"/>
                <a:gd name="T72" fmla="*/ 12 w 33"/>
                <a:gd name="T73" fmla="*/ 8 h 40"/>
                <a:gd name="T74" fmla="*/ 10 w 33"/>
                <a:gd name="T75" fmla="*/ 9 h 40"/>
                <a:gd name="T76" fmla="*/ 8 w 33"/>
                <a:gd name="T77" fmla="*/ 12 h 40"/>
                <a:gd name="T78" fmla="*/ 7 w 33"/>
                <a:gd name="T79" fmla="*/ 17 h 40"/>
                <a:gd name="T80" fmla="*/ 25 w 33"/>
                <a:gd name="T81" fmla="*/ 17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20"/>
                    <a:pt x="33" y="21"/>
                    <a:pt x="33" y="21"/>
                  </a:cubicBezTo>
                  <a:cubicBezTo>
                    <a:pt x="32" y="22"/>
                    <a:pt x="32" y="22"/>
                    <a:pt x="32" y="23"/>
                  </a:cubicBezTo>
                  <a:cubicBezTo>
                    <a:pt x="7" y="23"/>
                    <a:pt x="7" y="23"/>
                    <a:pt x="7" y="23"/>
                  </a:cubicBezTo>
                  <a:cubicBezTo>
                    <a:pt x="7" y="25"/>
                    <a:pt x="8" y="26"/>
                    <a:pt x="8" y="28"/>
                  </a:cubicBezTo>
                  <a:cubicBezTo>
                    <a:pt x="9" y="29"/>
                    <a:pt x="10" y="30"/>
                    <a:pt x="10" y="31"/>
                  </a:cubicBezTo>
                  <a:cubicBezTo>
                    <a:pt x="11" y="32"/>
                    <a:pt x="12" y="32"/>
                    <a:pt x="13" y="33"/>
                  </a:cubicBezTo>
                  <a:cubicBezTo>
                    <a:pt x="14" y="33"/>
                    <a:pt x="16" y="33"/>
                    <a:pt x="17" y="33"/>
                  </a:cubicBezTo>
                  <a:cubicBezTo>
                    <a:pt x="18" y="33"/>
                    <a:pt x="18" y="33"/>
                    <a:pt x="19" y="33"/>
                  </a:cubicBezTo>
                  <a:cubicBezTo>
                    <a:pt x="20" y="33"/>
                    <a:pt x="20" y="33"/>
                    <a:pt x="21" y="32"/>
                  </a:cubicBezTo>
                  <a:cubicBezTo>
                    <a:pt x="22" y="32"/>
                    <a:pt x="22" y="32"/>
                    <a:pt x="23" y="32"/>
                  </a:cubicBezTo>
                  <a:cubicBezTo>
                    <a:pt x="23" y="31"/>
                    <a:pt x="24" y="31"/>
                    <a:pt x="25" y="30"/>
                  </a:cubicBezTo>
                  <a:cubicBezTo>
                    <a:pt x="29" y="35"/>
                    <a:pt x="29" y="35"/>
                    <a:pt x="29" y="35"/>
                  </a:cubicBezTo>
                  <a:cubicBezTo>
                    <a:pt x="29" y="36"/>
                    <a:pt x="28" y="37"/>
                    <a:pt x="27" y="37"/>
                  </a:cubicBezTo>
                  <a:cubicBezTo>
                    <a:pt x="26" y="38"/>
                    <a:pt x="25" y="38"/>
                    <a:pt x="24" y="39"/>
                  </a:cubicBezTo>
                  <a:cubicBezTo>
                    <a:pt x="23" y="39"/>
                    <a:pt x="22" y="40"/>
                    <a:pt x="20" y="40"/>
                  </a:cubicBezTo>
                  <a:cubicBezTo>
                    <a:pt x="19" y="40"/>
                    <a:pt x="18" y="40"/>
                    <a:pt x="16" y="40"/>
                  </a:cubicBezTo>
                  <a:cubicBezTo>
                    <a:pt x="15" y="40"/>
                    <a:pt x="13" y="40"/>
                    <a:pt x="12" y="39"/>
                  </a:cubicBezTo>
                  <a:cubicBezTo>
                    <a:pt x="10" y="39"/>
                    <a:pt x="9" y="38"/>
                    <a:pt x="8" y="38"/>
                  </a:cubicBezTo>
                  <a:cubicBezTo>
                    <a:pt x="7" y="37"/>
                    <a:pt x="6" y="36"/>
                    <a:pt x="5" y="35"/>
                  </a:cubicBezTo>
                  <a:cubicBezTo>
                    <a:pt x="4" y="34"/>
                    <a:pt x="3" y="33"/>
                    <a:pt x="2" y="31"/>
                  </a:cubicBezTo>
                  <a:cubicBezTo>
                    <a:pt x="1" y="30"/>
                    <a:pt x="1" y="28"/>
                    <a:pt x="0" y="26"/>
                  </a:cubicBezTo>
                  <a:cubicBezTo>
                    <a:pt x="0" y="24"/>
                    <a:pt x="0" y="22"/>
                    <a:pt x="0" y="20"/>
                  </a:cubicBezTo>
                  <a:cubicBezTo>
                    <a:pt x="0" y="17"/>
                    <a:pt x="0" y="14"/>
                    <a:pt x="1" y="12"/>
                  </a:cubicBezTo>
                  <a:cubicBezTo>
                    <a:pt x="2" y="9"/>
                    <a:pt x="3" y="7"/>
                    <a:pt x="4" y="5"/>
                  </a:cubicBezTo>
                  <a:cubicBezTo>
                    <a:pt x="6" y="4"/>
                    <a:pt x="8" y="2"/>
                    <a:pt x="10" y="1"/>
                  </a:cubicBezTo>
                  <a:cubicBezTo>
                    <a:pt x="12" y="1"/>
                    <a:pt x="14" y="0"/>
                    <a:pt x="16" y="0"/>
                  </a:cubicBezTo>
                  <a:cubicBezTo>
                    <a:pt x="19" y="0"/>
                    <a:pt x="22" y="1"/>
                    <a:pt x="24" y="2"/>
                  </a:cubicBezTo>
                  <a:cubicBezTo>
                    <a:pt x="26" y="3"/>
                    <a:pt x="27" y="4"/>
                    <a:pt x="29" y="6"/>
                  </a:cubicBezTo>
                  <a:cubicBezTo>
                    <a:pt x="30" y="8"/>
                    <a:pt x="31" y="10"/>
                    <a:pt x="32" y="12"/>
                  </a:cubicBezTo>
                  <a:cubicBezTo>
                    <a:pt x="32" y="14"/>
                    <a:pt x="33" y="17"/>
                    <a:pt x="33" y="19"/>
                  </a:cubicBezTo>
                  <a:close/>
                  <a:moveTo>
                    <a:pt x="25" y="17"/>
                  </a:moveTo>
                  <a:cubicBezTo>
                    <a:pt x="25" y="15"/>
                    <a:pt x="25" y="14"/>
                    <a:pt x="24" y="13"/>
                  </a:cubicBezTo>
                  <a:cubicBezTo>
                    <a:pt x="24" y="12"/>
                    <a:pt x="23" y="11"/>
                    <a:pt x="23" y="10"/>
                  </a:cubicBezTo>
                  <a:cubicBezTo>
                    <a:pt x="22" y="9"/>
                    <a:pt x="21" y="8"/>
                    <a:pt x="20" y="8"/>
                  </a:cubicBezTo>
                  <a:cubicBezTo>
                    <a:pt x="19" y="7"/>
                    <a:pt x="17" y="7"/>
                    <a:pt x="16" y="7"/>
                  </a:cubicBezTo>
                  <a:cubicBezTo>
                    <a:pt x="15" y="7"/>
                    <a:pt x="13" y="7"/>
                    <a:pt x="12" y="8"/>
                  </a:cubicBezTo>
                  <a:cubicBezTo>
                    <a:pt x="11" y="8"/>
                    <a:pt x="11" y="9"/>
                    <a:pt x="10" y="9"/>
                  </a:cubicBezTo>
                  <a:cubicBezTo>
                    <a:pt x="9" y="10"/>
                    <a:pt x="9" y="11"/>
                    <a:pt x="8" y="12"/>
                  </a:cubicBezTo>
                  <a:cubicBezTo>
                    <a:pt x="8" y="14"/>
                    <a:pt x="7" y="15"/>
                    <a:pt x="7" y="17"/>
                  </a:cubicBezTo>
                  <a:lnTo>
                    <a:pt x="25" y="1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19" name="Freeform 56">
              <a:extLst>
                <a:ext uri="{FF2B5EF4-FFF2-40B4-BE49-F238E27FC236}">
                  <a16:creationId xmlns:a16="http://schemas.microsoft.com/office/drawing/2014/main" id="{F365BB87-C861-4F40-A844-477BAA1EAA55}"/>
                </a:ext>
              </a:extLst>
            </p:cNvPr>
            <p:cNvSpPr>
              <a:spLocks/>
            </p:cNvSpPr>
            <p:nvPr userDrawn="1"/>
          </p:nvSpPr>
          <p:spPr bwMode="auto">
            <a:xfrm>
              <a:off x="1294993" y="6418333"/>
              <a:ext cx="55799" cy="101135"/>
            </a:xfrm>
            <a:custGeom>
              <a:avLst/>
              <a:gdLst>
                <a:gd name="T0" fmla="*/ 20 w 22"/>
                <a:gd name="T1" fmla="*/ 9 h 39"/>
                <a:gd name="T2" fmla="*/ 18 w 22"/>
                <a:gd name="T3" fmla="*/ 8 h 39"/>
                <a:gd name="T4" fmla="*/ 15 w 22"/>
                <a:gd name="T5" fmla="*/ 7 h 39"/>
                <a:gd name="T6" fmla="*/ 9 w 22"/>
                <a:gd name="T7" fmla="*/ 10 h 39"/>
                <a:gd name="T8" fmla="*/ 7 w 22"/>
                <a:gd name="T9" fmla="*/ 17 h 39"/>
                <a:gd name="T10" fmla="*/ 7 w 22"/>
                <a:gd name="T11" fmla="*/ 39 h 39"/>
                <a:gd name="T12" fmla="*/ 0 w 22"/>
                <a:gd name="T13" fmla="*/ 39 h 39"/>
                <a:gd name="T14" fmla="*/ 0 w 22"/>
                <a:gd name="T15" fmla="*/ 1 h 39"/>
                <a:gd name="T16" fmla="*/ 7 w 22"/>
                <a:gd name="T17" fmla="*/ 1 h 39"/>
                <a:gd name="T18" fmla="*/ 7 w 22"/>
                <a:gd name="T19" fmla="*/ 5 h 39"/>
                <a:gd name="T20" fmla="*/ 9 w 22"/>
                <a:gd name="T21" fmla="*/ 3 h 39"/>
                <a:gd name="T22" fmla="*/ 11 w 22"/>
                <a:gd name="T23" fmla="*/ 1 h 39"/>
                <a:gd name="T24" fmla="*/ 13 w 22"/>
                <a:gd name="T25" fmla="*/ 0 h 39"/>
                <a:gd name="T26" fmla="*/ 16 w 22"/>
                <a:gd name="T27" fmla="*/ 0 h 39"/>
                <a:gd name="T28" fmla="*/ 20 w 22"/>
                <a:gd name="T29" fmla="*/ 1 h 39"/>
                <a:gd name="T30" fmla="*/ 22 w 22"/>
                <a:gd name="T31" fmla="*/ 2 h 39"/>
                <a:gd name="T32" fmla="*/ 20 w 22"/>
                <a:gd name="T33" fmla="*/ 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 h="39">
                  <a:moveTo>
                    <a:pt x="20" y="9"/>
                  </a:moveTo>
                  <a:cubicBezTo>
                    <a:pt x="20" y="8"/>
                    <a:pt x="19" y="8"/>
                    <a:pt x="18" y="8"/>
                  </a:cubicBezTo>
                  <a:cubicBezTo>
                    <a:pt x="17" y="8"/>
                    <a:pt x="16" y="7"/>
                    <a:pt x="15" y="7"/>
                  </a:cubicBezTo>
                  <a:cubicBezTo>
                    <a:pt x="12" y="7"/>
                    <a:pt x="10" y="8"/>
                    <a:pt x="9" y="10"/>
                  </a:cubicBezTo>
                  <a:cubicBezTo>
                    <a:pt x="8" y="12"/>
                    <a:pt x="7" y="14"/>
                    <a:pt x="7" y="17"/>
                  </a:cubicBezTo>
                  <a:cubicBezTo>
                    <a:pt x="7" y="39"/>
                    <a:pt x="7" y="39"/>
                    <a:pt x="7" y="39"/>
                  </a:cubicBezTo>
                  <a:cubicBezTo>
                    <a:pt x="0" y="39"/>
                    <a:pt x="0" y="39"/>
                    <a:pt x="0" y="39"/>
                  </a:cubicBezTo>
                  <a:cubicBezTo>
                    <a:pt x="0" y="1"/>
                    <a:pt x="0" y="1"/>
                    <a:pt x="0" y="1"/>
                  </a:cubicBezTo>
                  <a:cubicBezTo>
                    <a:pt x="7" y="1"/>
                    <a:pt x="7" y="1"/>
                    <a:pt x="7" y="1"/>
                  </a:cubicBezTo>
                  <a:cubicBezTo>
                    <a:pt x="7" y="5"/>
                    <a:pt x="7" y="5"/>
                    <a:pt x="7" y="5"/>
                  </a:cubicBezTo>
                  <a:cubicBezTo>
                    <a:pt x="8" y="4"/>
                    <a:pt x="8" y="3"/>
                    <a:pt x="9" y="3"/>
                  </a:cubicBezTo>
                  <a:cubicBezTo>
                    <a:pt x="9" y="2"/>
                    <a:pt x="10" y="2"/>
                    <a:pt x="11" y="1"/>
                  </a:cubicBezTo>
                  <a:cubicBezTo>
                    <a:pt x="11" y="1"/>
                    <a:pt x="12" y="1"/>
                    <a:pt x="13" y="0"/>
                  </a:cubicBezTo>
                  <a:cubicBezTo>
                    <a:pt x="14" y="0"/>
                    <a:pt x="15" y="0"/>
                    <a:pt x="16" y="0"/>
                  </a:cubicBezTo>
                  <a:cubicBezTo>
                    <a:pt x="17" y="0"/>
                    <a:pt x="19" y="0"/>
                    <a:pt x="20" y="1"/>
                  </a:cubicBezTo>
                  <a:cubicBezTo>
                    <a:pt x="21" y="1"/>
                    <a:pt x="22" y="1"/>
                    <a:pt x="22" y="2"/>
                  </a:cubicBezTo>
                  <a:lnTo>
                    <a:pt x="20" y="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20" name="Freeform 57">
              <a:extLst>
                <a:ext uri="{FF2B5EF4-FFF2-40B4-BE49-F238E27FC236}">
                  <a16:creationId xmlns:a16="http://schemas.microsoft.com/office/drawing/2014/main" id="{8B7E2806-AAFA-45B5-B801-55C79A927799}"/>
                </a:ext>
              </a:extLst>
            </p:cNvPr>
            <p:cNvSpPr>
              <a:spLocks/>
            </p:cNvSpPr>
            <p:nvPr userDrawn="1"/>
          </p:nvSpPr>
          <p:spPr bwMode="auto">
            <a:xfrm>
              <a:off x="1406591" y="6383459"/>
              <a:ext cx="55799" cy="137753"/>
            </a:xfrm>
            <a:custGeom>
              <a:avLst/>
              <a:gdLst>
                <a:gd name="T0" fmla="*/ 21 w 22"/>
                <a:gd name="T1" fmla="*/ 52 h 54"/>
                <a:gd name="T2" fmla="*/ 18 w 22"/>
                <a:gd name="T3" fmla="*/ 54 h 54"/>
                <a:gd name="T4" fmla="*/ 14 w 22"/>
                <a:gd name="T5" fmla="*/ 54 h 54"/>
                <a:gd name="T6" fmla="*/ 10 w 22"/>
                <a:gd name="T7" fmla="*/ 54 h 54"/>
                <a:gd name="T8" fmla="*/ 8 w 22"/>
                <a:gd name="T9" fmla="*/ 52 h 54"/>
                <a:gd name="T10" fmla="*/ 6 w 22"/>
                <a:gd name="T11" fmla="*/ 49 h 54"/>
                <a:gd name="T12" fmla="*/ 5 w 22"/>
                <a:gd name="T13" fmla="*/ 44 h 54"/>
                <a:gd name="T14" fmla="*/ 5 w 22"/>
                <a:gd name="T15" fmla="*/ 22 h 54"/>
                <a:gd name="T16" fmla="*/ 0 w 22"/>
                <a:gd name="T17" fmla="*/ 22 h 54"/>
                <a:gd name="T18" fmla="*/ 0 w 22"/>
                <a:gd name="T19" fmla="*/ 15 h 54"/>
                <a:gd name="T20" fmla="*/ 5 w 22"/>
                <a:gd name="T21" fmla="*/ 15 h 54"/>
                <a:gd name="T22" fmla="*/ 5 w 22"/>
                <a:gd name="T23" fmla="*/ 4 h 54"/>
                <a:gd name="T24" fmla="*/ 13 w 22"/>
                <a:gd name="T25" fmla="*/ 0 h 54"/>
                <a:gd name="T26" fmla="*/ 13 w 22"/>
                <a:gd name="T27" fmla="*/ 15 h 54"/>
                <a:gd name="T28" fmla="*/ 22 w 22"/>
                <a:gd name="T29" fmla="*/ 15 h 54"/>
                <a:gd name="T30" fmla="*/ 22 w 22"/>
                <a:gd name="T31" fmla="*/ 22 h 54"/>
                <a:gd name="T32" fmla="*/ 13 w 22"/>
                <a:gd name="T33" fmla="*/ 22 h 54"/>
                <a:gd name="T34" fmla="*/ 13 w 22"/>
                <a:gd name="T35" fmla="*/ 43 h 54"/>
                <a:gd name="T36" fmla="*/ 13 w 22"/>
                <a:gd name="T37" fmla="*/ 45 h 54"/>
                <a:gd name="T38" fmla="*/ 14 w 22"/>
                <a:gd name="T39" fmla="*/ 46 h 54"/>
                <a:gd name="T40" fmla="*/ 15 w 22"/>
                <a:gd name="T41" fmla="*/ 47 h 54"/>
                <a:gd name="T42" fmla="*/ 17 w 22"/>
                <a:gd name="T43" fmla="*/ 47 h 54"/>
                <a:gd name="T44" fmla="*/ 20 w 22"/>
                <a:gd name="T45" fmla="*/ 47 h 54"/>
                <a:gd name="T46" fmla="*/ 22 w 22"/>
                <a:gd name="T47" fmla="*/ 46 h 54"/>
                <a:gd name="T48" fmla="*/ 21 w 22"/>
                <a:gd name="T49" fmla="*/ 5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4">
                  <a:moveTo>
                    <a:pt x="21" y="52"/>
                  </a:moveTo>
                  <a:cubicBezTo>
                    <a:pt x="20" y="53"/>
                    <a:pt x="19" y="53"/>
                    <a:pt x="18" y="54"/>
                  </a:cubicBezTo>
                  <a:cubicBezTo>
                    <a:pt x="17" y="54"/>
                    <a:pt x="15" y="54"/>
                    <a:pt x="14" y="54"/>
                  </a:cubicBezTo>
                  <a:cubicBezTo>
                    <a:pt x="13" y="54"/>
                    <a:pt x="11" y="54"/>
                    <a:pt x="10" y="54"/>
                  </a:cubicBezTo>
                  <a:cubicBezTo>
                    <a:pt x="9" y="53"/>
                    <a:pt x="9" y="53"/>
                    <a:pt x="8" y="52"/>
                  </a:cubicBezTo>
                  <a:cubicBezTo>
                    <a:pt x="7" y="51"/>
                    <a:pt x="6" y="50"/>
                    <a:pt x="6" y="49"/>
                  </a:cubicBezTo>
                  <a:cubicBezTo>
                    <a:pt x="5" y="47"/>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4"/>
                    <a:pt x="13" y="45"/>
                  </a:cubicBezTo>
                  <a:cubicBezTo>
                    <a:pt x="13" y="45"/>
                    <a:pt x="13" y="46"/>
                    <a:pt x="14" y="46"/>
                  </a:cubicBezTo>
                  <a:cubicBezTo>
                    <a:pt x="14" y="47"/>
                    <a:pt x="14" y="47"/>
                    <a:pt x="15" y="47"/>
                  </a:cubicBezTo>
                  <a:cubicBezTo>
                    <a:pt x="15" y="47"/>
                    <a:pt x="16" y="47"/>
                    <a:pt x="17" y="47"/>
                  </a:cubicBezTo>
                  <a:cubicBezTo>
                    <a:pt x="18" y="47"/>
                    <a:pt x="19" y="47"/>
                    <a:pt x="20" y="47"/>
                  </a:cubicBezTo>
                  <a:cubicBezTo>
                    <a:pt x="21" y="46"/>
                    <a:pt x="21" y="46"/>
                    <a:pt x="22" y="46"/>
                  </a:cubicBezTo>
                  <a:lnTo>
                    <a:pt x="21" y="5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21" name="Freeform 58">
              <a:extLst>
                <a:ext uri="{FF2B5EF4-FFF2-40B4-BE49-F238E27FC236}">
                  <a16:creationId xmlns:a16="http://schemas.microsoft.com/office/drawing/2014/main" id="{7A49B80F-B4C0-4F31-9238-8123D3E20D16}"/>
                </a:ext>
              </a:extLst>
            </p:cNvPr>
            <p:cNvSpPr>
              <a:spLocks/>
            </p:cNvSpPr>
            <p:nvPr userDrawn="1"/>
          </p:nvSpPr>
          <p:spPr bwMode="auto">
            <a:xfrm>
              <a:off x="1485058" y="6383459"/>
              <a:ext cx="80211" cy="136010"/>
            </a:xfrm>
            <a:custGeom>
              <a:avLst/>
              <a:gdLst>
                <a:gd name="T0" fmla="*/ 23 w 31"/>
                <a:gd name="T1" fmla="*/ 53 h 53"/>
                <a:gd name="T2" fmla="*/ 23 w 31"/>
                <a:gd name="T3" fmla="*/ 32 h 53"/>
                <a:gd name="T4" fmla="*/ 21 w 31"/>
                <a:gd name="T5" fmla="*/ 24 h 53"/>
                <a:gd name="T6" fmla="*/ 15 w 31"/>
                <a:gd name="T7" fmla="*/ 21 h 53"/>
                <a:gd name="T8" fmla="*/ 12 w 31"/>
                <a:gd name="T9" fmla="*/ 22 h 53"/>
                <a:gd name="T10" fmla="*/ 10 w 31"/>
                <a:gd name="T11" fmla="*/ 24 h 53"/>
                <a:gd name="T12" fmla="*/ 8 w 31"/>
                <a:gd name="T13" fmla="*/ 27 h 53"/>
                <a:gd name="T14" fmla="*/ 7 w 31"/>
                <a:gd name="T15" fmla="*/ 31 h 53"/>
                <a:gd name="T16" fmla="*/ 7 w 31"/>
                <a:gd name="T17" fmla="*/ 53 h 53"/>
                <a:gd name="T18" fmla="*/ 0 w 31"/>
                <a:gd name="T19" fmla="*/ 53 h 53"/>
                <a:gd name="T20" fmla="*/ 0 w 31"/>
                <a:gd name="T21" fmla="*/ 4 h 53"/>
                <a:gd name="T22" fmla="*/ 7 w 31"/>
                <a:gd name="T23" fmla="*/ 0 h 53"/>
                <a:gd name="T24" fmla="*/ 7 w 31"/>
                <a:gd name="T25" fmla="*/ 19 h 53"/>
                <a:gd name="T26" fmla="*/ 9 w 31"/>
                <a:gd name="T27" fmla="*/ 17 h 53"/>
                <a:gd name="T28" fmla="*/ 12 w 31"/>
                <a:gd name="T29" fmla="*/ 15 h 53"/>
                <a:gd name="T30" fmla="*/ 14 w 31"/>
                <a:gd name="T31" fmla="*/ 14 h 53"/>
                <a:gd name="T32" fmla="*/ 17 w 31"/>
                <a:gd name="T33" fmla="*/ 14 h 53"/>
                <a:gd name="T34" fmla="*/ 23 w 31"/>
                <a:gd name="T35" fmla="*/ 15 h 53"/>
                <a:gd name="T36" fmla="*/ 27 w 31"/>
                <a:gd name="T37" fmla="*/ 18 h 53"/>
                <a:gd name="T38" fmla="*/ 30 w 31"/>
                <a:gd name="T39" fmla="*/ 24 h 53"/>
                <a:gd name="T40" fmla="*/ 31 w 31"/>
                <a:gd name="T41" fmla="*/ 31 h 53"/>
                <a:gd name="T42" fmla="*/ 31 w 31"/>
                <a:gd name="T43" fmla="*/ 53 h 53"/>
                <a:gd name="T44" fmla="*/ 23 w 31"/>
                <a:gd name="T45"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53">
                  <a:moveTo>
                    <a:pt x="23" y="53"/>
                  </a:moveTo>
                  <a:cubicBezTo>
                    <a:pt x="23" y="32"/>
                    <a:pt x="23" y="32"/>
                    <a:pt x="23" y="32"/>
                  </a:cubicBezTo>
                  <a:cubicBezTo>
                    <a:pt x="23" y="28"/>
                    <a:pt x="23" y="25"/>
                    <a:pt x="21" y="24"/>
                  </a:cubicBezTo>
                  <a:cubicBezTo>
                    <a:pt x="20" y="22"/>
                    <a:pt x="18" y="21"/>
                    <a:pt x="15" y="21"/>
                  </a:cubicBezTo>
                  <a:cubicBezTo>
                    <a:pt x="14" y="21"/>
                    <a:pt x="13" y="21"/>
                    <a:pt x="12" y="22"/>
                  </a:cubicBezTo>
                  <a:cubicBezTo>
                    <a:pt x="11" y="22"/>
                    <a:pt x="10" y="23"/>
                    <a:pt x="10" y="24"/>
                  </a:cubicBezTo>
                  <a:cubicBezTo>
                    <a:pt x="9" y="24"/>
                    <a:pt x="8" y="25"/>
                    <a:pt x="8" y="27"/>
                  </a:cubicBezTo>
                  <a:cubicBezTo>
                    <a:pt x="8" y="28"/>
                    <a:pt x="7" y="29"/>
                    <a:pt x="7" y="31"/>
                  </a:cubicBezTo>
                  <a:cubicBezTo>
                    <a:pt x="7" y="53"/>
                    <a:pt x="7" y="53"/>
                    <a:pt x="7" y="53"/>
                  </a:cubicBezTo>
                  <a:cubicBezTo>
                    <a:pt x="0" y="53"/>
                    <a:pt x="0" y="53"/>
                    <a:pt x="0" y="53"/>
                  </a:cubicBezTo>
                  <a:cubicBezTo>
                    <a:pt x="0" y="4"/>
                    <a:pt x="0" y="4"/>
                    <a:pt x="0" y="4"/>
                  </a:cubicBezTo>
                  <a:cubicBezTo>
                    <a:pt x="7" y="0"/>
                    <a:pt x="7" y="0"/>
                    <a:pt x="7" y="0"/>
                  </a:cubicBezTo>
                  <a:cubicBezTo>
                    <a:pt x="7" y="19"/>
                    <a:pt x="7" y="19"/>
                    <a:pt x="7" y="19"/>
                  </a:cubicBezTo>
                  <a:cubicBezTo>
                    <a:pt x="8" y="18"/>
                    <a:pt x="9" y="17"/>
                    <a:pt x="9" y="17"/>
                  </a:cubicBezTo>
                  <a:cubicBezTo>
                    <a:pt x="10" y="16"/>
                    <a:pt x="11" y="16"/>
                    <a:pt x="12" y="15"/>
                  </a:cubicBezTo>
                  <a:cubicBezTo>
                    <a:pt x="12" y="15"/>
                    <a:pt x="13" y="15"/>
                    <a:pt x="14" y="14"/>
                  </a:cubicBezTo>
                  <a:cubicBezTo>
                    <a:pt x="15" y="14"/>
                    <a:pt x="16" y="14"/>
                    <a:pt x="17" y="14"/>
                  </a:cubicBezTo>
                  <a:cubicBezTo>
                    <a:pt x="19" y="14"/>
                    <a:pt x="21" y="14"/>
                    <a:pt x="23" y="15"/>
                  </a:cubicBezTo>
                  <a:cubicBezTo>
                    <a:pt x="25" y="16"/>
                    <a:pt x="26" y="17"/>
                    <a:pt x="27" y="18"/>
                  </a:cubicBezTo>
                  <a:cubicBezTo>
                    <a:pt x="29" y="20"/>
                    <a:pt x="29" y="22"/>
                    <a:pt x="30" y="24"/>
                  </a:cubicBezTo>
                  <a:cubicBezTo>
                    <a:pt x="31" y="26"/>
                    <a:pt x="31" y="29"/>
                    <a:pt x="31" y="31"/>
                  </a:cubicBezTo>
                  <a:cubicBezTo>
                    <a:pt x="31" y="53"/>
                    <a:pt x="31" y="53"/>
                    <a:pt x="31" y="53"/>
                  </a:cubicBezTo>
                  <a:lnTo>
                    <a:pt x="23"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22" name="Freeform 59">
              <a:extLst>
                <a:ext uri="{FF2B5EF4-FFF2-40B4-BE49-F238E27FC236}">
                  <a16:creationId xmlns:a16="http://schemas.microsoft.com/office/drawing/2014/main" id="{9C60C45F-865F-4118-A4B0-174C696B472F}"/>
                </a:ext>
              </a:extLst>
            </p:cNvPr>
            <p:cNvSpPr>
              <a:spLocks noEditPoints="1"/>
            </p:cNvSpPr>
            <p:nvPr userDrawn="1"/>
          </p:nvSpPr>
          <p:spPr bwMode="auto">
            <a:xfrm>
              <a:off x="1582706" y="6418333"/>
              <a:ext cx="83698" cy="102879"/>
            </a:xfrm>
            <a:custGeom>
              <a:avLst/>
              <a:gdLst>
                <a:gd name="T0" fmla="*/ 33 w 33"/>
                <a:gd name="T1" fmla="*/ 19 h 40"/>
                <a:gd name="T2" fmla="*/ 33 w 33"/>
                <a:gd name="T3" fmla="*/ 21 h 40"/>
                <a:gd name="T4" fmla="*/ 33 w 33"/>
                <a:gd name="T5" fmla="*/ 23 h 40"/>
                <a:gd name="T6" fmla="*/ 8 w 33"/>
                <a:gd name="T7" fmla="*/ 23 h 40"/>
                <a:gd name="T8" fmla="*/ 9 w 33"/>
                <a:gd name="T9" fmla="*/ 28 h 40"/>
                <a:gd name="T10" fmla="*/ 11 w 33"/>
                <a:gd name="T11" fmla="*/ 31 h 40"/>
                <a:gd name="T12" fmla="*/ 14 w 33"/>
                <a:gd name="T13" fmla="*/ 33 h 40"/>
                <a:gd name="T14" fmla="*/ 17 w 33"/>
                <a:gd name="T15" fmla="*/ 33 h 40"/>
                <a:gd name="T16" fmla="*/ 20 w 33"/>
                <a:gd name="T17" fmla="*/ 33 h 40"/>
                <a:gd name="T18" fmla="*/ 22 w 33"/>
                <a:gd name="T19" fmla="*/ 32 h 40"/>
                <a:gd name="T20" fmla="*/ 24 w 33"/>
                <a:gd name="T21" fmla="*/ 32 h 40"/>
                <a:gd name="T22" fmla="*/ 26 w 33"/>
                <a:gd name="T23" fmla="*/ 30 h 40"/>
                <a:gd name="T24" fmla="*/ 30 w 33"/>
                <a:gd name="T25" fmla="*/ 35 h 40"/>
                <a:gd name="T26" fmla="*/ 27 w 33"/>
                <a:gd name="T27" fmla="*/ 37 h 40"/>
                <a:gd name="T28" fmla="*/ 25 w 33"/>
                <a:gd name="T29" fmla="*/ 39 h 40"/>
                <a:gd name="T30" fmla="*/ 21 w 33"/>
                <a:gd name="T31" fmla="*/ 40 h 40"/>
                <a:gd name="T32" fmla="*/ 17 w 33"/>
                <a:gd name="T33" fmla="*/ 40 h 40"/>
                <a:gd name="T34" fmla="*/ 12 w 33"/>
                <a:gd name="T35" fmla="*/ 39 h 40"/>
                <a:gd name="T36" fmla="*/ 8 w 33"/>
                <a:gd name="T37" fmla="*/ 38 h 40"/>
                <a:gd name="T38" fmla="*/ 5 w 33"/>
                <a:gd name="T39" fmla="*/ 35 h 40"/>
                <a:gd name="T40" fmla="*/ 3 w 33"/>
                <a:gd name="T41" fmla="*/ 31 h 40"/>
                <a:gd name="T42" fmla="*/ 1 w 33"/>
                <a:gd name="T43" fmla="*/ 26 h 40"/>
                <a:gd name="T44" fmla="*/ 0 w 33"/>
                <a:gd name="T45" fmla="*/ 20 h 40"/>
                <a:gd name="T46" fmla="*/ 2 w 33"/>
                <a:gd name="T47" fmla="*/ 12 h 40"/>
                <a:gd name="T48" fmla="*/ 5 w 33"/>
                <a:gd name="T49" fmla="*/ 5 h 40"/>
                <a:gd name="T50" fmla="*/ 10 w 33"/>
                <a:gd name="T51" fmla="*/ 1 h 40"/>
                <a:gd name="T52" fmla="*/ 17 w 33"/>
                <a:gd name="T53" fmla="*/ 0 h 40"/>
                <a:gd name="T54" fmla="*/ 24 w 33"/>
                <a:gd name="T55" fmla="*/ 2 h 40"/>
                <a:gd name="T56" fmla="*/ 29 w 33"/>
                <a:gd name="T57" fmla="*/ 6 h 40"/>
                <a:gd name="T58" fmla="*/ 32 w 33"/>
                <a:gd name="T59" fmla="*/ 12 h 40"/>
                <a:gd name="T60" fmla="*/ 33 w 33"/>
                <a:gd name="T61" fmla="*/ 19 h 40"/>
                <a:gd name="T62" fmla="*/ 26 w 33"/>
                <a:gd name="T63" fmla="*/ 17 h 40"/>
                <a:gd name="T64" fmla="*/ 25 w 33"/>
                <a:gd name="T65" fmla="*/ 13 h 40"/>
                <a:gd name="T66" fmla="*/ 23 w 33"/>
                <a:gd name="T67" fmla="*/ 10 h 40"/>
                <a:gd name="T68" fmla="*/ 21 w 33"/>
                <a:gd name="T69" fmla="*/ 8 h 40"/>
                <a:gd name="T70" fmla="*/ 17 w 33"/>
                <a:gd name="T71" fmla="*/ 7 h 40"/>
                <a:gd name="T72" fmla="*/ 13 w 33"/>
                <a:gd name="T73" fmla="*/ 8 h 40"/>
                <a:gd name="T74" fmla="*/ 11 w 33"/>
                <a:gd name="T75" fmla="*/ 9 h 40"/>
                <a:gd name="T76" fmla="*/ 9 w 33"/>
                <a:gd name="T77" fmla="*/ 12 h 40"/>
                <a:gd name="T78" fmla="*/ 8 w 33"/>
                <a:gd name="T79" fmla="*/ 17 h 40"/>
                <a:gd name="T80" fmla="*/ 26 w 33"/>
                <a:gd name="T81" fmla="*/ 17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20"/>
                    <a:pt x="33" y="21"/>
                    <a:pt x="33" y="21"/>
                  </a:cubicBezTo>
                  <a:cubicBezTo>
                    <a:pt x="33" y="22"/>
                    <a:pt x="33" y="22"/>
                    <a:pt x="33" y="23"/>
                  </a:cubicBezTo>
                  <a:cubicBezTo>
                    <a:pt x="8" y="23"/>
                    <a:pt x="8" y="23"/>
                    <a:pt x="8" y="23"/>
                  </a:cubicBezTo>
                  <a:cubicBezTo>
                    <a:pt x="8" y="25"/>
                    <a:pt x="8" y="26"/>
                    <a:pt x="9" y="28"/>
                  </a:cubicBezTo>
                  <a:cubicBezTo>
                    <a:pt x="10" y="29"/>
                    <a:pt x="10" y="30"/>
                    <a:pt x="11" y="31"/>
                  </a:cubicBezTo>
                  <a:cubicBezTo>
                    <a:pt x="12" y="32"/>
                    <a:pt x="13" y="32"/>
                    <a:pt x="14" y="33"/>
                  </a:cubicBezTo>
                  <a:cubicBezTo>
                    <a:pt x="15" y="33"/>
                    <a:pt x="16" y="33"/>
                    <a:pt x="17" y="33"/>
                  </a:cubicBezTo>
                  <a:cubicBezTo>
                    <a:pt x="18" y="33"/>
                    <a:pt x="19" y="33"/>
                    <a:pt x="20" y="33"/>
                  </a:cubicBezTo>
                  <a:cubicBezTo>
                    <a:pt x="20" y="33"/>
                    <a:pt x="21" y="33"/>
                    <a:pt x="22" y="32"/>
                  </a:cubicBezTo>
                  <a:cubicBezTo>
                    <a:pt x="23" y="32"/>
                    <a:pt x="23" y="32"/>
                    <a:pt x="24" y="32"/>
                  </a:cubicBezTo>
                  <a:cubicBezTo>
                    <a:pt x="24" y="31"/>
                    <a:pt x="25" y="31"/>
                    <a:pt x="26" y="30"/>
                  </a:cubicBezTo>
                  <a:cubicBezTo>
                    <a:pt x="30" y="35"/>
                    <a:pt x="30" y="35"/>
                    <a:pt x="30" y="35"/>
                  </a:cubicBezTo>
                  <a:cubicBezTo>
                    <a:pt x="29" y="36"/>
                    <a:pt x="28" y="37"/>
                    <a:pt x="27" y="37"/>
                  </a:cubicBezTo>
                  <a:cubicBezTo>
                    <a:pt x="27" y="38"/>
                    <a:pt x="26" y="38"/>
                    <a:pt x="25" y="39"/>
                  </a:cubicBezTo>
                  <a:cubicBezTo>
                    <a:pt x="24" y="39"/>
                    <a:pt x="22" y="40"/>
                    <a:pt x="21" y="40"/>
                  </a:cubicBezTo>
                  <a:cubicBezTo>
                    <a:pt x="20" y="40"/>
                    <a:pt x="18" y="40"/>
                    <a:pt x="17" y="40"/>
                  </a:cubicBezTo>
                  <a:cubicBezTo>
                    <a:pt x="15" y="40"/>
                    <a:pt x="14" y="40"/>
                    <a:pt x="12" y="39"/>
                  </a:cubicBezTo>
                  <a:cubicBezTo>
                    <a:pt x="11" y="39"/>
                    <a:pt x="10" y="38"/>
                    <a:pt x="8" y="38"/>
                  </a:cubicBezTo>
                  <a:cubicBezTo>
                    <a:pt x="7" y="37"/>
                    <a:pt x="6" y="36"/>
                    <a:pt x="5" y="35"/>
                  </a:cubicBezTo>
                  <a:cubicBezTo>
                    <a:pt x="4" y="34"/>
                    <a:pt x="4" y="33"/>
                    <a:pt x="3" y="31"/>
                  </a:cubicBezTo>
                  <a:cubicBezTo>
                    <a:pt x="2" y="30"/>
                    <a:pt x="1" y="28"/>
                    <a:pt x="1" y="26"/>
                  </a:cubicBezTo>
                  <a:cubicBezTo>
                    <a:pt x="1" y="24"/>
                    <a:pt x="0" y="22"/>
                    <a:pt x="0" y="20"/>
                  </a:cubicBezTo>
                  <a:cubicBezTo>
                    <a:pt x="0" y="17"/>
                    <a:pt x="1" y="14"/>
                    <a:pt x="2" y="12"/>
                  </a:cubicBezTo>
                  <a:cubicBezTo>
                    <a:pt x="2" y="9"/>
                    <a:pt x="4" y="7"/>
                    <a:pt x="5" y="5"/>
                  </a:cubicBezTo>
                  <a:cubicBezTo>
                    <a:pt x="6" y="4"/>
                    <a:pt x="8" y="2"/>
                    <a:pt x="10" y="1"/>
                  </a:cubicBezTo>
                  <a:cubicBezTo>
                    <a:pt x="12" y="1"/>
                    <a:pt x="15" y="0"/>
                    <a:pt x="17" y="0"/>
                  </a:cubicBezTo>
                  <a:cubicBezTo>
                    <a:pt x="20" y="0"/>
                    <a:pt x="22" y="1"/>
                    <a:pt x="24" y="2"/>
                  </a:cubicBezTo>
                  <a:cubicBezTo>
                    <a:pt x="26" y="3"/>
                    <a:pt x="28" y="4"/>
                    <a:pt x="29" y="6"/>
                  </a:cubicBezTo>
                  <a:cubicBezTo>
                    <a:pt x="31" y="8"/>
                    <a:pt x="32" y="10"/>
                    <a:pt x="32" y="12"/>
                  </a:cubicBezTo>
                  <a:cubicBezTo>
                    <a:pt x="33" y="14"/>
                    <a:pt x="33" y="17"/>
                    <a:pt x="33" y="19"/>
                  </a:cubicBezTo>
                  <a:close/>
                  <a:moveTo>
                    <a:pt x="26" y="17"/>
                  </a:moveTo>
                  <a:cubicBezTo>
                    <a:pt x="26" y="15"/>
                    <a:pt x="25" y="14"/>
                    <a:pt x="25" y="13"/>
                  </a:cubicBezTo>
                  <a:cubicBezTo>
                    <a:pt x="25" y="12"/>
                    <a:pt x="24" y="11"/>
                    <a:pt x="23" y="10"/>
                  </a:cubicBezTo>
                  <a:cubicBezTo>
                    <a:pt x="23" y="9"/>
                    <a:pt x="22" y="8"/>
                    <a:pt x="21" y="8"/>
                  </a:cubicBezTo>
                  <a:cubicBezTo>
                    <a:pt x="20" y="7"/>
                    <a:pt x="18" y="7"/>
                    <a:pt x="17" y="7"/>
                  </a:cubicBezTo>
                  <a:cubicBezTo>
                    <a:pt x="15" y="7"/>
                    <a:pt x="14" y="7"/>
                    <a:pt x="13" y="8"/>
                  </a:cubicBezTo>
                  <a:cubicBezTo>
                    <a:pt x="12" y="8"/>
                    <a:pt x="11" y="9"/>
                    <a:pt x="11" y="9"/>
                  </a:cubicBezTo>
                  <a:cubicBezTo>
                    <a:pt x="10" y="10"/>
                    <a:pt x="9" y="11"/>
                    <a:pt x="9" y="12"/>
                  </a:cubicBezTo>
                  <a:cubicBezTo>
                    <a:pt x="8" y="14"/>
                    <a:pt x="8" y="15"/>
                    <a:pt x="8" y="17"/>
                  </a:cubicBezTo>
                  <a:lnTo>
                    <a:pt x="26" y="1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23" name="Freeform 60">
              <a:extLst>
                <a:ext uri="{FF2B5EF4-FFF2-40B4-BE49-F238E27FC236}">
                  <a16:creationId xmlns:a16="http://schemas.microsoft.com/office/drawing/2014/main" id="{15FBF980-B96C-472B-A46B-A731CA164E92}"/>
                </a:ext>
              </a:extLst>
            </p:cNvPr>
            <p:cNvSpPr>
              <a:spLocks/>
            </p:cNvSpPr>
            <p:nvPr userDrawn="1"/>
          </p:nvSpPr>
          <p:spPr bwMode="auto">
            <a:xfrm>
              <a:off x="1727435" y="6421821"/>
              <a:ext cx="122060" cy="97648"/>
            </a:xfrm>
            <a:custGeom>
              <a:avLst/>
              <a:gdLst>
                <a:gd name="T0" fmla="*/ 56 w 70"/>
                <a:gd name="T1" fmla="*/ 56 h 56"/>
                <a:gd name="T2" fmla="*/ 46 w 70"/>
                <a:gd name="T3" fmla="*/ 56 h 56"/>
                <a:gd name="T4" fmla="*/ 35 w 70"/>
                <a:gd name="T5" fmla="*/ 16 h 56"/>
                <a:gd name="T6" fmla="*/ 25 w 70"/>
                <a:gd name="T7" fmla="*/ 56 h 56"/>
                <a:gd name="T8" fmla="*/ 15 w 70"/>
                <a:gd name="T9" fmla="*/ 56 h 56"/>
                <a:gd name="T10" fmla="*/ 0 w 70"/>
                <a:gd name="T11" fmla="*/ 0 h 56"/>
                <a:gd name="T12" fmla="*/ 10 w 70"/>
                <a:gd name="T13" fmla="*/ 0 h 56"/>
                <a:gd name="T14" fmla="*/ 21 w 70"/>
                <a:gd name="T15" fmla="*/ 38 h 56"/>
                <a:gd name="T16" fmla="*/ 31 w 70"/>
                <a:gd name="T17" fmla="*/ 0 h 56"/>
                <a:gd name="T18" fmla="*/ 40 w 70"/>
                <a:gd name="T19" fmla="*/ 0 h 56"/>
                <a:gd name="T20" fmla="*/ 50 w 70"/>
                <a:gd name="T21" fmla="*/ 38 h 56"/>
                <a:gd name="T22" fmla="*/ 60 w 70"/>
                <a:gd name="T23" fmla="*/ 0 h 56"/>
                <a:gd name="T24" fmla="*/ 70 w 70"/>
                <a:gd name="T25" fmla="*/ 0 h 56"/>
                <a:gd name="T26" fmla="*/ 56 w 70"/>
                <a:gd name="T2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56">
                  <a:moveTo>
                    <a:pt x="56" y="56"/>
                  </a:moveTo>
                  <a:lnTo>
                    <a:pt x="46" y="56"/>
                  </a:lnTo>
                  <a:lnTo>
                    <a:pt x="35" y="16"/>
                  </a:lnTo>
                  <a:lnTo>
                    <a:pt x="25" y="56"/>
                  </a:lnTo>
                  <a:lnTo>
                    <a:pt x="15" y="56"/>
                  </a:lnTo>
                  <a:lnTo>
                    <a:pt x="0" y="0"/>
                  </a:lnTo>
                  <a:lnTo>
                    <a:pt x="10" y="0"/>
                  </a:lnTo>
                  <a:lnTo>
                    <a:pt x="21" y="38"/>
                  </a:lnTo>
                  <a:lnTo>
                    <a:pt x="31" y="0"/>
                  </a:lnTo>
                  <a:lnTo>
                    <a:pt x="40" y="0"/>
                  </a:lnTo>
                  <a:lnTo>
                    <a:pt x="50" y="38"/>
                  </a:lnTo>
                  <a:lnTo>
                    <a:pt x="60" y="0"/>
                  </a:lnTo>
                  <a:lnTo>
                    <a:pt x="70" y="0"/>
                  </a:lnTo>
                  <a:lnTo>
                    <a:pt x="56" y="5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24" name="Freeform 61">
              <a:extLst>
                <a:ext uri="{FF2B5EF4-FFF2-40B4-BE49-F238E27FC236}">
                  <a16:creationId xmlns:a16="http://schemas.microsoft.com/office/drawing/2014/main" id="{64F1DD18-05EE-4F9F-9E6B-E03C4C500F21}"/>
                </a:ext>
              </a:extLst>
            </p:cNvPr>
            <p:cNvSpPr>
              <a:spLocks noEditPoints="1"/>
            </p:cNvSpPr>
            <p:nvPr userDrawn="1"/>
          </p:nvSpPr>
          <p:spPr bwMode="auto">
            <a:xfrm>
              <a:off x="1859957" y="6418333"/>
              <a:ext cx="87186" cy="102879"/>
            </a:xfrm>
            <a:custGeom>
              <a:avLst/>
              <a:gdLst>
                <a:gd name="T0" fmla="*/ 34 w 34"/>
                <a:gd name="T1" fmla="*/ 20 h 40"/>
                <a:gd name="T2" fmla="*/ 33 w 34"/>
                <a:gd name="T3" fmla="*/ 28 h 40"/>
                <a:gd name="T4" fmla="*/ 29 w 34"/>
                <a:gd name="T5" fmla="*/ 35 h 40"/>
                <a:gd name="T6" fmla="*/ 24 w 34"/>
                <a:gd name="T7" fmla="*/ 39 h 40"/>
                <a:gd name="T8" fmla="*/ 17 w 34"/>
                <a:gd name="T9" fmla="*/ 40 h 40"/>
                <a:gd name="T10" fmla="*/ 10 w 34"/>
                <a:gd name="T11" fmla="*/ 39 h 40"/>
                <a:gd name="T12" fmla="*/ 5 w 34"/>
                <a:gd name="T13" fmla="*/ 35 h 40"/>
                <a:gd name="T14" fmla="*/ 1 w 34"/>
                <a:gd name="T15" fmla="*/ 28 h 40"/>
                <a:gd name="T16" fmla="*/ 0 w 34"/>
                <a:gd name="T17" fmla="*/ 20 h 40"/>
                <a:gd name="T18" fmla="*/ 1 w 34"/>
                <a:gd name="T19" fmla="*/ 12 h 40"/>
                <a:gd name="T20" fmla="*/ 5 w 34"/>
                <a:gd name="T21" fmla="*/ 5 h 40"/>
                <a:gd name="T22" fmla="*/ 11 w 34"/>
                <a:gd name="T23" fmla="*/ 1 h 40"/>
                <a:gd name="T24" fmla="*/ 17 w 34"/>
                <a:gd name="T25" fmla="*/ 0 h 40"/>
                <a:gd name="T26" fmla="*/ 24 w 34"/>
                <a:gd name="T27" fmla="*/ 1 h 40"/>
                <a:gd name="T28" fmla="*/ 29 w 34"/>
                <a:gd name="T29" fmla="*/ 5 h 40"/>
                <a:gd name="T30" fmla="*/ 33 w 34"/>
                <a:gd name="T31" fmla="*/ 12 h 40"/>
                <a:gd name="T32" fmla="*/ 34 w 34"/>
                <a:gd name="T33" fmla="*/ 20 h 40"/>
                <a:gd name="T34" fmla="*/ 27 w 34"/>
                <a:gd name="T35" fmla="*/ 20 h 40"/>
                <a:gd name="T36" fmla="*/ 26 w 34"/>
                <a:gd name="T37" fmla="*/ 15 h 40"/>
                <a:gd name="T38" fmla="*/ 24 w 34"/>
                <a:gd name="T39" fmla="*/ 11 h 40"/>
                <a:gd name="T40" fmla="*/ 21 w 34"/>
                <a:gd name="T41" fmla="*/ 8 h 40"/>
                <a:gd name="T42" fmla="*/ 17 w 34"/>
                <a:gd name="T43" fmla="*/ 7 h 40"/>
                <a:gd name="T44" fmla="*/ 13 w 34"/>
                <a:gd name="T45" fmla="*/ 8 h 40"/>
                <a:gd name="T46" fmla="*/ 10 w 34"/>
                <a:gd name="T47" fmla="*/ 11 h 40"/>
                <a:gd name="T48" fmla="*/ 8 w 34"/>
                <a:gd name="T49" fmla="*/ 15 h 40"/>
                <a:gd name="T50" fmla="*/ 8 w 34"/>
                <a:gd name="T51" fmla="*/ 20 h 40"/>
                <a:gd name="T52" fmla="*/ 8 w 34"/>
                <a:gd name="T53" fmla="*/ 26 h 40"/>
                <a:gd name="T54" fmla="*/ 10 w 34"/>
                <a:gd name="T55" fmla="*/ 30 h 40"/>
                <a:gd name="T56" fmla="*/ 13 w 34"/>
                <a:gd name="T57" fmla="*/ 32 h 40"/>
                <a:gd name="T58" fmla="*/ 17 w 34"/>
                <a:gd name="T59" fmla="*/ 33 h 40"/>
                <a:gd name="T60" fmla="*/ 21 w 34"/>
                <a:gd name="T61" fmla="*/ 32 h 40"/>
                <a:gd name="T62" fmla="*/ 24 w 34"/>
                <a:gd name="T63" fmla="*/ 29 h 40"/>
                <a:gd name="T64" fmla="*/ 26 w 34"/>
                <a:gd name="T65" fmla="*/ 25 h 40"/>
                <a:gd name="T66" fmla="*/ 27 w 34"/>
                <a:gd name="T67"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 h="40">
                  <a:moveTo>
                    <a:pt x="34" y="20"/>
                  </a:moveTo>
                  <a:cubicBezTo>
                    <a:pt x="34" y="23"/>
                    <a:pt x="34" y="26"/>
                    <a:pt x="33" y="28"/>
                  </a:cubicBezTo>
                  <a:cubicBezTo>
                    <a:pt x="32" y="31"/>
                    <a:pt x="31" y="33"/>
                    <a:pt x="29" y="35"/>
                  </a:cubicBezTo>
                  <a:cubicBezTo>
                    <a:pt x="28" y="37"/>
                    <a:pt x="26" y="38"/>
                    <a:pt x="24" y="39"/>
                  </a:cubicBezTo>
                  <a:cubicBezTo>
                    <a:pt x="22" y="40"/>
                    <a:pt x="20" y="40"/>
                    <a:pt x="17" y="40"/>
                  </a:cubicBezTo>
                  <a:cubicBezTo>
                    <a:pt x="15" y="40"/>
                    <a:pt x="12" y="40"/>
                    <a:pt x="10" y="39"/>
                  </a:cubicBezTo>
                  <a:cubicBezTo>
                    <a:pt x="8" y="38"/>
                    <a:pt x="6" y="36"/>
                    <a:pt x="5" y="35"/>
                  </a:cubicBezTo>
                  <a:cubicBezTo>
                    <a:pt x="3" y="33"/>
                    <a:pt x="2" y="31"/>
                    <a:pt x="1" y="28"/>
                  </a:cubicBezTo>
                  <a:cubicBezTo>
                    <a:pt x="1" y="26"/>
                    <a:pt x="0" y="23"/>
                    <a:pt x="0" y="20"/>
                  </a:cubicBezTo>
                  <a:cubicBezTo>
                    <a:pt x="0" y="17"/>
                    <a:pt x="1" y="14"/>
                    <a:pt x="1" y="12"/>
                  </a:cubicBezTo>
                  <a:cubicBezTo>
                    <a:pt x="2" y="9"/>
                    <a:pt x="4" y="7"/>
                    <a:pt x="5" y="5"/>
                  </a:cubicBezTo>
                  <a:cubicBezTo>
                    <a:pt x="7" y="4"/>
                    <a:pt x="8" y="2"/>
                    <a:pt x="11" y="1"/>
                  </a:cubicBezTo>
                  <a:cubicBezTo>
                    <a:pt x="13" y="1"/>
                    <a:pt x="15" y="0"/>
                    <a:pt x="17" y="0"/>
                  </a:cubicBezTo>
                  <a:cubicBezTo>
                    <a:pt x="20" y="0"/>
                    <a:pt x="22" y="1"/>
                    <a:pt x="24" y="1"/>
                  </a:cubicBezTo>
                  <a:cubicBezTo>
                    <a:pt x="26" y="2"/>
                    <a:pt x="28" y="4"/>
                    <a:pt x="29" y="5"/>
                  </a:cubicBezTo>
                  <a:cubicBezTo>
                    <a:pt x="31" y="7"/>
                    <a:pt x="32" y="9"/>
                    <a:pt x="33" y="12"/>
                  </a:cubicBezTo>
                  <a:cubicBezTo>
                    <a:pt x="34" y="14"/>
                    <a:pt x="34" y="17"/>
                    <a:pt x="34" y="20"/>
                  </a:cubicBezTo>
                  <a:close/>
                  <a:moveTo>
                    <a:pt x="27" y="20"/>
                  </a:moveTo>
                  <a:cubicBezTo>
                    <a:pt x="27" y="18"/>
                    <a:pt x="27" y="16"/>
                    <a:pt x="26" y="15"/>
                  </a:cubicBezTo>
                  <a:cubicBezTo>
                    <a:pt x="26" y="13"/>
                    <a:pt x="25" y="12"/>
                    <a:pt x="24" y="11"/>
                  </a:cubicBezTo>
                  <a:cubicBezTo>
                    <a:pt x="23" y="10"/>
                    <a:pt x="22" y="9"/>
                    <a:pt x="21" y="8"/>
                  </a:cubicBezTo>
                  <a:cubicBezTo>
                    <a:pt x="20" y="8"/>
                    <a:pt x="18" y="7"/>
                    <a:pt x="17" y="7"/>
                  </a:cubicBezTo>
                  <a:cubicBezTo>
                    <a:pt x="16" y="7"/>
                    <a:pt x="14" y="8"/>
                    <a:pt x="13" y="8"/>
                  </a:cubicBezTo>
                  <a:cubicBezTo>
                    <a:pt x="12" y="9"/>
                    <a:pt x="11" y="10"/>
                    <a:pt x="10" y="11"/>
                  </a:cubicBezTo>
                  <a:cubicBezTo>
                    <a:pt x="9" y="12"/>
                    <a:pt x="9" y="13"/>
                    <a:pt x="8" y="15"/>
                  </a:cubicBezTo>
                  <a:cubicBezTo>
                    <a:pt x="8" y="16"/>
                    <a:pt x="8" y="18"/>
                    <a:pt x="8" y="20"/>
                  </a:cubicBezTo>
                  <a:cubicBezTo>
                    <a:pt x="8" y="22"/>
                    <a:pt x="8" y="24"/>
                    <a:pt x="8" y="26"/>
                  </a:cubicBezTo>
                  <a:cubicBezTo>
                    <a:pt x="9" y="27"/>
                    <a:pt x="10" y="28"/>
                    <a:pt x="10" y="30"/>
                  </a:cubicBezTo>
                  <a:cubicBezTo>
                    <a:pt x="11" y="31"/>
                    <a:pt x="12" y="32"/>
                    <a:pt x="13" y="32"/>
                  </a:cubicBezTo>
                  <a:cubicBezTo>
                    <a:pt x="15" y="33"/>
                    <a:pt x="16" y="33"/>
                    <a:pt x="17" y="33"/>
                  </a:cubicBezTo>
                  <a:cubicBezTo>
                    <a:pt x="19" y="33"/>
                    <a:pt x="20" y="33"/>
                    <a:pt x="21" y="32"/>
                  </a:cubicBezTo>
                  <a:cubicBezTo>
                    <a:pt x="22" y="31"/>
                    <a:pt x="23" y="30"/>
                    <a:pt x="24" y="29"/>
                  </a:cubicBezTo>
                  <a:cubicBezTo>
                    <a:pt x="25" y="28"/>
                    <a:pt x="26" y="27"/>
                    <a:pt x="26" y="25"/>
                  </a:cubicBezTo>
                  <a:cubicBezTo>
                    <a:pt x="27" y="24"/>
                    <a:pt x="27" y="22"/>
                    <a:pt x="27" y="2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25" name="Freeform 62">
              <a:extLst>
                <a:ext uri="{FF2B5EF4-FFF2-40B4-BE49-F238E27FC236}">
                  <a16:creationId xmlns:a16="http://schemas.microsoft.com/office/drawing/2014/main" id="{6051CC00-BFF2-4334-9855-62AD588546F7}"/>
                </a:ext>
              </a:extLst>
            </p:cNvPr>
            <p:cNvSpPr>
              <a:spLocks/>
            </p:cNvSpPr>
            <p:nvPr userDrawn="1"/>
          </p:nvSpPr>
          <p:spPr bwMode="auto">
            <a:xfrm>
              <a:off x="1968067" y="6418333"/>
              <a:ext cx="57543" cy="101135"/>
            </a:xfrm>
            <a:custGeom>
              <a:avLst/>
              <a:gdLst>
                <a:gd name="T0" fmla="*/ 21 w 23"/>
                <a:gd name="T1" fmla="*/ 9 h 39"/>
                <a:gd name="T2" fmla="*/ 18 w 23"/>
                <a:gd name="T3" fmla="*/ 8 h 39"/>
                <a:gd name="T4" fmla="*/ 15 w 23"/>
                <a:gd name="T5" fmla="*/ 7 h 39"/>
                <a:gd name="T6" fmla="*/ 10 w 23"/>
                <a:gd name="T7" fmla="*/ 10 h 39"/>
                <a:gd name="T8" fmla="*/ 8 w 23"/>
                <a:gd name="T9" fmla="*/ 17 h 39"/>
                <a:gd name="T10" fmla="*/ 8 w 23"/>
                <a:gd name="T11" fmla="*/ 39 h 39"/>
                <a:gd name="T12" fmla="*/ 0 w 23"/>
                <a:gd name="T13" fmla="*/ 39 h 39"/>
                <a:gd name="T14" fmla="*/ 0 w 23"/>
                <a:gd name="T15" fmla="*/ 1 h 39"/>
                <a:gd name="T16" fmla="*/ 8 w 23"/>
                <a:gd name="T17" fmla="*/ 1 h 39"/>
                <a:gd name="T18" fmla="*/ 8 w 23"/>
                <a:gd name="T19" fmla="*/ 5 h 39"/>
                <a:gd name="T20" fmla="*/ 9 w 23"/>
                <a:gd name="T21" fmla="*/ 3 h 39"/>
                <a:gd name="T22" fmla="*/ 11 w 23"/>
                <a:gd name="T23" fmla="*/ 1 h 39"/>
                <a:gd name="T24" fmla="*/ 14 w 23"/>
                <a:gd name="T25" fmla="*/ 0 h 39"/>
                <a:gd name="T26" fmla="*/ 17 w 23"/>
                <a:gd name="T27" fmla="*/ 0 h 39"/>
                <a:gd name="T28" fmla="*/ 20 w 23"/>
                <a:gd name="T29" fmla="*/ 1 h 39"/>
                <a:gd name="T30" fmla="*/ 23 w 23"/>
                <a:gd name="T31" fmla="*/ 2 h 39"/>
                <a:gd name="T32" fmla="*/ 21 w 23"/>
                <a:gd name="T33" fmla="*/ 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39">
                  <a:moveTo>
                    <a:pt x="21" y="9"/>
                  </a:moveTo>
                  <a:cubicBezTo>
                    <a:pt x="20" y="8"/>
                    <a:pt x="19" y="8"/>
                    <a:pt x="18" y="8"/>
                  </a:cubicBezTo>
                  <a:cubicBezTo>
                    <a:pt x="18" y="8"/>
                    <a:pt x="17" y="7"/>
                    <a:pt x="15" y="7"/>
                  </a:cubicBezTo>
                  <a:cubicBezTo>
                    <a:pt x="13" y="7"/>
                    <a:pt x="11" y="8"/>
                    <a:pt x="10" y="10"/>
                  </a:cubicBezTo>
                  <a:cubicBezTo>
                    <a:pt x="8" y="12"/>
                    <a:pt x="8" y="14"/>
                    <a:pt x="8" y="17"/>
                  </a:cubicBezTo>
                  <a:cubicBezTo>
                    <a:pt x="8" y="39"/>
                    <a:pt x="8" y="39"/>
                    <a:pt x="8" y="39"/>
                  </a:cubicBezTo>
                  <a:cubicBezTo>
                    <a:pt x="0" y="39"/>
                    <a:pt x="0" y="39"/>
                    <a:pt x="0" y="39"/>
                  </a:cubicBezTo>
                  <a:cubicBezTo>
                    <a:pt x="0" y="1"/>
                    <a:pt x="0" y="1"/>
                    <a:pt x="0" y="1"/>
                  </a:cubicBezTo>
                  <a:cubicBezTo>
                    <a:pt x="8" y="1"/>
                    <a:pt x="8" y="1"/>
                    <a:pt x="8" y="1"/>
                  </a:cubicBezTo>
                  <a:cubicBezTo>
                    <a:pt x="8" y="5"/>
                    <a:pt x="8" y="5"/>
                    <a:pt x="8" y="5"/>
                  </a:cubicBezTo>
                  <a:cubicBezTo>
                    <a:pt x="8" y="4"/>
                    <a:pt x="9" y="3"/>
                    <a:pt x="9" y="3"/>
                  </a:cubicBezTo>
                  <a:cubicBezTo>
                    <a:pt x="10" y="2"/>
                    <a:pt x="11" y="2"/>
                    <a:pt x="11" y="1"/>
                  </a:cubicBezTo>
                  <a:cubicBezTo>
                    <a:pt x="12" y="1"/>
                    <a:pt x="13" y="1"/>
                    <a:pt x="14" y="0"/>
                  </a:cubicBezTo>
                  <a:cubicBezTo>
                    <a:pt x="15" y="0"/>
                    <a:pt x="16" y="0"/>
                    <a:pt x="17" y="0"/>
                  </a:cubicBezTo>
                  <a:cubicBezTo>
                    <a:pt x="18" y="0"/>
                    <a:pt x="19" y="0"/>
                    <a:pt x="20" y="1"/>
                  </a:cubicBezTo>
                  <a:cubicBezTo>
                    <a:pt x="21" y="1"/>
                    <a:pt x="22" y="1"/>
                    <a:pt x="23" y="2"/>
                  </a:cubicBezTo>
                  <a:lnTo>
                    <a:pt x="21" y="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26" name="Freeform 63">
              <a:extLst>
                <a:ext uri="{FF2B5EF4-FFF2-40B4-BE49-F238E27FC236}">
                  <a16:creationId xmlns:a16="http://schemas.microsoft.com/office/drawing/2014/main" id="{905DD261-B224-46ED-8CEE-E8D180BA4B72}"/>
                </a:ext>
              </a:extLst>
            </p:cNvPr>
            <p:cNvSpPr>
              <a:spLocks/>
            </p:cNvSpPr>
            <p:nvPr userDrawn="1"/>
          </p:nvSpPr>
          <p:spPr bwMode="auto">
            <a:xfrm>
              <a:off x="2043046" y="6383459"/>
              <a:ext cx="19181" cy="136010"/>
            </a:xfrm>
            <a:custGeom>
              <a:avLst/>
              <a:gdLst>
                <a:gd name="T0" fmla="*/ 0 w 11"/>
                <a:gd name="T1" fmla="*/ 78 h 78"/>
                <a:gd name="T2" fmla="*/ 0 w 11"/>
                <a:gd name="T3" fmla="*/ 6 h 78"/>
                <a:gd name="T4" fmla="*/ 11 w 11"/>
                <a:gd name="T5" fmla="*/ 0 h 78"/>
                <a:gd name="T6" fmla="*/ 11 w 11"/>
                <a:gd name="T7" fmla="*/ 78 h 78"/>
                <a:gd name="T8" fmla="*/ 0 w 11"/>
                <a:gd name="T9" fmla="*/ 78 h 78"/>
              </a:gdLst>
              <a:ahLst/>
              <a:cxnLst>
                <a:cxn ang="0">
                  <a:pos x="T0" y="T1"/>
                </a:cxn>
                <a:cxn ang="0">
                  <a:pos x="T2" y="T3"/>
                </a:cxn>
                <a:cxn ang="0">
                  <a:pos x="T4" y="T5"/>
                </a:cxn>
                <a:cxn ang="0">
                  <a:pos x="T6" y="T7"/>
                </a:cxn>
                <a:cxn ang="0">
                  <a:pos x="T8" y="T9"/>
                </a:cxn>
              </a:cxnLst>
              <a:rect l="0" t="0" r="r" b="b"/>
              <a:pathLst>
                <a:path w="11" h="78">
                  <a:moveTo>
                    <a:pt x="0" y="78"/>
                  </a:moveTo>
                  <a:lnTo>
                    <a:pt x="0" y="6"/>
                  </a:lnTo>
                  <a:lnTo>
                    <a:pt x="11" y="0"/>
                  </a:lnTo>
                  <a:lnTo>
                    <a:pt x="11" y="78"/>
                  </a:lnTo>
                  <a:lnTo>
                    <a:pt x="0" y="7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27" name="Freeform 64">
              <a:extLst>
                <a:ext uri="{FF2B5EF4-FFF2-40B4-BE49-F238E27FC236}">
                  <a16:creationId xmlns:a16="http://schemas.microsoft.com/office/drawing/2014/main" id="{A23129DF-0296-4CA9-9723-124682F0A70E}"/>
                </a:ext>
              </a:extLst>
            </p:cNvPr>
            <p:cNvSpPr>
              <a:spLocks noEditPoints="1"/>
            </p:cNvSpPr>
            <p:nvPr userDrawn="1"/>
          </p:nvSpPr>
          <p:spPr bwMode="auto">
            <a:xfrm>
              <a:off x="2084896" y="6383459"/>
              <a:ext cx="80211" cy="137753"/>
            </a:xfrm>
            <a:custGeom>
              <a:avLst/>
              <a:gdLst>
                <a:gd name="T0" fmla="*/ 24 w 32"/>
                <a:gd name="T1" fmla="*/ 53 h 54"/>
                <a:gd name="T2" fmla="*/ 24 w 32"/>
                <a:gd name="T3" fmla="*/ 50 h 54"/>
                <a:gd name="T4" fmla="*/ 22 w 32"/>
                <a:gd name="T5" fmla="*/ 51 h 54"/>
                <a:gd name="T6" fmla="*/ 20 w 32"/>
                <a:gd name="T7" fmla="*/ 53 h 54"/>
                <a:gd name="T8" fmla="*/ 17 w 32"/>
                <a:gd name="T9" fmla="*/ 54 h 54"/>
                <a:gd name="T10" fmla="*/ 14 w 32"/>
                <a:gd name="T11" fmla="*/ 54 h 54"/>
                <a:gd name="T12" fmla="*/ 9 w 32"/>
                <a:gd name="T13" fmla="*/ 53 h 54"/>
                <a:gd name="T14" fmla="*/ 4 w 32"/>
                <a:gd name="T15" fmla="*/ 49 h 54"/>
                <a:gd name="T16" fmla="*/ 1 w 32"/>
                <a:gd name="T17" fmla="*/ 43 h 54"/>
                <a:gd name="T18" fmla="*/ 0 w 32"/>
                <a:gd name="T19" fmla="*/ 33 h 54"/>
                <a:gd name="T20" fmla="*/ 1 w 32"/>
                <a:gd name="T21" fmla="*/ 25 h 54"/>
                <a:gd name="T22" fmla="*/ 4 w 32"/>
                <a:gd name="T23" fmla="*/ 19 h 54"/>
                <a:gd name="T24" fmla="*/ 9 w 32"/>
                <a:gd name="T25" fmla="*/ 15 h 54"/>
                <a:gd name="T26" fmla="*/ 15 w 32"/>
                <a:gd name="T27" fmla="*/ 14 h 54"/>
                <a:gd name="T28" fmla="*/ 18 w 32"/>
                <a:gd name="T29" fmla="*/ 14 h 54"/>
                <a:gd name="T30" fmla="*/ 20 w 32"/>
                <a:gd name="T31" fmla="*/ 15 h 54"/>
                <a:gd name="T32" fmla="*/ 22 w 32"/>
                <a:gd name="T33" fmla="*/ 17 h 54"/>
                <a:gd name="T34" fmla="*/ 24 w 32"/>
                <a:gd name="T35" fmla="*/ 18 h 54"/>
                <a:gd name="T36" fmla="*/ 24 w 32"/>
                <a:gd name="T37" fmla="*/ 4 h 54"/>
                <a:gd name="T38" fmla="*/ 32 w 32"/>
                <a:gd name="T39" fmla="*/ 0 h 54"/>
                <a:gd name="T40" fmla="*/ 32 w 32"/>
                <a:gd name="T41" fmla="*/ 53 h 54"/>
                <a:gd name="T42" fmla="*/ 24 w 32"/>
                <a:gd name="T43" fmla="*/ 53 h 54"/>
                <a:gd name="T44" fmla="*/ 24 w 32"/>
                <a:gd name="T45" fmla="*/ 26 h 54"/>
                <a:gd name="T46" fmla="*/ 23 w 32"/>
                <a:gd name="T47" fmla="*/ 24 h 54"/>
                <a:gd name="T48" fmla="*/ 21 w 32"/>
                <a:gd name="T49" fmla="*/ 23 h 54"/>
                <a:gd name="T50" fmla="*/ 18 w 32"/>
                <a:gd name="T51" fmla="*/ 22 h 54"/>
                <a:gd name="T52" fmla="*/ 15 w 32"/>
                <a:gd name="T53" fmla="*/ 21 h 54"/>
                <a:gd name="T54" fmla="*/ 9 w 32"/>
                <a:gd name="T55" fmla="*/ 24 h 54"/>
                <a:gd name="T56" fmla="*/ 7 w 32"/>
                <a:gd name="T57" fmla="*/ 33 h 54"/>
                <a:gd name="T58" fmla="*/ 8 w 32"/>
                <a:gd name="T59" fmla="*/ 39 h 54"/>
                <a:gd name="T60" fmla="*/ 9 w 32"/>
                <a:gd name="T61" fmla="*/ 44 h 54"/>
                <a:gd name="T62" fmla="*/ 12 w 32"/>
                <a:gd name="T63" fmla="*/ 46 h 54"/>
                <a:gd name="T64" fmla="*/ 16 w 32"/>
                <a:gd name="T65" fmla="*/ 47 h 54"/>
                <a:gd name="T66" fmla="*/ 18 w 32"/>
                <a:gd name="T67" fmla="*/ 47 h 54"/>
                <a:gd name="T68" fmla="*/ 21 w 32"/>
                <a:gd name="T69" fmla="*/ 46 h 54"/>
                <a:gd name="T70" fmla="*/ 23 w 32"/>
                <a:gd name="T71" fmla="*/ 44 h 54"/>
                <a:gd name="T72" fmla="*/ 24 w 32"/>
                <a:gd name="T73" fmla="*/ 42 h 54"/>
                <a:gd name="T74" fmla="*/ 24 w 32"/>
                <a:gd name="T75" fmla="*/ 26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2" h="54">
                  <a:moveTo>
                    <a:pt x="24" y="53"/>
                  </a:moveTo>
                  <a:cubicBezTo>
                    <a:pt x="24" y="50"/>
                    <a:pt x="24" y="50"/>
                    <a:pt x="24" y="50"/>
                  </a:cubicBezTo>
                  <a:cubicBezTo>
                    <a:pt x="24" y="50"/>
                    <a:pt x="23" y="51"/>
                    <a:pt x="22" y="51"/>
                  </a:cubicBezTo>
                  <a:cubicBezTo>
                    <a:pt x="21" y="52"/>
                    <a:pt x="21" y="52"/>
                    <a:pt x="20" y="53"/>
                  </a:cubicBezTo>
                  <a:cubicBezTo>
                    <a:pt x="19" y="53"/>
                    <a:pt x="18" y="54"/>
                    <a:pt x="17" y="54"/>
                  </a:cubicBezTo>
                  <a:cubicBezTo>
                    <a:pt x="16" y="54"/>
                    <a:pt x="15" y="54"/>
                    <a:pt x="14" y="54"/>
                  </a:cubicBezTo>
                  <a:cubicBezTo>
                    <a:pt x="12" y="54"/>
                    <a:pt x="10" y="54"/>
                    <a:pt x="9" y="53"/>
                  </a:cubicBezTo>
                  <a:cubicBezTo>
                    <a:pt x="7" y="52"/>
                    <a:pt x="5" y="51"/>
                    <a:pt x="4" y="49"/>
                  </a:cubicBezTo>
                  <a:cubicBezTo>
                    <a:pt x="3" y="48"/>
                    <a:pt x="1" y="45"/>
                    <a:pt x="1" y="43"/>
                  </a:cubicBezTo>
                  <a:cubicBezTo>
                    <a:pt x="0" y="40"/>
                    <a:pt x="0" y="37"/>
                    <a:pt x="0" y="33"/>
                  </a:cubicBezTo>
                  <a:cubicBezTo>
                    <a:pt x="0" y="30"/>
                    <a:pt x="0" y="27"/>
                    <a:pt x="1" y="25"/>
                  </a:cubicBezTo>
                  <a:cubicBezTo>
                    <a:pt x="2" y="22"/>
                    <a:pt x="3" y="20"/>
                    <a:pt x="4" y="19"/>
                  </a:cubicBezTo>
                  <a:cubicBezTo>
                    <a:pt x="6" y="17"/>
                    <a:pt x="7" y="16"/>
                    <a:pt x="9" y="15"/>
                  </a:cubicBezTo>
                  <a:cubicBezTo>
                    <a:pt x="11" y="14"/>
                    <a:pt x="13" y="14"/>
                    <a:pt x="15" y="14"/>
                  </a:cubicBezTo>
                  <a:cubicBezTo>
                    <a:pt x="16" y="14"/>
                    <a:pt x="17" y="14"/>
                    <a:pt x="18" y="14"/>
                  </a:cubicBezTo>
                  <a:cubicBezTo>
                    <a:pt x="18" y="15"/>
                    <a:pt x="19" y="15"/>
                    <a:pt x="20" y="15"/>
                  </a:cubicBezTo>
                  <a:cubicBezTo>
                    <a:pt x="21" y="16"/>
                    <a:pt x="22" y="16"/>
                    <a:pt x="22" y="17"/>
                  </a:cubicBezTo>
                  <a:cubicBezTo>
                    <a:pt x="23" y="17"/>
                    <a:pt x="24" y="18"/>
                    <a:pt x="24" y="18"/>
                  </a:cubicBezTo>
                  <a:cubicBezTo>
                    <a:pt x="24" y="4"/>
                    <a:pt x="24" y="4"/>
                    <a:pt x="24" y="4"/>
                  </a:cubicBezTo>
                  <a:cubicBezTo>
                    <a:pt x="32" y="0"/>
                    <a:pt x="32" y="0"/>
                    <a:pt x="32" y="0"/>
                  </a:cubicBezTo>
                  <a:cubicBezTo>
                    <a:pt x="32" y="53"/>
                    <a:pt x="32" y="53"/>
                    <a:pt x="32" y="53"/>
                  </a:cubicBezTo>
                  <a:lnTo>
                    <a:pt x="24" y="53"/>
                  </a:lnTo>
                  <a:close/>
                  <a:moveTo>
                    <a:pt x="24" y="26"/>
                  </a:moveTo>
                  <a:cubicBezTo>
                    <a:pt x="24" y="26"/>
                    <a:pt x="23" y="25"/>
                    <a:pt x="23" y="24"/>
                  </a:cubicBezTo>
                  <a:cubicBezTo>
                    <a:pt x="22" y="24"/>
                    <a:pt x="22" y="23"/>
                    <a:pt x="21" y="23"/>
                  </a:cubicBezTo>
                  <a:cubicBezTo>
                    <a:pt x="20" y="22"/>
                    <a:pt x="19" y="22"/>
                    <a:pt x="18" y="22"/>
                  </a:cubicBezTo>
                  <a:cubicBezTo>
                    <a:pt x="17" y="21"/>
                    <a:pt x="16" y="21"/>
                    <a:pt x="15" y="21"/>
                  </a:cubicBezTo>
                  <a:cubicBezTo>
                    <a:pt x="13" y="21"/>
                    <a:pt x="11" y="22"/>
                    <a:pt x="9" y="24"/>
                  </a:cubicBezTo>
                  <a:cubicBezTo>
                    <a:pt x="8" y="26"/>
                    <a:pt x="7" y="29"/>
                    <a:pt x="7" y="33"/>
                  </a:cubicBezTo>
                  <a:cubicBezTo>
                    <a:pt x="7" y="36"/>
                    <a:pt x="7" y="38"/>
                    <a:pt x="8" y="39"/>
                  </a:cubicBezTo>
                  <a:cubicBezTo>
                    <a:pt x="8" y="41"/>
                    <a:pt x="9" y="43"/>
                    <a:pt x="9" y="44"/>
                  </a:cubicBezTo>
                  <a:cubicBezTo>
                    <a:pt x="10" y="45"/>
                    <a:pt x="11" y="46"/>
                    <a:pt x="12" y="46"/>
                  </a:cubicBezTo>
                  <a:cubicBezTo>
                    <a:pt x="13" y="47"/>
                    <a:pt x="14" y="47"/>
                    <a:pt x="16" y="47"/>
                  </a:cubicBezTo>
                  <a:cubicBezTo>
                    <a:pt x="17" y="47"/>
                    <a:pt x="18" y="47"/>
                    <a:pt x="18" y="47"/>
                  </a:cubicBezTo>
                  <a:cubicBezTo>
                    <a:pt x="19" y="46"/>
                    <a:pt x="20" y="46"/>
                    <a:pt x="21" y="46"/>
                  </a:cubicBezTo>
                  <a:cubicBezTo>
                    <a:pt x="21" y="45"/>
                    <a:pt x="22" y="45"/>
                    <a:pt x="23" y="44"/>
                  </a:cubicBezTo>
                  <a:cubicBezTo>
                    <a:pt x="23" y="43"/>
                    <a:pt x="24" y="43"/>
                    <a:pt x="24" y="42"/>
                  </a:cubicBezTo>
                  <a:lnTo>
                    <a:pt x="24" y="2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28" name="Freeform 65">
              <a:extLst>
                <a:ext uri="{FF2B5EF4-FFF2-40B4-BE49-F238E27FC236}">
                  <a16:creationId xmlns:a16="http://schemas.microsoft.com/office/drawing/2014/main" id="{A2A2BF8E-DA3A-4AC0-B7EB-7CAABFC9E699}"/>
                </a:ext>
              </a:extLst>
            </p:cNvPr>
            <p:cNvSpPr>
              <a:spLocks/>
            </p:cNvSpPr>
            <p:nvPr userDrawn="1"/>
          </p:nvSpPr>
          <p:spPr bwMode="auto">
            <a:xfrm>
              <a:off x="2229624" y="6421821"/>
              <a:ext cx="122060" cy="97648"/>
            </a:xfrm>
            <a:custGeom>
              <a:avLst/>
              <a:gdLst>
                <a:gd name="T0" fmla="*/ 55 w 70"/>
                <a:gd name="T1" fmla="*/ 56 h 56"/>
                <a:gd name="T2" fmla="*/ 45 w 70"/>
                <a:gd name="T3" fmla="*/ 56 h 56"/>
                <a:gd name="T4" fmla="*/ 35 w 70"/>
                <a:gd name="T5" fmla="*/ 16 h 56"/>
                <a:gd name="T6" fmla="*/ 25 w 70"/>
                <a:gd name="T7" fmla="*/ 56 h 56"/>
                <a:gd name="T8" fmla="*/ 16 w 70"/>
                <a:gd name="T9" fmla="*/ 56 h 56"/>
                <a:gd name="T10" fmla="*/ 0 w 70"/>
                <a:gd name="T11" fmla="*/ 0 h 56"/>
                <a:gd name="T12" fmla="*/ 12 w 70"/>
                <a:gd name="T13" fmla="*/ 0 h 56"/>
                <a:gd name="T14" fmla="*/ 20 w 70"/>
                <a:gd name="T15" fmla="*/ 38 h 56"/>
                <a:gd name="T16" fmla="*/ 31 w 70"/>
                <a:gd name="T17" fmla="*/ 0 h 56"/>
                <a:gd name="T18" fmla="*/ 39 w 70"/>
                <a:gd name="T19" fmla="*/ 0 h 56"/>
                <a:gd name="T20" fmla="*/ 51 w 70"/>
                <a:gd name="T21" fmla="*/ 38 h 56"/>
                <a:gd name="T22" fmla="*/ 60 w 70"/>
                <a:gd name="T23" fmla="*/ 0 h 56"/>
                <a:gd name="T24" fmla="*/ 70 w 70"/>
                <a:gd name="T25" fmla="*/ 0 h 56"/>
                <a:gd name="T26" fmla="*/ 55 w 70"/>
                <a:gd name="T2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56">
                  <a:moveTo>
                    <a:pt x="55" y="56"/>
                  </a:moveTo>
                  <a:lnTo>
                    <a:pt x="45" y="56"/>
                  </a:lnTo>
                  <a:lnTo>
                    <a:pt x="35" y="16"/>
                  </a:lnTo>
                  <a:lnTo>
                    <a:pt x="25" y="56"/>
                  </a:lnTo>
                  <a:lnTo>
                    <a:pt x="16" y="56"/>
                  </a:lnTo>
                  <a:lnTo>
                    <a:pt x="0" y="0"/>
                  </a:lnTo>
                  <a:lnTo>
                    <a:pt x="12" y="0"/>
                  </a:lnTo>
                  <a:lnTo>
                    <a:pt x="20" y="38"/>
                  </a:lnTo>
                  <a:lnTo>
                    <a:pt x="31" y="0"/>
                  </a:lnTo>
                  <a:lnTo>
                    <a:pt x="39" y="0"/>
                  </a:lnTo>
                  <a:lnTo>
                    <a:pt x="51" y="38"/>
                  </a:lnTo>
                  <a:lnTo>
                    <a:pt x="60" y="0"/>
                  </a:lnTo>
                  <a:lnTo>
                    <a:pt x="70" y="0"/>
                  </a:lnTo>
                  <a:lnTo>
                    <a:pt x="55" y="5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29" name="Freeform 66">
              <a:extLst>
                <a:ext uri="{FF2B5EF4-FFF2-40B4-BE49-F238E27FC236}">
                  <a16:creationId xmlns:a16="http://schemas.microsoft.com/office/drawing/2014/main" id="{BEBFC1A4-92B9-418F-A0A9-2E210A37BCFF}"/>
                </a:ext>
              </a:extLst>
            </p:cNvPr>
            <p:cNvSpPr>
              <a:spLocks noEditPoints="1"/>
            </p:cNvSpPr>
            <p:nvPr userDrawn="1"/>
          </p:nvSpPr>
          <p:spPr bwMode="auto">
            <a:xfrm>
              <a:off x="2362147" y="6418333"/>
              <a:ext cx="88930" cy="102879"/>
            </a:xfrm>
            <a:custGeom>
              <a:avLst/>
              <a:gdLst>
                <a:gd name="T0" fmla="*/ 35 w 35"/>
                <a:gd name="T1" fmla="*/ 20 h 40"/>
                <a:gd name="T2" fmla="*/ 33 w 35"/>
                <a:gd name="T3" fmla="*/ 28 h 40"/>
                <a:gd name="T4" fmla="*/ 30 w 35"/>
                <a:gd name="T5" fmla="*/ 35 h 40"/>
                <a:gd name="T6" fmla="*/ 24 w 35"/>
                <a:gd name="T7" fmla="*/ 39 h 40"/>
                <a:gd name="T8" fmla="*/ 17 w 35"/>
                <a:gd name="T9" fmla="*/ 40 h 40"/>
                <a:gd name="T10" fmla="*/ 11 w 35"/>
                <a:gd name="T11" fmla="*/ 39 h 40"/>
                <a:gd name="T12" fmla="*/ 5 w 35"/>
                <a:gd name="T13" fmla="*/ 35 h 40"/>
                <a:gd name="T14" fmla="*/ 2 w 35"/>
                <a:gd name="T15" fmla="*/ 28 h 40"/>
                <a:gd name="T16" fmla="*/ 0 w 35"/>
                <a:gd name="T17" fmla="*/ 20 h 40"/>
                <a:gd name="T18" fmla="*/ 2 w 35"/>
                <a:gd name="T19" fmla="*/ 12 h 40"/>
                <a:gd name="T20" fmla="*/ 5 w 35"/>
                <a:gd name="T21" fmla="*/ 5 h 40"/>
                <a:gd name="T22" fmla="*/ 11 w 35"/>
                <a:gd name="T23" fmla="*/ 1 h 40"/>
                <a:gd name="T24" fmla="*/ 18 w 35"/>
                <a:gd name="T25" fmla="*/ 0 h 40"/>
                <a:gd name="T26" fmla="*/ 24 w 35"/>
                <a:gd name="T27" fmla="*/ 1 h 40"/>
                <a:gd name="T28" fmla="*/ 30 w 35"/>
                <a:gd name="T29" fmla="*/ 5 h 40"/>
                <a:gd name="T30" fmla="*/ 33 w 35"/>
                <a:gd name="T31" fmla="*/ 12 h 40"/>
                <a:gd name="T32" fmla="*/ 35 w 35"/>
                <a:gd name="T33" fmla="*/ 20 h 40"/>
                <a:gd name="T34" fmla="*/ 27 w 35"/>
                <a:gd name="T35" fmla="*/ 20 h 40"/>
                <a:gd name="T36" fmla="*/ 26 w 35"/>
                <a:gd name="T37" fmla="*/ 15 h 40"/>
                <a:gd name="T38" fmla="*/ 24 w 35"/>
                <a:gd name="T39" fmla="*/ 11 h 40"/>
                <a:gd name="T40" fmla="*/ 21 w 35"/>
                <a:gd name="T41" fmla="*/ 8 h 40"/>
                <a:gd name="T42" fmla="*/ 17 w 35"/>
                <a:gd name="T43" fmla="*/ 7 h 40"/>
                <a:gd name="T44" fmla="*/ 13 w 35"/>
                <a:gd name="T45" fmla="*/ 8 h 40"/>
                <a:gd name="T46" fmla="*/ 10 w 35"/>
                <a:gd name="T47" fmla="*/ 11 h 40"/>
                <a:gd name="T48" fmla="*/ 9 w 35"/>
                <a:gd name="T49" fmla="*/ 15 h 40"/>
                <a:gd name="T50" fmla="*/ 8 w 35"/>
                <a:gd name="T51" fmla="*/ 20 h 40"/>
                <a:gd name="T52" fmla="*/ 9 w 35"/>
                <a:gd name="T53" fmla="*/ 26 h 40"/>
                <a:gd name="T54" fmla="*/ 11 w 35"/>
                <a:gd name="T55" fmla="*/ 30 h 40"/>
                <a:gd name="T56" fmla="*/ 14 w 35"/>
                <a:gd name="T57" fmla="*/ 32 h 40"/>
                <a:gd name="T58" fmla="*/ 18 w 35"/>
                <a:gd name="T59" fmla="*/ 33 h 40"/>
                <a:gd name="T60" fmla="*/ 21 w 35"/>
                <a:gd name="T61" fmla="*/ 32 h 40"/>
                <a:gd name="T62" fmla="*/ 24 w 35"/>
                <a:gd name="T63" fmla="*/ 29 h 40"/>
                <a:gd name="T64" fmla="*/ 26 w 35"/>
                <a:gd name="T65" fmla="*/ 25 h 40"/>
                <a:gd name="T66" fmla="*/ 27 w 35"/>
                <a:gd name="T67"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5" h="40">
                  <a:moveTo>
                    <a:pt x="35" y="20"/>
                  </a:moveTo>
                  <a:cubicBezTo>
                    <a:pt x="35" y="23"/>
                    <a:pt x="34" y="26"/>
                    <a:pt x="33" y="28"/>
                  </a:cubicBezTo>
                  <a:cubicBezTo>
                    <a:pt x="32" y="31"/>
                    <a:pt x="31" y="33"/>
                    <a:pt x="30" y="35"/>
                  </a:cubicBezTo>
                  <a:cubicBezTo>
                    <a:pt x="28" y="37"/>
                    <a:pt x="26" y="38"/>
                    <a:pt x="24" y="39"/>
                  </a:cubicBezTo>
                  <a:cubicBezTo>
                    <a:pt x="22" y="40"/>
                    <a:pt x="20" y="40"/>
                    <a:pt x="17" y="40"/>
                  </a:cubicBezTo>
                  <a:cubicBezTo>
                    <a:pt x="15" y="40"/>
                    <a:pt x="13" y="40"/>
                    <a:pt x="11" y="39"/>
                  </a:cubicBezTo>
                  <a:cubicBezTo>
                    <a:pt x="8" y="38"/>
                    <a:pt x="7" y="36"/>
                    <a:pt x="5" y="35"/>
                  </a:cubicBezTo>
                  <a:cubicBezTo>
                    <a:pt x="4" y="33"/>
                    <a:pt x="2" y="31"/>
                    <a:pt x="2" y="28"/>
                  </a:cubicBezTo>
                  <a:cubicBezTo>
                    <a:pt x="1" y="26"/>
                    <a:pt x="0" y="23"/>
                    <a:pt x="0" y="20"/>
                  </a:cubicBezTo>
                  <a:cubicBezTo>
                    <a:pt x="0" y="17"/>
                    <a:pt x="1" y="14"/>
                    <a:pt x="2" y="12"/>
                  </a:cubicBezTo>
                  <a:cubicBezTo>
                    <a:pt x="3" y="9"/>
                    <a:pt x="4" y="7"/>
                    <a:pt x="5" y="5"/>
                  </a:cubicBezTo>
                  <a:cubicBezTo>
                    <a:pt x="7" y="4"/>
                    <a:pt x="9" y="2"/>
                    <a:pt x="11" y="1"/>
                  </a:cubicBezTo>
                  <a:cubicBezTo>
                    <a:pt x="13" y="1"/>
                    <a:pt x="15" y="0"/>
                    <a:pt x="18" y="0"/>
                  </a:cubicBezTo>
                  <a:cubicBezTo>
                    <a:pt x="20" y="0"/>
                    <a:pt x="22" y="1"/>
                    <a:pt x="24" y="1"/>
                  </a:cubicBezTo>
                  <a:cubicBezTo>
                    <a:pt x="26" y="2"/>
                    <a:pt x="28" y="4"/>
                    <a:pt x="30" y="5"/>
                  </a:cubicBezTo>
                  <a:cubicBezTo>
                    <a:pt x="31" y="7"/>
                    <a:pt x="32" y="9"/>
                    <a:pt x="33" y="12"/>
                  </a:cubicBezTo>
                  <a:cubicBezTo>
                    <a:pt x="34" y="14"/>
                    <a:pt x="35" y="17"/>
                    <a:pt x="35" y="20"/>
                  </a:cubicBezTo>
                  <a:close/>
                  <a:moveTo>
                    <a:pt x="27" y="20"/>
                  </a:moveTo>
                  <a:cubicBezTo>
                    <a:pt x="27" y="18"/>
                    <a:pt x="27" y="16"/>
                    <a:pt x="26" y="15"/>
                  </a:cubicBezTo>
                  <a:cubicBezTo>
                    <a:pt x="26" y="13"/>
                    <a:pt x="25" y="12"/>
                    <a:pt x="24" y="11"/>
                  </a:cubicBezTo>
                  <a:cubicBezTo>
                    <a:pt x="24" y="10"/>
                    <a:pt x="23" y="9"/>
                    <a:pt x="21" y="8"/>
                  </a:cubicBezTo>
                  <a:cubicBezTo>
                    <a:pt x="20" y="8"/>
                    <a:pt x="19" y="7"/>
                    <a:pt x="17" y="7"/>
                  </a:cubicBezTo>
                  <a:cubicBezTo>
                    <a:pt x="16" y="7"/>
                    <a:pt x="14" y="8"/>
                    <a:pt x="13" y="8"/>
                  </a:cubicBezTo>
                  <a:cubicBezTo>
                    <a:pt x="12" y="9"/>
                    <a:pt x="11" y="10"/>
                    <a:pt x="10" y="11"/>
                  </a:cubicBezTo>
                  <a:cubicBezTo>
                    <a:pt x="10" y="12"/>
                    <a:pt x="9" y="13"/>
                    <a:pt x="9" y="15"/>
                  </a:cubicBezTo>
                  <a:cubicBezTo>
                    <a:pt x="8" y="16"/>
                    <a:pt x="8" y="18"/>
                    <a:pt x="8" y="20"/>
                  </a:cubicBezTo>
                  <a:cubicBezTo>
                    <a:pt x="8" y="22"/>
                    <a:pt x="8" y="24"/>
                    <a:pt x="9" y="26"/>
                  </a:cubicBezTo>
                  <a:cubicBezTo>
                    <a:pt x="9" y="27"/>
                    <a:pt x="10" y="28"/>
                    <a:pt x="11" y="30"/>
                  </a:cubicBezTo>
                  <a:cubicBezTo>
                    <a:pt x="11" y="31"/>
                    <a:pt x="12" y="32"/>
                    <a:pt x="14" y="32"/>
                  </a:cubicBezTo>
                  <a:cubicBezTo>
                    <a:pt x="15" y="33"/>
                    <a:pt x="16" y="33"/>
                    <a:pt x="18" y="33"/>
                  </a:cubicBezTo>
                  <a:cubicBezTo>
                    <a:pt x="19" y="33"/>
                    <a:pt x="20" y="33"/>
                    <a:pt x="21" y="32"/>
                  </a:cubicBezTo>
                  <a:cubicBezTo>
                    <a:pt x="23" y="31"/>
                    <a:pt x="24" y="30"/>
                    <a:pt x="24" y="29"/>
                  </a:cubicBezTo>
                  <a:cubicBezTo>
                    <a:pt x="25" y="28"/>
                    <a:pt x="26" y="27"/>
                    <a:pt x="26" y="25"/>
                  </a:cubicBezTo>
                  <a:cubicBezTo>
                    <a:pt x="27" y="24"/>
                    <a:pt x="27" y="22"/>
                    <a:pt x="27" y="2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30" name="Freeform 67">
              <a:extLst>
                <a:ext uri="{FF2B5EF4-FFF2-40B4-BE49-F238E27FC236}">
                  <a16:creationId xmlns:a16="http://schemas.microsoft.com/office/drawing/2014/main" id="{A28B9FD0-8354-4DD6-856A-157C5F8768EB}"/>
                </a:ext>
              </a:extLst>
            </p:cNvPr>
            <p:cNvSpPr>
              <a:spLocks/>
            </p:cNvSpPr>
            <p:nvPr userDrawn="1"/>
          </p:nvSpPr>
          <p:spPr bwMode="auto">
            <a:xfrm>
              <a:off x="2468514" y="6418333"/>
              <a:ext cx="59286" cy="101135"/>
            </a:xfrm>
            <a:custGeom>
              <a:avLst/>
              <a:gdLst>
                <a:gd name="T0" fmla="*/ 21 w 23"/>
                <a:gd name="T1" fmla="*/ 9 h 39"/>
                <a:gd name="T2" fmla="*/ 19 w 23"/>
                <a:gd name="T3" fmla="*/ 8 h 39"/>
                <a:gd name="T4" fmla="*/ 16 w 23"/>
                <a:gd name="T5" fmla="*/ 7 h 39"/>
                <a:gd name="T6" fmla="*/ 10 w 23"/>
                <a:gd name="T7" fmla="*/ 10 h 39"/>
                <a:gd name="T8" fmla="*/ 8 w 23"/>
                <a:gd name="T9" fmla="*/ 17 h 39"/>
                <a:gd name="T10" fmla="*/ 8 w 23"/>
                <a:gd name="T11" fmla="*/ 39 h 39"/>
                <a:gd name="T12" fmla="*/ 0 w 23"/>
                <a:gd name="T13" fmla="*/ 39 h 39"/>
                <a:gd name="T14" fmla="*/ 0 w 23"/>
                <a:gd name="T15" fmla="*/ 1 h 39"/>
                <a:gd name="T16" fmla="*/ 8 w 23"/>
                <a:gd name="T17" fmla="*/ 1 h 39"/>
                <a:gd name="T18" fmla="*/ 8 w 23"/>
                <a:gd name="T19" fmla="*/ 5 h 39"/>
                <a:gd name="T20" fmla="*/ 10 w 23"/>
                <a:gd name="T21" fmla="*/ 3 h 39"/>
                <a:gd name="T22" fmla="*/ 12 w 23"/>
                <a:gd name="T23" fmla="*/ 1 h 39"/>
                <a:gd name="T24" fmla="*/ 14 w 23"/>
                <a:gd name="T25" fmla="*/ 0 h 39"/>
                <a:gd name="T26" fmla="*/ 17 w 23"/>
                <a:gd name="T27" fmla="*/ 0 h 39"/>
                <a:gd name="T28" fmla="*/ 21 w 23"/>
                <a:gd name="T29" fmla="*/ 1 h 39"/>
                <a:gd name="T30" fmla="*/ 23 w 23"/>
                <a:gd name="T31" fmla="*/ 2 h 39"/>
                <a:gd name="T32" fmla="*/ 21 w 23"/>
                <a:gd name="T33" fmla="*/ 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39">
                  <a:moveTo>
                    <a:pt x="21" y="9"/>
                  </a:moveTo>
                  <a:cubicBezTo>
                    <a:pt x="20" y="8"/>
                    <a:pt x="20" y="8"/>
                    <a:pt x="19" y="8"/>
                  </a:cubicBezTo>
                  <a:cubicBezTo>
                    <a:pt x="18" y="8"/>
                    <a:pt x="17" y="7"/>
                    <a:pt x="16" y="7"/>
                  </a:cubicBezTo>
                  <a:cubicBezTo>
                    <a:pt x="13" y="7"/>
                    <a:pt x="11" y="8"/>
                    <a:pt x="10" y="10"/>
                  </a:cubicBezTo>
                  <a:cubicBezTo>
                    <a:pt x="9" y="12"/>
                    <a:pt x="8" y="14"/>
                    <a:pt x="8" y="17"/>
                  </a:cubicBezTo>
                  <a:cubicBezTo>
                    <a:pt x="8" y="39"/>
                    <a:pt x="8" y="39"/>
                    <a:pt x="8" y="39"/>
                  </a:cubicBezTo>
                  <a:cubicBezTo>
                    <a:pt x="0" y="39"/>
                    <a:pt x="0" y="39"/>
                    <a:pt x="0" y="39"/>
                  </a:cubicBezTo>
                  <a:cubicBezTo>
                    <a:pt x="0" y="1"/>
                    <a:pt x="0" y="1"/>
                    <a:pt x="0" y="1"/>
                  </a:cubicBezTo>
                  <a:cubicBezTo>
                    <a:pt x="8" y="1"/>
                    <a:pt x="8" y="1"/>
                    <a:pt x="8" y="1"/>
                  </a:cubicBezTo>
                  <a:cubicBezTo>
                    <a:pt x="8" y="5"/>
                    <a:pt x="8" y="5"/>
                    <a:pt x="8" y="5"/>
                  </a:cubicBezTo>
                  <a:cubicBezTo>
                    <a:pt x="8" y="4"/>
                    <a:pt x="9" y="3"/>
                    <a:pt x="10" y="3"/>
                  </a:cubicBezTo>
                  <a:cubicBezTo>
                    <a:pt x="10" y="2"/>
                    <a:pt x="11" y="2"/>
                    <a:pt x="12" y="1"/>
                  </a:cubicBezTo>
                  <a:cubicBezTo>
                    <a:pt x="12" y="1"/>
                    <a:pt x="13" y="1"/>
                    <a:pt x="14" y="0"/>
                  </a:cubicBezTo>
                  <a:cubicBezTo>
                    <a:pt x="15" y="0"/>
                    <a:pt x="16" y="0"/>
                    <a:pt x="17" y="0"/>
                  </a:cubicBezTo>
                  <a:cubicBezTo>
                    <a:pt x="18" y="0"/>
                    <a:pt x="20" y="0"/>
                    <a:pt x="21" y="1"/>
                  </a:cubicBezTo>
                  <a:cubicBezTo>
                    <a:pt x="22" y="1"/>
                    <a:pt x="23" y="1"/>
                    <a:pt x="23" y="2"/>
                  </a:cubicBezTo>
                  <a:lnTo>
                    <a:pt x="21" y="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31" name="Freeform 68">
              <a:extLst>
                <a:ext uri="{FF2B5EF4-FFF2-40B4-BE49-F238E27FC236}">
                  <a16:creationId xmlns:a16="http://schemas.microsoft.com/office/drawing/2014/main" id="{83D3DEEE-A610-48BE-BADD-6BA188B5B86D}"/>
                </a:ext>
              </a:extLst>
            </p:cNvPr>
            <p:cNvSpPr>
              <a:spLocks/>
            </p:cNvSpPr>
            <p:nvPr userDrawn="1"/>
          </p:nvSpPr>
          <p:spPr bwMode="auto">
            <a:xfrm>
              <a:off x="2545237" y="6383459"/>
              <a:ext cx="76723" cy="136010"/>
            </a:xfrm>
            <a:custGeom>
              <a:avLst/>
              <a:gdLst>
                <a:gd name="T0" fmla="*/ 31 w 44"/>
                <a:gd name="T1" fmla="*/ 78 h 78"/>
                <a:gd name="T2" fmla="*/ 19 w 44"/>
                <a:gd name="T3" fmla="*/ 50 h 78"/>
                <a:gd name="T4" fmla="*/ 10 w 44"/>
                <a:gd name="T5" fmla="*/ 61 h 78"/>
                <a:gd name="T6" fmla="*/ 10 w 44"/>
                <a:gd name="T7" fmla="*/ 78 h 78"/>
                <a:gd name="T8" fmla="*/ 0 w 44"/>
                <a:gd name="T9" fmla="*/ 78 h 78"/>
                <a:gd name="T10" fmla="*/ 0 w 44"/>
                <a:gd name="T11" fmla="*/ 6 h 78"/>
                <a:gd name="T12" fmla="*/ 10 w 44"/>
                <a:gd name="T13" fmla="*/ 0 h 78"/>
                <a:gd name="T14" fmla="*/ 10 w 44"/>
                <a:gd name="T15" fmla="*/ 47 h 78"/>
                <a:gd name="T16" fmla="*/ 28 w 44"/>
                <a:gd name="T17" fmla="*/ 22 h 78"/>
                <a:gd name="T18" fmla="*/ 41 w 44"/>
                <a:gd name="T19" fmla="*/ 22 h 78"/>
                <a:gd name="T20" fmla="*/ 26 w 44"/>
                <a:gd name="T21" fmla="*/ 41 h 78"/>
                <a:gd name="T22" fmla="*/ 44 w 44"/>
                <a:gd name="T23" fmla="*/ 78 h 78"/>
                <a:gd name="T24" fmla="*/ 31 w 44"/>
                <a:gd name="T25" fmla="*/ 7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78">
                  <a:moveTo>
                    <a:pt x="31" y="78"/>
                  </a:moveTo>
                  <a:lnTo>
                    <a:pt x="19" y="50"/>
                  </a:lnTo>
                  <a:lnTo>
                    <a:pt x="10" y="61"/>
                  </a:lnTo>
                  <a:lnTo>
                    <a:pt x="10" y="78"/>
                  </a:lnTo>
                  <a:lnTo>
                    <a:pt x="0" y="78"/>
                  </a:lnTo>
                  <a:lnTo>
                    <a:pt x="0" y="6"/>
                  </a:lnTo>
                  <a:lnTo>
                    <a:pt x="10" y="0"/>
                  </a:lnTo>
                  <a:lnTo>
                    <a:pt x="10" y="47"/>
                  </a:lnTo>
                  <a:lnTo>
                    <a:pt x="28" y="22"/>
                  </a:lnTo>
                  <a:lnTo>
                    <a:pt x="41" y="22"/>
                  </a:lnTo>
                  <a:lnTo>
                    <a:pt x="26" y="41"/>
                  </a:lnTo>
                  <a:lnTo>
                    <a:pt x="44" y="78"/>
                  </a:lnTo>
                  <a:lnTo>
                    <a:pt x="31" y="7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32" name="Freeform 69">
              <a:extLst>
                <a:ext uri="{FF2B5EF4-FFF2-40B4-BE49-F238E27FC236}">
                  <a16:creationId xmlns:a16="http://schemas.microsoft.com/office/drawing/2014/main" id="{463C7ADB-C654-4D24-9055-0B6003A770A3}"/>
                </a:ext>
              </a:extLst>
            </p:cNvPr>
            <p:cNvSpPr>
              <a:spLocks/>
            </p:cNvSpPr>
            <p:nvPr userDrawn="1"/>
          </p:nvSpPr>
          <p:spPr bwMode="auto">
            <a:xfrm>
              <a:off x="2628936" y="6418333"/>
              <a:ext cx="74980" cy="102879"/>
            </a:xfrm>
            <a:custGeom>
              <a:avLst/>
              <a:gdLst>
                <a:gd name="T0" fmla="*/ 28 w 29"/>
                <a:gd name="T1" fmla="*/ 4 h 40"/>
                <a:gd name="T2" fmla="*/ 25 w 29"/>
                <a:gd name="T3" fmla="*/ 10 h 40"/>
                <a:gd name="T4" fmla="*/ 20 w 29"/>
                <a:gd name="T5" fmla="*/ 8 h 40"/>
                <a:gd name="T6" fmla="*/ 15 w 29"/>
                <a:gd name="T7" fmla="*/ 7 h 40"/>
                <a:gd name="T8" fmla="*/ 11 w 29"/>
                <a:gd name="T9" fmla="*/ 8 h 40"/>
                <a:gd name="T10" fmla="*/ 9 w 29"/>
                <a:gd name="T11" fmla="*/ 10 h 40"/>
                <a:gd name="T12" fmla="*/ 10 w 29"/>
                <a:gd name="T13" fmla="*/ 12 h 40"/>
                <a:gd name="T14" fmla="*/ 11 w 29"/>
                <a:gd name="T15" fmla="*/ 13 h 40"/>
                <a:gd name="T16" fmla="*/ 13 w 29"/>
                <a:gd name="T17" fmla="*/ 14 h 40"/>
                <a:gd name="T18" fmla="*/ 17 w 29"/>
                <a:gd name="T19" fmla="*/ 16 h 40"/>
                <a:gd name="T20" fmla="*/ 22 w 29"/>
                <a:gd name="T21" fmla="*/ 18 h 40"/>
                <a:gd name="T22" fmla="*/ 26 w 29"/>
                <a:gd name="T23" fmla="*/ 21 h 40"/>
                <a:gd name="T24" fmla="*/ 29 w 29"/>
                <a:gd name="T25" fmla="*/ 24 h 40"/>
                <a:gd name="T26" fmla="*/ 29 w 29"/>
                <a:gd name="T27" fmla="*/ 29 h 40"/>
                <a:gd name="T28" fmla="*/ 28 w 29"/>
                <a:gd name="T29" fmla="*/ 34 h 40"/>
                <a:gd name="T30" fmla="*/ 25 w 29"/>
                <a:gd name="T31" fmla="*/ 38 h 40"/>
                <a:gd name="T32" fmla="*/ 21 w 29"/>
                <a:gd name="T33" fmla="*/ 40 h 40"/>
                <a:gd name="T34" fmla="*/ 15 w 29"/>
                <a:gd name="T35" fmla="*/ 40 h 40"/>
                <a:gd name="T36" fmla="*/ 7 w 29"/>
                <a:gd name="T37" fmla="*/ 39 h 40"/>
                <a:gd name="T38" fmla="*/ 0 w 29"/>
                <a:gd name="T39" fmla="*/ 35 h 40"/>
                <a:gd name="T40" fmla="*/ 4 w 29"/>
                <a:gd name="T41" fmla="*/ 30 h 40"/>
                <a:gd name="T42" fmla="*/ 9 w 29"/>
                <a:gd name="T43" fmla="*/ 32 h 40"/>
                <a:gd name="T44" fmla="*/ 15 w 29"/>
                <a:gd name="T45" fmla="*/ 33 h 40"/>
                <a:gd name="T46" fmla="*/ 20 w 29"/>
                <a:gd name="T47" fmla="*/ 32 h 40"/>
                <a:gd name="T48" fmla="*/ 22 w 29"/>
                <a:gd name="T49" fmla="*/ 29 h 40"/>
                <a:gd name="T50" fmla="*/ 21 w 29"/>
                <a:gd name="T51" fmla="*/ 27 h 40"/>
                <a:gd name="T52" fmla="*/ 20 w 29"/>
                <a:gd name="T53" fmla="*/ 26 h 40"/>
                <a:gd name="T54" fmla="*/ 17 w 29"/>
                <a:gd name="T55" fmla="*/ 24 h 40"/>
                <a:gd name="T56" fmla="*/ 13 w 29"/>
                <a:gd name="T57" fmla="*/ 23 h 40"/>
                <a:gd name="T58" fmla="*/ 8 w 29"/>
                <a:gd name="T59" fmla="*/ 20 h 40"/>
                <a:gd name="T60" fmla="*/ 4 w 29"/>
                <a:gd name="T61" fmla="*/ 18 h 40"/>
                <a:gd name="T62" fmla="*/ 2 w 29"/>
                <a:gd name="T63" fmla="*/ 15 h 40"/>
                <a:gd name="T64" fmla="*/ 2 w 29"/>
                <a:gd name="T65" fmla="*/ 11 h 40"/>
                <a:gd name="T66" fmla="*/ 3 w 29"/>
                <a:gd name="T67" fmla="*/ 6 h 40"/>
                <a:gd name="T68" fmla="*/ 6 w 29"/>
                <a:gd name="T69" fmla="*/ 3 h 40"/>
                <a:gd name="T70" fmla="*/ 10 w 29"/>
                <a:gd name="T71" fmla="*/ 1 h 40"/>
                <a:gd name="T72" fmla="*/ 15 w 29"/>
                <a:gd name="T73" fmla="*/ 0 h 40"/>
                <a:gd name="T74" fmla="*/ 22 w 29"/>
                <a:gd name="T75" fmla="*/ 1 h 40"/>
                <a:gd name="T76" fmla="*/ 28 w 29"/>
                <a:gd name="T77" fmla="*/ 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9" h="40">
                  <a:moveTo>
                    <a:pt x="28" y="4"/>
                  </a:moveTo>
                  <a:cubicBezTo>
                    <a:pt x="25" y="10"/>
                    <a:pt x="25" y="10"/>
                    <a:pt x="25" y="10"/>
                  </a:cubicBezTo>
                  <a:cubicBezTo>
                    <a:pt x="23" y="9"/>
                    <a:pt x="22" y="8"/>
                    <a:pt x="20" y="8"/>
                  </a:cubicBezTo>
                  <a:cubicBezTo>
                    <a:pt x="18" y="7"/>
                    <a:pt x="17" y="7"/>
                    <a:pt x="15" y="7"/>
                  </a:cubicBezTo>
                  <a:cubicBezTo>
                    <a:pt x="13" y="7"/>
                    <a:pt x="12" y="7"/>
                    <a:pt x="11" y="8"/>
                  </a:cubicBezTo>
                  <a:cubicBezTo>
                    <a:pt x="10" y="8"/>
                    <a:pt x="9" y="9"/>
                    <a:pt x="9" y="10"/>
                  </a:cubicBezTo>
                  <a:cubicBezTo>
                    <a:pt x="9" y="11"/>
                    <a:pt x="10" y="11"/>
                    <a:pt x="10" y="12"/>
                  </a:cubicBezTo>
                  <a:cubicBezTo>
                    <a:pt x="10" y="12"/>
                    <a:pt x="10" y="13"/>
                    <a:pt x="11" y="13"/>
                  </a:cubicBezTo>
                  <a:cubicBezTo>
                    <a:pt x="11" y="13"/>
                    <a:pt x="12" y="14"/>
                    <a:pt x="13" y="14"/>
                  </a:cubicBezTo>
                  <a:cubicBezTo>
                    <a:pt x="14" y="15"/>
                    <a:pt x="15" y="15"/>
                    <a:pt x="17" y="16"/>
                  </a:cubicBezTo>
                  <a:cubicBezTo>
                    <a:pt x="19" y="17"/>
                    <a:pt x="21" y="18"/>
                    <a:pt x="22" y="18"/>
                  </a:cubicBezTo>
                  <a:cubicBezTo>
                    <a:pt x="24" y="19"/>
                    <a:pt x="25" y="20"/>
                    <a:pt x="26" y="21"/>
                  </a:cubicBezTo>
                  <a:cubicBezTo>
                    <a:pt x="27" y="22"/>
                    <a:pt x="28" y="23"/>
                    <a:pt x="29" y="24"/>
                  </a:cubicBezTo>
                  <a:cubicBezTo>
                    <a:pt x="29" y="25"/>
                    <a:pt x="29" y="27"/>
                    <a:pt x="29" y="29"/>
                  </a:cubicBezTo>
                  <a:cubicBezTo>
                    <a:pt x="29" y="31"/>
                    <a:pt x="29" y="33"/>
                    <a:pt x="28" y="34"/>
                  </a:cubicBezTo>
                  <a:cubicBezTo>
                    <a:pt x="28" y="36"/>
                    <a:pt x="26" y="37"/>
                    <a:pt x="25" y="38"/>
                  </a:cubicBezTo>
                  <a:cubicBezTo>
                    <a:pt x="24" y="39"/>
                    <a:pt x="22" y="39"/>
                    <a:pt x="21" y="40"/>
                  </a:cubicBezTo>
                  <a:cubicBezTo>
                    <a:pt x="19" y="40"/>
                    <a:pt x="17" y="40"/>
                    <a:pt x="15" y="40"/>
                  </a:cubicBezTo>
                  <a:cubicBezTo>
                    <a:pt x="13" y="40"/>
                    <a:pt x="10" y="40"/>
                    <a:pt x="7" y="39"/>
                  </a:cubicBezTo>
                  <a:cubicBezTo>
                    <a:pt x="5" y="38"/>
                    <a:pt x="2" y="37"/>
                    <a:pt x="0" y="35"/>
                  </a:cubicBezTo>
                  <a:cubicBezTo>
                    <a:pt x="4" y="30"/>
                    <a:pt x="4" y="30"/>
                    <a:pt x="4" y="30"/>
                  </a:cubicBezTo>
                  <a:cubicBezTo>
                    <a:pt x="6" y="31"/>
                    <a:pt x="7" y="32"/>
                    <a:pt x="9" y="32"/>
                  </a:cubicBezTo>
                  <a:cubicBezTo>
                    <a:pt x="11" y="33"/>
                    <a:pt x="13" y="33"/>
                    <a:pt x="15" y="33"/>
                  </a:cubicBezTo>
                  <a:cubicBezTo>
                    <a:pt x="17" y="33"/>
                    <a:pt x="19" y="33"/>
                    <a:pt x="20" y="32"/>
                  </a:cubicBezTo>
                  <a:cubicBezTo>
                    <a:pt x="21" y="31"/>
                    <a:pt x="22" y="30"/>
                    <a:pt x="22" y="29"/>
                  </a:cubicBezTo>
                  <a:cubicBezTo>
                    <a:pt x="22" y="28"/>
                    <a:pt x="22" y="28"/>
                    <a:pt x="21" y="27"/>
                  </a:cubicBezTo>
                  <a:cubicBezTo>
                    <a:pt x="21" y="27"/>
                    <a:pt x="20" y="26"/>
                    <a:pt x="20" y="26"/>
                  </a:cubicBezTo>
                  <a:cubicBezTo>
                    <a:pt x="19" y="25"/>
                    <a:pt x="18" y="25"/>
                    <a:pt x="17" y="24"/>
                  </a:cubicBezTo>
                  <a:cubicBezTo>
                    <a:pt x="16" y="24"/>
                    <a:pt x="15" y="23"/>
                    <a:pt x="13" y="23"/>
                  </a:cubicBezTo>
                  <a:cubicBezTo>
                    <a:pt x="11" y="22"/>
                    <a:pt x="9" y="21"/>
                    <a:pt x="8" y="20"/>
                  </a:cubicBezTo>
                  <a:cubicBezTo>
                    <a:pt x="6" y="19"/>
                    <a:pt x="5" y="19"/>
                    <a:pt x="4" y="18"/>
                  </a:cubicBezTo>
                  <a:cubicBezTo>
                    <a:pt x="3" y="17"/>
                    <a:pt x="3" y="16"/>
                    <a:pt x="2" y="15"/>
                  </a:cubicBezTo>
                  <a:cubicBezTo>
                    <a:pt x="2" y="13"/>
                    <a:pt x="2" y="12"/>
                    <a:pt x="2" y="11"/>
                  </a:cubicBezTo>
                  <a:cubicBezTo>
                    <a:pt x="2" y="9"/>
                    <a:pt x="2" y="7"/>
                    <a:pt x="3" y="6"/>
                  </a:cubicBezTo>
                  <a:cubicBezTo>
                    <a:pt x="3" y="5"/>
                    <a:pt x="4" y="4"/>
                    <a:pt x="6" y="3"/>
                  </a:cubicBezTo>
                  <a:cubicBezTo>
                    <a:pt x="7" y="2"/>
                    <a:pt x="8" y="1"/>
                    <a:pt x="10" y="1"/>
                  </a:cubicBezTo>
                  <a:cubicBezTo>
                    <a:pt x="11" y="0"/>
                    <a:pt x="13" y="0"/>
                    <a:pt x="15" y="0"/>
                  </a:cubicBezTo>
                  <a:cubicBezTo>
                    <a:pt x="17" y="0"/>
                    <a:pt x="20" y="0"/>
                    <a:pt x="22" y="1"/>
                  </a:cubicBezTo>
                  <a:cubicBezTo>
                    <a:pt x="24" y="2"/>
                    <a:pt x="26" y="3"/>
                    <a:pt x="28" y="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33" name="Freeform 70">
              <a:extLst>
                <a:ext uri="{FF2B5EF4-FFF2-40B4-BE49-F238E27FC236}">
                  <a16:creationId xmlns:a16="http://schemas.microsoft.com/office/drawing/2014/main" id="{40CF3793-E792-4DB3-8064-4B43F4706A3D}"/>
                </a:ext>
              </a:extLst>
            </p:cNvPr>
            <p:cNvSpPr>
              <a:spLocks/>
            </p:cNvSpPr>
            <p:nvPr userDrawn="1"/>
          </p:nvSpPr>
          <p:spPr bwMode="auto">
            <a:xfrm>
              <a:off x="2723096" y="6489826"/>
              <a:ext cx="27899" cy="31387"/>
            </a:xfrm>
            <a:custGeom>
              <a:avLst/>
              <a:gdLst>
                <a:gd name="T0" fmla="*/ 11 w 11"/>
                <a:gd name="T1" fmla="*/ 6 h 12"/>
                <a:gd name="T2" fmla="*/ 11 w 11"/>
                <a:gd name="T3" fmla="*/ 9 h 12"/>
                <a:gd name="T4" fmla="*/ 10 w 11"/>
                <a:gd name="T5" fmla="*/ 10 h 12"/>
                <a:gd name="T6" fmla="*/ 8 w 11"/>
                <a:gd name="T7" fmla="*/ 12 h 12"/>
                <a:gd name="T8" fmla="*/ 6 w 11"/>
                <a:gd name="T9" fmla="*/ 12 h 12"/>
                <a:gd name="T10" fmla="*/ 3 w 11"/>
                <a:gd name="T11" fmla="*/ 12 h 12"/>
                <a:gd name="T12" fmla="*/ 1 w 11"/>
                <a:gd name="T13" fmla="*/ 10 h 12"/>
                <a:gd name="T14" fmla="*/ 0 w 11"/>
                <a:gd name="T15" fmla="*/ 9 h 12"/>
                <a:gd name="T16" fmla="*/ 0 w 11"/>
                <a:gd name="T17" fmla="*/ 6 h 12"/>
                <a:gd name="T18" fmla="*/ 0 w 11"/>
                <a:gd name="T19" fmla="*/ 4 h 12"/>
                <a:gd name="T20" fmla="*/ 1 w 11"/>
                <a:gd name="T21" fmla="*/ 2 h 12"/>
                <a:gd name="T22" fmla="*/ 3 w 11"/>
                <a:gd name="T23" fmla="*/ 1 h 12"/>
                <a:gd name="T24" fmla="*/ 6 w 11"/>
                <a:gd name="T25" fmla="*/ 0 h 12"/>
                <a:gd name="T26" fmla="*/ 8 w 11"/>
                <a:gd name="T27" fmla="*/ 1 h 12"/>
                <a:gd name="T28" fmla="*/ 10 w 11"/>
                <a:gd name="T29" fmla="*/ 2 h 12"/>
                <a:gd name="T30" fmla="*/ 11 w 11"/>
                <a:gd name="T31" fmla="*/ 4 h 12"/>
                <a:gd name="T32" fmla="*/ 11 w 11"/>
                <a:gd name="T33"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 h="12">
                  <a:moveTo>
                    <a:pt x="11" y="6"/>
                  </a:moveTo>
                  <a:cubicBezTo>
                    <a:pt x="11" y="7"/>
                    <a:pt x="11" y="8"/>
                    <a:pt x="11" y="9"/>
                  </a:cubicBezTo>
                  <a:cubicBezTo>
                    <a:pt x="11" y="9"/>
                    <a:pt x="10" y="10"/>
                    <a:pt x="10" y="10"/>
                  </a:cubicBezTo>
                  <a:cubicBezTo>
                    <a:pt x="9" y="11"/>
                    <a:pt x="9" y="11"/>
                    <a:pt x="8" y="12"/>
                  </a:cubicBezTo>
                  <a:cubicBezTo>
                    <a:pt x="7" y="12"/>
                    <a:pt x="6" y="12"/>
                    <a:pt x="6" y="12"/>
                  </a:cubicBezTo>
                  <a:cubicBezTo>
                    <a:pt x="5" y="12"/>
                    <a:pt x="4" y="12"/>
                    <a:pt x="3" y="12"/>
                  </a:cubicBezTo>
                  <a:cubicBezTo>
                    <a:pt x="3" y="11"/>
                    <a:pt x="2" y="11"/>
                    <a:pt x="1" y="10"/>
                  </a:cubicBezTo>
                  <a:cubicBezTo>
                    <a:pt x="1" y="10"/>
                    <a:pt x="1" y="9"/>
                    <a:pt x="0" y="9"/>
                  </a:cubicBezTo>
                  <a:cubicBezTo>
                    <a:pt x="0" y="8"/>
                    <a:pt x="0" y="7"/>
                    <a:pt x="0" y="6"/>
                  </a:cubicBezTo>
                  <a:cubicBezTo>
                    <a:pt x="0" y="6"/>
                    <a:pt x="0" y="5"/>
                    <a:pt x="0" y="4"/>
                  </a:cubicBezTo>
                  <a:cubicBezTo>
                    <a:pt x="1" y="3"/>
                    <a:pt x="1" y="3"/>
                    <a:pt x="1" y="2"/>
                  </a:cubicBezTo>
                  <a:cubicBezTo>
                    <a:pt x="2" y="2"/>
                    <a:pt x="3" y="1"/>
                    <a:pt x="3" y="1"/>
                  </a:cubicBezTo>
                  <a:cubicBezTo>
                    <a:pt x="4" y="1"/>
                    <a:pt x="5" y="0"/>
                    <a:pt x="6" y="0"/>
                  </a:cubicBezTo>
                  <a:cubicBezTo>
                    <a:pt x="6" y="0"/>
                    <a:pt x="7" y="1"/>
                    <a:pt x="8" y="1"/>
                  </a:cubicBezTo>
                  <a:cubicBezTo>
                    <a:pt x="9" y="1"/>
                    <a:pt x="9" y="2"/>
                    <a:pt x="10" y="2"/>
                  </a:cubicBezTo>
                  <a:cubicBezTo>
                    <a:pt x="10" y="3"/>
                    <a:pt x="11" y="3"/>
                    <a:pt x="11" y="4"/>
                  </a:cubicBezTo>
                  <a:cubicBezTo>
                    <a:pt x="11" y="5"/>
                    <a:pt x="11" y="6"/>
                    <a:pt x="11" y="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grpSp>
      <p:sp>
        <p:nvSpPr>
          <p:cNvPr id="18" name="Title 1"/>
          <p:cNvSpPr>
            <a:spLocks noGrp="1"/>
          </p:cNvSpPr>
          <p:nvPr userDrawn="1">
            <p:ph type="ctrTitle"/>
          </p:nvPr>
        </p:nvSpPr>
        <p:spPr>
          <a:xfrm>
            <a:off x="944388" y="2158329"/>
            <a:ext cx="4781392" cy="860400"/>
          </a:xfrm>
          <a:prstGeom prst="rect">
            <a:avLst/>
          </a:prstGeom>
        </p:spPr>
        <p:txBody>
          <a:bodyPr/>
          <a:lstStyle>
            <a:lvl1pPr>
              <a:defRPr sz="2999" b="0">
                <a:solidFill>
                  <a:schemeClr val="bg1"/>
                </a:solidFill>
                <a:latin typeface="EYInterstate Light" panose="02000506000000020004" pitchFamily="2" charset="0"/>
                <a:cs typeface="Arial" pitchFamily="34" charset="0"/>
              </a:defRPr>
            </a:lvl1pPr>
          </a:lstStyle>
          <a:p>
            <a:r>
              <a:rPr lang="en-US"/>
              <a:t>Click to edit Master title style</a:t>
            </a:r>
            <a:endParaRPr lang="en-GB"/>
          </a:p>
        </p:txBody>
      </p:sp>
      <p:sp>
        <p:nvSpPr>
          <p:cNvPr id="19" name="Subtitle 2"/>
          <p:cNvSpPr>
            <a:spLocks noGrp="1"/>
          </p:cNvSpPr>
          <p:nvPr userDrawn="1">
            <p:ph type="subTitle" idx="1"/>
          </p:nvPr>
        </p:nvSpPr>
        <p:spPr>
          <a:xfrm>
            <a:off x="944580" y="3200329"/>
            <a:ext cx="4805525" cy="645742"/>
          </a:xfrm>
          <a:prstGeom prst="rect">
            <a:avLst/>
          </a:prstGeom>
        </p:spPr>
        <p:txBody>
          <a:bodyPr/>
          <a:lstStyle>
            <a:lvl1pPr marL="0" indent="0" algn="l">
              <a:buNone/>
              <a:defRPr sz="1999">
                <a:solidFill>
                  <a:schemeClr val="bg1"/>
                </a:solidFill>
                <a:latin typeface="EYInterstate Light" panose="02000506000000020004" pitchFamily="2" charset="0"/>
                <a:cs typeface="Arial" pitchFamily="34" charset="0"/>
              </a:defRPr>
            </a:lvl1pPr>
            <a:lvl2pPr marL="0" indent="0" algn="l">
              <a:buNone/>
              <a:defRPr sz="1599">
                <a:solidFill>
                  <a:schemeClr val="tx1">
                    <a:lumMod val="75000"/>
                    <a:lumOff val="25000"/>
                  </a:schemeClr>
                </a:solidFill>
              </a:defRPr>
            </a:lvl2pPr>
            <a:lvl3pPr marL="913943" indent="0" algn="ctr">
              <a:buNone/>
              <a:defRPr>
                <a:solidFill>
                  <a:schemeClr val="tx1">
                    <a:tint val="75000"/>
                  </a:schemeClr>
                </a:solidFill>
              </a:defRPr>
            </a:lvl3pPr>
            <a:lvl4pPr marL="1370914" indent="0" algn="ctr">
              <a:buNone/>
              <a:defRPr>
                <a:solidFill>
                  <a:schemeClr val="tx1">
                    <a:tint val="75000"/>
                  </a:schemeClr>
                </a:solidFill>
              </a:defRPr>
            </a:lvl4pPr>
            <a:lvl5pPr marL="1827886" indent="0" algn="ctr">
              <a:buNone/>
              <a:defRPr>
                <a:solidFill>
                  <a:schemeClr val="tx1">
                    <a:tint val="75000"/>
                  </a:schemeClr>
                </a:solidFill>
              </a:defRPr>
            </a:lvl5pPr>
            <a:lvl6pPr marL="2284857" indent="0" algn="ctr">
              <a:buNone/>
              <a:defRPr>
                <a:solidFill>
                  <a:schemeClr val="tx1">
                    <a:tint val="75000"/>
                  </a:schemeClr>
                </a:solidFill>
              </a:defRPr>
            </a:lvl6pPr>
            <a:lvl7pPr marL="2741828" indent="0" algn="ctr">
              <a:buNone/>
              <a:defRPr>
                <a:solidFill>
                  <a:schemeClr val="tx1">
                    <a:tint val="75000"/>
                  </a:schemeClr>
                </a:solidFill>
              </a:defRPr>
            </a:lvl7pPr>
            <a:lvl8pPr marL="3198800" indent="0" algn="ctr">
              <a:buNone/>
              <a:defRPr>
                <a:solidFill>
                  <a:schemeClr val="tx1">
                    <a:tint val="75000"/>
                  </a:schemeClr>
                </a:solidFill>
              </a:defRPr>
            </a:lvl8pPr>
            <a:lvl9pPr marL="3655771" indent="0" algn="ctr">
              <a:buNone/>
              <a:defRPr>
                <a:solidFill>
                  <a:schemeClr val="tx1">
                    <a:tint val="75000"/>
                  </a:schemeClr>
                </a:solidFill>
              </a:defRPr>
            </a:lvl9pPr>
          </a:lstStyle>
          <a:p>
            <a:pPr lvl="0"/>
            <a:r>
              <a:rPr lang="en-US"/>
              <a:t>Click to edit Master subtitle style</a:t>
            </a:r>
            <a:endParaRPr lang="en-GB"/>
          </a:p>
        </p:txBody>
      </p:sp>
      <p:sp>
        <p:nvSpPr>
          <p:cNvPr id="3" name="Freeform: Shape 2">
            <a:extLst>
              <a:ext uri="{FF2B5EF4-FFF2-40B4-BE49-F238E27FC236}">
                <a16:creationId xmlns:a16="http://schemas.microsoft.com/office/drawing/2014/main" id="{44A731D0-020D-4D8E-955D-2354AF0FE452}"/>
              </a:ext>
            </a:extLst>
          </p:cNvPr>
          <p:cNvSpPr/>
          <p:nvPr userDrawn="1"/>
        </p:nvSpPr>
        <p:spPr>
          <a:xfrm>
            <a:off x="489112" y="723658"/>
            <a:ext cx="5677988" cy="3452894"/>
          </a:xfrm>
          <a:custGeom>
            <a:avLst/>
            <a:gdLst>
              <a:gd name="connsiteX0" fmla="*/ 8749 w 5680945"/>
              <a:gd name="connsiteY0" fmla="*/ 1021520 h 3452894"/>
              <a:gd name="connsiteX1" fmla="*/ 8749 w 5680945"/>
              <a:gd name="connsiteY1" fmla="*/ 3164181 h 3452894"/>
              <a:gd name="connsiteX2" fmla="*/ 151414 w 5680945"/>
              <a:gd name="connsiteY2" fmla="*/ 3164181 h 3452894"/>
              <a:gd name="connsiteX3" fmla="*/ 151414 w 5680945"/>
              <a:gd name="connsiteY3" fmla="*/ 1140155 h 3452894"/>
              <a:gd name="connsiteX4" fmla="*/ 5534897 w 5680945"/>
              <a:gd name="connsiteY4" fmla="*/ 179294 h 3452894"/>
              <a:gd name="connsiteX5" fmla="*/ 5534897 w 5680945"/>
              <a:gd name="connsiteY5" fmla="*/ 3306846 h 3452894"/>
              <a:gd name="connsiteX6" fmla="*/ 864624 w 5680945"/>
              <a:gd name="connsiteY6" fmla="*/ 3306846 h 3452894"/>
              <a:gd name="connsiteX7" fmla="*/ 864624 w 5680945"/>
              <a:gd name="connsiteY7" fmla="*/ 3449395 h 3452894"/>
              <a:gd name="connsiteX8" fmla="*/ 5677562 w 5680945"/>
              <a:gd name="connsiteY8" fmla="*/ 3449395 h 3452894"/>
              <a:gd name="connsiteX9" fmla="*/ 5677562 w 5680945"/>
              <a:gd name="connsiteY9" fmla="*/ 8749 h 3452894"/>
              <a:gd name="connsiteX10" fmla="*/ 8749 w 5680945"/>
              <a:gd name="connsiteY10" fmla="*/ 1021520 h 3452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680945" h="3452894">
                <a:moveTo>
                  <a:pt x="8749" y="1021520"/>
                </a:moveTo>
                <a:lnTo>
                  <a:pt x="8749" y="3164181"/>
                </a:lnTo>
                <a:lnTo>
                  <a:pt x="151414" y="3164181"/>
                </a:lnTo>
                <a:lnTo>
                  <a:pt x="151414" y="1140155"/>
                </a:lnTo>
                <a:lnTo>
                  <a:pt x="5534897" y="179294"/>
                </a:lnTo>
                <a:lnTo>
                  <a:pt x="5534897" y="3306846"/>
                </a:lnTo>
                <a:lnTo>
                  <a:pt x="864624" y="3306846"/>
                </a:lnTo>
                <a:lnTo>
                  <a:pt x="864624" y="3449395"/>
                </a:lnTo>
                <a:lnTo>
                  <a:pt x="5677562" y="3449395"/>
                </a:lnTo>
                <a:lnTo>
                  <a:pt x="5677562" y="8749"/>
                </a:lnTo>
                <a:lnTo>
                  <a:pt x="8749" y="1021520"/>
                </a:lnTo>
                <a:close/>
              </a:path>
            </a:pathLst>
          </a:custGeom>
          <a:solidFill>
            <a:schemeClr val="tx2"/>
          </a:solidFill>
          <a:ln w="9525" cap="flat">
            <a:noFill/>
            <a:prstDash val="solid"/>
            <a:miter/>
          </a:ln>
        </p:spPr>
        <p:txBody>
          <a:bodyPr rtlCol="0" anchor="ctr"/>
          <a:lstStyle/>
          <a:p>
            <a:endParaRPr lang="en-IN" sz="1799"/>
          </a:p>
        </p:txBody>
      </p:sp>
      <p:sp>
        <p:nvSpPr>
          <p:cNvPr id="4" name="Freeform: Shape 3">
            <a:extLst>
              <a:ext uri="{FF2B5EF4-FFF2-40B4-BE49-F238E27FC236}">
                <a16:creationId xmlns:a16="http://schemas.microsoft.com/office/drawing/2014/main" id="{15324C54-B75E-4AC0-90C2-FA558C7716F7}"/>
              </a:ext>
            </a:extLst>
          </p:cNvPr>
          <p:cNvSpPr/>
          <p:nvPr/>
        </p:nvSpPr>
        <p:spPr>
          <a:xfrm>
            <a:off x="489112" y="4021756"/>
            <a:ext cx="151568" cy="151647"/>
          </a:xfrm>
          <a:custGeom>
            <a:avLst/>
            <a:gdLst>
              <a:gd name="connsiteX0" fmla="*/ 8749 w 151647"/>
              <a:gd name="connsiteY0" fmla="*/ 8749 h 151647"/>
              <a:gd name="connsiteX1" fmla="*/ 151414 w 151647"/>
              <a:gd name="connsiteY1" fmla="*/ 8749 h 151647"/>
              <a:gd name="connsiteX2" fmla="*/ 151414 w 151647"/>
              <a:gd name="connsiteY2" fmla="*/ 151414 h 151647"/>
              <a:gd name="connsiteX3" fmla="*/ 8749 w 151647"/>
              <a:gd name="connsiteY3" fmla="*/ 151414 h 151647"/>
            </a:gdLst>
            <a:ahLst/>
            <a:cxnLst>
              <a:cxn ang="0">
                <a:pos x="connsiteX0" y="connsiteY0"/>
              </a:cxn>
              <a:cxn ang="0">
                <a:pos x="connsiteX1" y="connsiteY1"/>
              </a:cxn>
              <a:cxn ang="0">
                <a:pos x="connsiteX2" y="connsiteY2"/>
              </a:cxn>
              <a:cxn ang="0">
                <a:pos x="connsiteX3" y="connsiteY3"/>
              </a:cxn>
            </a:cxnLst>
            <a:rect l="l" t="t" r="r" b="b"/>
            <a:pathLst>
              <a:path w="151647" h="151647">
                <a:moveTo>
                  <a:pt x="8749" y="8749"/>
                </a:moveTo>
                <a:lnTo>
                  <a:pt x="151414" y="8749"/>
                </a:lnTo>
                <a:lnTo>
                  <a:pt x="151414" y="151414"/>
                </a:lnTo>
                <a:lnTo>
                  <a:pt x="8749" y="151414"/>
                </a:lnTo>
                <a:close/>
              </a:path>
            </a:pathLst>
          </a:custGeom>
          <a:solidFill>
            <a:schemeClr val="tx2"/>
          </a:solidFill>
          <a:ln w="9525" cap="flat">
            <a:noFill/>
            <a:prstDash val="solid"/>
            <a:miter/>
          </a:ln>
        </p:spPr>
        <p:txBody>
          <a:bodyPr rtlCol="0" anchor="ctr"/>
          <a:lstStyle/>
          <a:p>
            <a:endParaRPr lang="en-IN" sz="1799"/>
          </a:p>
        </p:txBody>
      </p:sp>
      <p:sp>
        <p:nvSpPr>
          <p:cNvPr id="5" name="Freeform: Shape 4">
            <a:extLst>
              <a:ext uri="{FF2B5EF4-FFF2-40B4-BE49-F238E27FC236}">
                <a16:creationId xmlns:a16="http://schemas.microsoft.com/office/drawing/2014/main" id="{CAA95478-C099-485F-AD95-A617656C6C7C}"/>
              </a:ext>
            </a:extLst>
          </p:cNvPr>
          <p:cNvSpPr/>
          <p:nvPr/>
        </p:nvSpPr>
        <p:spPr>
          <a:xfrm>
            <a:off x="774294" y="4021756"/>
            <a:ext cx="151568" cy="151647"/>
          </a:xfrm>
          <a:custGeom>
            <a:avLst/>
            <a:gdLst>
              <a:gd name="connsiteX0" fmla="*/ 8749 w 151647"/>
              <a:gd name="connsiteY0" fmla="*/ 8749 h 151647"/>
              <a:gd name="connsiteX1" fmla="*/ 151414 w 151647"/>
              <a:gd name="connsiteY1" fmla="*/ 8749 h 151647"/>
              <a:gd name="connsiteX2" fmla="*/ 151414 w 151647"/>
              <a:gd name="connsiteY2" fmla="*/ 151414 h 151647"/>
              <a:gd name="connsiteX3" fmla="*/ 8749 w 151647"/>
              <a:gd name="connsiteY3" fmla="*/ 151414 h 151647"/>
            </a:gdLst>
            <a:ahLst/>
            <a:cxnLst>
              <a:cxn ang="0">
                <a:pos x="connsiteX0" y="connsiteY0"/>
              </a:cxn>
              <a:cxn ang="0">
                <a:pos x="connsiteX1" y="connsiteY1"/>
              </a:cxn>
              <a:cxn ang="0">
                <a:pos x="connsiteX2" y="connsiteY2"/>
              </a:cxn>
              <a:cxn ang="0">
                <a:pos x="connsiteX3" y="connsiteY3"/>
              </a:cxn>
            </a:cxnLst>
            <a:rect l="l" t="t" r="r" b="b"/>
            <a:pathLst>
              <a:path w="151647" h="151647">
                <a:moveTo>
                  <a:pt x="8749" y="8749"/>
                </a:moveTo>
                <a:lnTo>
                  <a:pt x="151414" y="8749"/>
                </a:lnTo>
                <a:lnTo>
                  <a:pt x="151414" y="151414"/>
                </a:lnTo>
                <a:lnTo>
                  <a:pt x="8749" y="151414"/>
                </a:lnTo>
                <a:close/>
              </a:path>
            </a:pathLst>
          </a:custGeom>
          <a:solidFill>
            <a:schemeClr val="tx2"/>
          </a:solidFill>
          <a:ln w="9525" cap="flat">
            <a:noFill/>
            <a:prstDash val="solid"/>
            <a:miter/>
          </a:ln>
        </p:spPr>
        <p:txBody>
          <a:bodyPr rtlCol="0" anchor="ctr"/>
          <a:lstStyle/>
          <a:p>
            <a:endParaRPr lang="en-IN" sz="1799"/>
          </a:p>
        </p:txBody>
      </p:sp>
      <p:sp>
        <p:nvSpPr>
          <p:cNvPr id="6" name="Freeform: Shape 5">
            <a:extLst>
              <a:ext uri="{FF2B5EF4-FFF2-40B4-BE49-F238E27FC236}">
                <a16:creationId xmlns:a16="http://schemas.microsoft.com/office/drawing/2014/main" id="{D65680A1-86D1-44C2-AA38-0DF5735F1F26}"/>
              </a:ext>
            </a:extLst>
          </p:cNvPr>
          <p:cNvSpPr/>
          <p:nvPr/>
        </p:nvSpPr>
        <p:spPr>
          <a:xfrm>
            <a:off x="1059359" y="4021756"/>
            <a:ext cx="151568" cy="151647"/>
          </a:xfrm>
          <a:custGeom>
            <a:avLst/>
            <a:gdLst>
              <a:gd name="connsiteX0" fmla="*/ 8749 w 151647"/>
              <a:gd name="connsiteY0" fmla="*/ 8749 h 151647"/>
              <a:gd name="connsiteX1" fmla="*/ 151414 w 151647"/>
              <a:gd name="connsiteY1" fmla="*/ 8749 h 151647"/>
              <a:gd name="connsiteX2" fmla="*/ 151414 w 151647"/>
              <a:gd name="connsiteY2" fmla="*/ 151414 h 151647"/>
              <a:gd name="connsiteX3" fmla="*/ 8749 w 151647"/>
              <a:gd name="connsiteY3" fmla="*/ 151414 h 151647"/>
            </a:gdLst>
            <a:ahLst/>
            <a:cxnLst>
              <a:cxn ang="0">
                <a:pos x="connsiteX0" y="connsiteY0"/>
              </a:cxn>
              <a:cxn ang="0">
                <a:pos x="connsiteX1" y="connsiteY1"/>
              </a:cxn>
              <a:cxn ang="0">
                <a:pos x="connsiteX2" y="connsiteY2"/>
              </a:cxn>
              <a:cxn ang="0">
                <a:pos x="connsiteX3" y="connsiteY3"/>
              </a:cxn>
            </a:cxnLst>
            <a:rect l="l" t="t" r="r" b="b"/>
            <a:pathLst>
              <a:path w="151647" h="151647">
                <a:moveTo>
                  <a:pt x="8749" y="8749"/>
                </a:moveTo>
                <a:lnTo>
                  <a:pt x="151414" y="8749"/>
                </a:lnTo>
                <a:lnTo>
                  <a:pt x="151414" y="151414"/>
                </a:lnTo>
                <a:lnTo>
                  <a:pt x="8749" y="151414"/>
                </a:lnTo>
                <a:close/>
              </a:path>
            </a:pathLst>
          </a:custGeom>
          <a:solidFill>
            <a:schemeClr val="tx2"/>
          </a:solidFill>
          <a:ln w="9525" cap="flat">
            <a:noFill/>
            <a:prstDash val="solid"/>
            <a:miter/>
          </a:ln>
        </p:spPr>
        <p:txBody>
          <a:bodyPr rtlCol="0" anchor="ctr"/>
          <a:lstStyle/>
          <a:p>
            <a:endParaRPr lang="en-IN" sz="1799"/>
          </a:p>
        </p:txBody>
      </p:sp>
      <p:grpSp>
        <p:nvGrpSpPr>
          <p:cNvPr id="76" name="Group 4">
            <a:extLst>
              <a:ext uri="{FF2B5EF4-FFF2-40B4-BE49-F238E27FC236}">
                <a16:creationId xmlns:a16="http://schemas.microsoft.com/office/drawing/2014/main" id="{9D60B6B0-F7ED-4B9F-A77C-632AC4EA661D}"/>
              </a:ext>
            </a:extLst>
          </p:cNvPr>
          <p:cNvGrpSpPr>
            <a:grpSpLocks noChangeAspect="1"/>
          </p:cNvGrpSpPr>
          <p:nvPr userDrawn="1"/>
        </p:nvGrpSpPr>
        <p:grpSpPr bwMode="auto">
          <a:xfrm>
            <a:off x="10359392" y="4960938"/>
            <a:ext cx="1224912" cy="1435100"/>
            <a:chOff x="6529" y="3125"/>
            <a:chExt cx="772" cy="904"/>
          </a:xfrm>
        </p:grpSpPr>
        <p:sp>
          <p:nvSpPr>
            <p:cNvPr id="77" name="Freeform 5">
              <a:extLst>
                <a:ext uri="{FF2B5EF4-FFF2-40B4-BE49-F238E27FC236}">
                  <a16:creationId xmlns:a16="http://schemas.microsoft.com/office/drawing/2014/main" id="{CC1B45B9-64DF-4C5B-9711-FA69AD537071}"/>
                </a:ext>
              </a:extLst>
            </p:cNvPr>
            <p:cNvSpPr>
              <a:spLocks/>
            </p:cNvSpPr>
            <p:nvPr userDrawn="1"/>
          </p:nvSpPr>
          <p:spPr bwMode="auto">
            <a:xfrm>
              <a:off x="6529" y="3125"/>
              <a:ext cx="619" cy="226"/>
            </a:xfrm>
            <a:custGeom>
              <a:avLst/>
              <a:gdLst>
                <a:gd name="T0" fmla="*/ 2473 w 2473"/>
                <a:gd name="T1" fmla="*/ 0 h 902"/>
                <a:gd name="T2" fmla="*/ 0 w 2473"/>
                <a:gd name="T3" fmla="*/ 902 h 902"/>
                <a:gd name="T4" fmla="*/ 2473 w 2473"/>
                <a:gd name="T5" fmla="*/ 466 h 902"/>
                <a:gd name="T6" fmla="*/ 2473 w 2473"/>
                <a:gd name="T7" fmla="*/ 0 h 902"/>
              </a:gdLst>
              <a:ahLst/>
              <a:cxnLst>
                <a:cxn ang="0">
                  <a:pos x="T0" y="T1"/>
                </a:cxn>
                <a:cxn ang="0">
                  <a:pos x="T2" y="T3"/>
                </a:cxn>
                <a:cxn ang="0">
                  <a:pos x="T4" y="T5"/>
                </a:cxn>
                <a:cxn ang="0">
                  <a:pos x="T6" y="T7"/>
                </a:cxn>
              </a:cxnLst>
              <a:rect l="0" t="0" r="r" b="b"/>
              <a:pathLst>
                <a:path w="2473" h="902">
                  <a:moveTo>
                    <a:pt x="2473" y="0"/>
                  </a:moveTo>
                  <a:lnTo>
                    <a:pt x="0" y="902"/>
                  </a:lnTo>
                  <a:lnTo>
                    <a:pt x="2473" y="466"/>
                  </a:lnTo>
                  <a:lnTo>
                    <a:pt x="2473"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799"/>
            </a:p>
          </p:txBody>
        </p:sp>
        <p:sp>
          <p:nvSpPr>
            <p:cNvPr id="78" name="Freeform 6">
              <a:extLst>
                <a:ext uri="{FF2B5EF4-FFF2-40B4-BE49-F238E27FC236}">
                  <a16:creationId xmlns:a16="http://schemas.microsoft.com/office/drawing/2014/main" id="{BA55CB73-EE25-43B6-9720-855E16C4B153}"/>
                </a:ext>
              </a:extLst>
            </p:cNvPr>
            <p:cNvSpPr>
              <a:spLocks noEditPoints="1"/>
            </p:cNvSpPr>
            <p:nvPr userDrawn="1"/>
          </p:nvSpPr>
          <p:spPr bwMode="auto">
            <a:xfrm>
              <a:off x="6529" y="3444"/>
              <a:ext cx="772" cy="585"/>
            </a:xfrm>
            <a:custGeom>
              <a:avLst/>
              <a:gdLst>
                <a:gd name="T0" fmla="*/ 233 w 3088"/>
                <a:gd name="T1" fmla="*/ 1588 h 2339"/>
                <a:gd name="T2" fmla="*/ 253 w 3088"/>
                <a:gd name="T3" fmla="*/ 1795 h 2339"/>
                <a:gd name="T4" fmla="*/ 151 w 3088"/>
                <a:gd name="T5" fmla="*/ 1810 h 2339"/>
                <a:gd name="T6" fmla="*/ 351 w 3088"/>
                <a:gd name="T7" fmla="*/ 1761 h 2339"/>
                <a:gd name="T8" fmla="*/ 416 w 3088"/>
                <a:gd name="T9" fmla="*/ 1857 h 2339"/>
                <a:gd name="T10" fmla="*/ 1140 w 3088"/>
                <a:gd name="T11" fmla="*/ 1652 h 2339"/>
                <a:gd name="T12" fmla="*/ 1216 w 3088"/>
                <a:gd name="T13" fmla="*/ 1738 h 2339"/>
                <a:gd name="T14" fmla="*/ 696 w 3088"/>
                <a:gd name="T15" fmla="*/ 1546 h 2339"/>
                <a:gd name="T16" fmla="*/ 738 w 3088"/>
                <a:gd name="T17" fmla="*/ 1710 h 2339"/>
                <a:gd name="T18" fmla="*/ 860 w 3088"/>
                <a:gd name="T19" fmla="*/ 1854 h 2339"/>
                <a:gd name="T20" fmla="*/ 832 w 3088"/>
                <a:gd name="T21" fmla="*/ 1684 h 2339"/>
                <a:gd name="T22" fmla="*/ 2021 w 3088"/>
                <a:gd name="T23" fmla="*/ 1860 h 2339"/>
                <a:gd name="T24" fmla="*/ 2158 w 3088"/>
                <a:gd name="T25" fmla="*/ 1747 h 2339"/>
                <a:gd name="T26" fmla="*/ 2100 w 3088"/>
                <a:gd name="T27" fmla="*/ 1730 h 2339"/>
                <a:gd name="T28" fmla="*/ 2059 w 3088"/>
                <a:gd name="T29" fmla="*/ 1684 h 2339"/>
                <a:gd name="T30" fmla="*/ 1309 w 3088"/>
                <a:gd name="T31" fmla="*/ 1734 h 2339"/>
                <a:gd name="T32" fmla="*/ 1445 w 3088"/>
                <a:gd name="T33" fmla="*/ 1844 h 2339"/>
                <a:gd name="T34" fmla="*/ 1473 w 3088"/>
                <a:gd name="T35" fmla="*/ 1923 h 2339"/>
                <a:gd name="T36" fmla="*/ 1369 w 3088"/>
                <a:gd name="T37" fmla="*/ 1781 h 2339"/>
                <a:gd name="T38" fmla="*/ 1727 w 3088"/>
                <a:gd name="T39" fmla="*/ 1677 h 2339"/>
                <a:gd name="T40" fmla="*/ 1632 w 3088"/>
                <a:gd name="T41" fmla="*/ 1778 h 2339"/>
                <a:gd name="T42" fmla="*/ 1822 w 3088"/>
                <a:gd name="T43" fmla="*/ 1710 h 2339"/>
                <a:gd name="T44" fmla="*/ 1686 w 3088"/>
                <a:gd name="T45" fmla="*/ 1786 h 2339"/>
                <a:gd name="T46" fmla="*/ 1708 w 3088"/>
                <a:gd name="T47" fmla="*/ 1817 h 2339"/>
                <a:gd name="T48" fmla="*/ 2240 w 3088"/>
                <a:gd name="T49" fmla="*/ 1766 h 2339"/>
                <a:gd name="T50" fmla="*/ 2227 w 3088"/>
                <a:gd name="T51" fmla="*/ 1653 h 2339"/>
                <a:gd name="T52" fmla="*/ 2290 w 3088"/>
                <a:gd name="T53" fmla="*/ 1866 h 2339"/>
                <a:gd name="T54" fmla="*/ 2321 w 3088"/>
                <a:gd name="T55" fmla="*/ 1709 h 2339"/>
                <a:gd name="T56" fmla="*/ 2908 w 3088"/>
                <a:gd name="T57" fmla="*/ 1750 h 2339"/>
                <a:gd name="T58" fmla="*/ 2730 w 3088"/>
                <a:gd name="T59" fmla="*/ 1683 h 2339"/>
                <a:gd name="T60" fmla="*/ 2852 w 3088"/>
                <a:gd name="T61" fmla="*/ 1860 h 2339"/>
                <a:gd name="T62" fmla="*/ 2639 w 3088"/>
                <a:gd name="T63" fmla="*/ 1783 h 2339"/>
                <a:gd name="T64" fmla="*/ 2605 w 3088"/>
                <a:gd name="T65" fmla="*/ 1853 h 2339"/>
                <a:gd name="T66" fmla="*/ 2464 w 3088"/>
                <a:gd name="T67" fmla="*/ 1861 h 2339"/>
                <a:gd name="T68" fmla="*/ 2495 w 3088"/>
                <a:gd name="T69" fmla="*/ 1812 h 2339"/>
                <a:gd name="T70" fmla="*/ 2998 w 3088"/>
                <a:gd name="T71" fmla="*/ 1639 h 2339"/>
                <a:gd name="T72" fmla="*/ 975 w 3088"/>
                <a:gd name="T73" fmla="*/ 1860 h 2339"/>
                <a:gd name="T74" fmla="*/ 2416 w 3088"/>
                <a:gd name="T75" fmla="*/ 2069 h 2339"/>
                <a:gd name="T76" fmla="*/ 2510 w 3088"/>
                <a:gd name="T77" fmla="*/ 2251 h 2339"/>
                <a:gd name="T78" fmla="*/ 2485 w 3088"/>
                <a:gd name="T79" fmla="*/ 2074 h 2339"/>
                <a:gd name="T80" fmla="*/ 627 w 3088"/>
                <a:gd name="T81" fmla="*/ 2078 h 2339"/>
                <a:gd name="T82" fmla="*/ 672 w 3088"/>
                <a:gd name="T83" fmla="*/ 2089 h 2339"/>
                <a:gd name="T84" fmla="*/ 202 w 3088"/>
                <a:gd name="T85" fmla="*/ 2135 h 2339"/>
                <a:gd name="T86" fmla="*/ 310 w 3088"/>
                <a:gd name="T87" fmla="*/ 2174 h 2339"/>
                <a:gd name="T88" fmla="*/ 503 w 3088"/>
                <a:gd name="T89" fmla="*/ 2174 h 2339"/>
                <a:gd name="T90" fmla="*/ 374 w 3088"/>
                <a:gd name="T91" fmla="*/ 2185 h 2339"/>
                <a:gd name="T92" fmla="*/ 439 w 3088"/>
                <a:gd name="T93" fmla="*/ 2185 h 2339"/>
                <a:gd name="T94" fmla="*/ 2197 w 3088"/>
                <a:gd name="T95" fmla="*/ 2040 h 2339"/>
                <a:gd name="T96" fmla="*/ 1597 w 3088"/>
                <a:gd name="T97" fmla="*/ 2027 h 2339"/>
                <a:gd name="T98" fmla="*/ 1937 w 3088"/>
                <a:gd name="T99" fmla="*/ 2047 h 2339"/>
                <a:gd name="T100" fmla="*/ 2002 w 3088"/>
                <a:gd name="T101" fmla="*/ 2254 h 2339"/>
                <a:gd name="T102" fmla="*/ 2061 w 3088"/>
                <a:gd name="T103" fmla="*/ 2041 h 2339"/>
                <a:gd name="T104" fmla="*/ 2002 w 3088"/>
                <a:gd name="T105" fmla="*/ 2073 h 2339"/>
                <a:gd name="T106" fmla="*/ 767 w 3088"/>
                <a:gd name="T107" fmla="*/ 1934 h 2339"/>
                <a:gd name="T108" fmla="*/ 1202 w 3088"/>
                <a:gd name="T109" fmla="*/ 2037 h 2339"/>
                <a:gd name="T110" fmla="*/ 1108 w 3088"/>
                <a:gd name="T111" fmla="*/ 2086 h 2339"/>
                <a:gd name="T112" fmla="*/ 1280 w 3088"/>
                <a:gd name="T113" fmla="*/ 2078 h 2339"/>
                <a:gd name="T114" fmla="*/ 1385 w 3088"/>
                <a:gd name="T115" fmla="*/ 2249 h 2339"/>
                <a:gd name="T116" fmla="*/ 1403 w 3088"/>
                <a:gd name="T117" fmla="*/ 2332 h 2339"/>
                <a:gd name="T118" fmla="*/ 1354 w 3088"/>
                <a:gd name="T119" fmla="*/ 2200 h 2339"/>
                <a:gd name="T120" fmla="*/ 993 w 3088"/>
                <a:gd name="T121" fmla="*/ 2123 h 2339"/>
                <a:gd name="T122" fmla="*/ 397 w 3088"/>
                <a:gd name="T123" fmla="*/ 963 h 2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088" h="2339">
                  <a:moveTo>
                    <a:pt x="257" y="1763"/>
                  </a:moveTo>
                  <a:lnTo>
                    <a:pt x="257" y="1763"/>
                  </a:lnTo>
                  <a:lnTo>
                    <a:pt x="257" y="1755"/>
                  </a:lnTo>
                  <a:lnTo>
                    <a:pt x="256" y="1749"/>
                  </a:lnTo>
                  <a:lnTo>
                    <a:pt x="253" y="1736"/>
                  </a:lnTo>
                  <a:lnTo>
                    <a:pt x="247" y="1725"/>
                  </a:lnTo>
                  <a:lnTo>
                    <a:pt x="241" y="1716"/>
                  </a:lnTo>
                  <a:lnTo>
                    <a:pt x="233" y="1709"/>
                  </a:lnTo>
                  <a:lnTo>
                    <a:pt x="225" y="1704"/>
                  </a:lnTo>
                  <a:lnTo>
                    <a:pt x="219" y="1699"/>
                  </a:lnTo>
                  <a:lnTo>
                    <a:pt x="212" y="1696"/>
                  </a:lnTo>
                  <a:lnTo>
                    <a:pt x="212" y="1696"/>
                  </a:lnTo>
                  <a:lnTo>
                    <a:pt x="220" y="1690"/>
                  </a:lnTo>
                  <a:lnTo>
                    <a:pt x="226" y="1685"/>
                  </a:lnTo>
                  <a:lnTo>
                    <a:pt x="232" y="1678"/>
                  </a:lnTo>
                  <a:lnTo>
                    <a:pt x="237" y="1671"/>
                  </a:lnTo>
                  <a:lnTo>
                    <a:pt x="242" y="1663"/>
                  </a:lnTo>
                  <a:lnTo>
                    <a:pt x="244" y="1654"/>
                  </a:lnTo>
                  <a:lnTo>
                    <a:pt x="246" y="1645"/>
                  </a:lnTo>
                  <a:lnTo>
                    <a:pt x="246" y="1635"/>
                  </a:lnTo>
                  <a:lnTo>
                    <a:pt x="246" y="1635"/>
                  </a:lnTo>
                  <a:lnTo>
                    <a:pt x="246" y="1626"/>
                  </a:lnTo>
                  <a:lnTo>
                    <a:pt x="245" y="1618"/>
                  </a:lnTo>
                  <a:lnTo>
                    <a:pt x="243" y="1610"/>
                  </a:lnTo>
                  <a:lnTo>
                    <a:pt x="241" y="1602"/>
                  </a:lnTo>
                  <a:lnTo>
                    <a:pt x="237" y="1594"/>
                  </a:lnTo>
                  <a:lnTo>
                    <a:pt x="233" y="1588"/>
                  </a:lnTo>
                  <a:lnTo>
                    <a:pt x="227" y="1582"/>
                  </a:lnTo>
                  <a:lnTo>
                    <a:pt x="222" y="1577"/>
                  </a:lnTo>
                  <a:lnTo>
                    <a:pt x="215" y="1572"/>
                  </a:lnTo>
                  <a:lnTo>
                    <a:pt x="209" y="1568"/>
                  </a:lnTo>
                  <a:lnTo>
                    <a:pt x="201" y="1565"/>
                  </a:lnTo>
                  <a:lnTo>
                    <a:pt x="192" y="1561"/>
                  </a:lnTo>
                  <a:lnTo>
                    <a:pt x="183" y="1559"/>
                  </a:lnTo>
                  <a:lnTo>
                    <a:pt x="173" y="1557"/>
                  </a:lnTo>
                  <a:lnTo>
                    <a:pt x="163" y="1557"/>
                  </a:lnTo>
                  <a:lnTo>
                    <a:pt x="152" y="1556"/>
                  </a:lnTo>
                  <a:lnTo>
                    <a:pt x="22" y="1556"/>
                  </a:lnTo>
                  <a:lnTo>
                    <a:pt x="22" y="1860"/>
                  </a:lnTo>
                  <a:lnTo>
                    <a:pt x="151" y="1860"/>
                  </a:lnTo>
                  <a:lnTo>
                    <a:pt x="151" y="1860"/>
                  </a:lnTo>
                  <a:lnTo>
                    <a:pt x="163" y="1860"/>
                  </a:lnTo>
                  <a:lnTo>
                    <a:pt x="174" y="1859"/>
                  </a:lnTo>
                  <a:lnTo>
                    <a:pt x="185" y="1857"/>
                  </a:lnTo>
                  <a:lnTo>
                    <a:pt x="195" y="1854"/>
                  </a:lnTo>
                  <a:lnTo>
                    <a:pt x="205" y="1850"/>
                  </a:lnTo>
                  <a:lnTo>
                    <a:pt x="214" y="1846"/>
                  </a:lnTo>
                  <a:lnTo>
                    <a:pt x="222" y="1840"/>
                  </a:lnTo>
                  <a:lnTo>
                    <a:pt x="228" y="1835"/>
                  </a:lnTo>
                  <a:lnTo>
                    <a:pt x="235" y="1828"/>
                  </a:lnTo>
                  <a:lnTo>
                    <a:pt x="241" y="1821"/>
                  </a:lnTo>
                  <a:lnTo>
                    <a:pt x="246" y="1813"/>
                  </a:lnTo>
                  <a:lnTo>
                    <a:pt x="249" y="1804"/>
                  </a:lnTo>
                  <a:lnTo>
                    <a:pt x="253" y="1795"/>
                  </a:lnTo>
                  <a:lnTo>
                    <a:pt x="255" y="1785"/>
                  </a:lnTo>
                  <a:lnTo>
                    <a:pt x="256" y="1774"/>
                  </a:lnTo>
                  <a:lnTo>
                    <a:pt x="257" y="1763"/>
                  </a:lnTo>
                  <a:lnTo>
                    <a:pt x="257" y="1763"/>
                  </a:lnTo>
                  <a:close/>
                  <a:moveTo>
                    <a:pt x="151" y="1810"/>
                  </a:moveTo>
                  <a:lnTo>
                    <a:pt x="78" y="1810"/>
                  </a:lnTo>
                  <a:lnTo>
                    <a:pt x="78" y="1722"/>
                  </a:lnTo>
                  <a:lnTo>
                    <a:pt x="151" y="1722"/>
                  </a:lnTo>
                  <a:lnTo>
                    <a:pt x="151" y="1722"/>
                  </a:lnTo>
                  <a:lnTo>
                    <a:pt x="162" y="1723"/>
                  </a:lnTo>
                  <a:lnTo>
                    <a:pt x="171" y="1725"/>
                  </a:lnTo>
                  <a:lnTo>
                    <a:pt x="179" y="1728"/>
                  </a:lnTo>
                  <a:lnTo>
                    <a:pt x="185" y="1733"/>
                  </a:lnTo>
                  <a:lnTo>
                    <a:pt x="191" y="1739"/>
                  </a:lnTo>
                  <a:lnTo>
                    <a:pt x="194" y="1747"/>
                  </a:lnTo>
                  <a:lnTo>
                    <a:pt x="196" y="1755"/>
                  </a:lnTo>
                  <a:lnTo>
                    <a:pt x="198" y="1765"/>
                  </a:lnTo>
                  <a:lnTo>
                    <a:pt x="198" y="1765"/>
                  </a:lnTo>
                  <a:lnTo>
                    <a:pt x="196" y="1775"/>
                  </a:lnTo>
                  <a:lnTo>
                    <a:pt x="194" y="1784"/>
                  </a:lnTo>
                  <a:lnTo>
                    <a:pt x="190" y="1792"/>
                  </a:lnTo>
                  <a:lnTo>
                    <a:pt x="185" y="1797"/>
                  </a:lnTo>
                  <a:lnTo>
                    <a:pt x="179" y="1803"/>
                  </a:lnTo>
                  <a:lnTo>
                    <a:pt x="171" y="1806"/>
                  </a:lnTo>
                  <a:lnTo>
                    <a:pt x="161" y="1808"/>
                  </a:lnTo>
                  <a:lnTo>
                    <a:pt x="151" y="1810"/>
                  </a:lnTo>
                  <a:lnTo>
                    <a:pt x="151" y="1810"/>
                  </a:lnTo>
                  <a:close/>
                  <a:moveTo>
                    <a:pt x="150" y="1673"/>
                  </a:moveTo>
                  <a:lnTo>
                    <a:pt x="78" y="1673"/>
                  </a:lnTo>
                  <a:lnTo>
                    <a:pt x="78" y="1608"/>
                  </a:lnTo>
                  <a:lnTo>
                    <a:pt x="148" y="1608"/>
                  </a:lnTo>
                  <a:lnTo>
                    <a:pt x="148" y="1608"/>
                  </a:lnTo>
                  <a:lnTo>
                    <a:pt x="157" y="1609"/>
                  </a:lnTo>
                  <a:lnTo>
                    <a:pt x="166" y="1610"/>
                  </a:lnTo>
                  <a:lnTo>
                    <a:pt x="172" y="1612"/>
                  </a:lnTo>
                  <a:lnTo>
                    <a:pt x="178" y="1615"/>
                  </a:lnTo>
                  <a:lnTo>
                    <a:pt x="182" y="1621"/>
                  </a:lnTo>
                  <a:lnTo>
                    <a:pt x="185" y="1626"/>
                  </a:lnTo>
                  <a:lnTo>
                    <a:pt x="187" y="1633"/>
                  </a:lnTo>
                  <a:lnTo>
                    <a:pt x="188" y="1641"/>
                  </a:lnTo>
                  <a:lnTo>
                    <a:pt x="188" y="1641"/>
                  </a:lnTo>
                  <a:lnTo>
                    <a:pt x="188" y="1646"/>
                  </a:lnTo>
                  <a:lnTo>
                    <a:pt x="187" y="1652"/>
                  </a:lnTo>
                  <a:lnTo>
                    <a:pt x="184" y="1657"/>
                  </a:lnTo>
                  <a:lnTo>
                    <a:pt x="181" y="1662"/>
                  </a:lnTo>
                  <a:lnTo>
                    <a:pt x="175" y="1666"/>
                  </a:lnTo>
                  <a:lnTo>
                    <a:pt x="169" y="1669"/>
                  </a:lnTo>
                  <a:lnTo>
                    <a:pt x="161" y="1672"/>
                  </a:lnTo>
                  <a:lnTo>
                    <a:pt x="150" y="1673"/>
                  </a:lnTo>
                  <a:lnTo>
                    <a:pt x="150" y="1673"/>
                  </a:lnTo>
                  <a:close/>
                  <a:moveTo>
                    <a:pt x="296" y="1764"/>
                  </a:moveTo>
                  <a:lnTo>
                    <a:pt x="296" y="1639"/>
                  </a:lnTo>
                  <a:lnTo>
                    <a:pt x="351" y="1639"/>
                  </a:lnTo>
                  <a:lnTo>
                    <a:pt x="351" y="1761"/>
                  </a:lnTo>
                  <a:lnTo>
                    <a:pt x="351" y="1761"/>
                  </a:lnTo>
                  <a:lnTo>
                    <a:pt x="351" y="1773"/>
                  </a:lnTo>
                  <a:lnTo>
                    <a:pt x="353" y="1785"/>
                  </a:lnTo>
                  <a:lnTo>
                    <a:pt x="356" y="1794"/>
                  </a:lnTo>
                  <a:lnTo>
                    <a:pt x="361" y="1802"/>
                  </a:lnTo>
                  <a:lnTo>
                    <a:pt x="366" y="1807"/>
                  </a:lnTo>
                  <a:lnTo>
                    <a:pt x="373" y="1812"/>
                  </a:lnTo>
                  <a:lnTo>
                    <a:pt x="382" y="1814"/>
                  </a:lnTo>
                  <a:lnTo>
                    <a:pt x="392" y="1815"/>
                  </a:lnTo>
                  <a:lnTo>
                    <a:pt x="392" y="1815"/>
                  </a:lnTo>
                  <a:lnTo>
                    <a:pt x="402" y="1814"/>
                  </a:lnTo>
                  <a:lnTo>
                    <a:pt x="409" y="1812"/>
                  </a:lnTo>
                  <a:lnTo>
                    <a:pt x="417" y="1807"/>
                  </a:lnTo>
                  <a:lnTo>
                    <a:pt x="423" y="1802"/>
                  </a:lnTo>
                  <a:lnTo>
                    <a:pt x="427" y="1794"/>
                  </a:lnTo>
                  <a:lnTo>
                    <a:pt x="430" y="1784"/>
                  </a:lnTo>
                  <a:lnTo>
                    <a:pt x="433" y="1773"/>
                  </a:lnTo>
                  <a:lnTo>
                    <a:pt x="433" y="1761"/>
                  </a:lnTo>
                  <a:lnTo>
                    <a:pt x="433" y="1639"/>
                  </a:lnTo>
                  <a:lnTo>
                    <a:pt x="488" y="1639"/>
                  </a:lnTo>
                  <a:lnTo>
                    <a:pt x="488" y="1860"/>
                  </a:lnTo>
                  <a:lnTo>
                    <a:pt x="433" y="1860"/>
                  </a:lnTo>
                  <a:lnTo>
                    <a:pt x="433" y="1843"/>
                  </a:lnTo>
                  <a:lnTo>
                    <a:pt x="433" y="1843"/>
                  </a:lnTo>
                  <a:lnTo>
                    <a:pt x="428" y="1848"/>
                  </a:lnTo>
                  <a:lnTo>
                    <a:pt x="422" y="1853"/>
                  </a:lnTo>
                  <a:lnTo>
                    <a:pt x="416" y="1857"/>
                  </a:lnTo>
                  <a:lnTo>
                    <a:pt x="409" y="1859"/>
                  </a:lnTo>
                  <a:lnTo>
                    <a:pt x="403" y="1862"/>
                  </a:lnTo>
                  <a:lnTo>
                    <a:pt x="395" y="1864"/>
                  </a:lnTo>
                  <a:lnTo>
                    <a:pt x="387" y="1865"/>
                  </a:lnTo>
                  <a:lnTo>
                    <a:pt x="380" y="1866"/>
                  </a:lnTo>
                  <a:lnTo>
                    <a:pt x="380" y="1866"/>
                  </a:lnTo>
                  <a:lnTo>
                    <a:pt x="366" y="1865"/>
                  </a:lnTo>
                  <a:lnTo>
                    <a:pt x="355" y="1862"/>
                  </a:lnTo>
                  <a:lnTo>
                    <a:pt x="345" y="1859"/>
                  </a:lnTo>
                  <a:lnTo>
                    <a:pt x="336" y="1855"/>
                  </a:lnTo>
                  <a:lnTo>
                    <a:pt x="328" y="1849"/>
                  </a:lnTo>
                  <a:lnTo>
                    <a:pt x="321" y="1844"/>
                  </a:lnTo>
                  <a:lnTo>
                    <a:pt x="316" y="1836"/>
                  </a:lnTo>
                  <a:lnTo>
                    <a:pt x="310" y="1828"/>
                  </a:lnTo>
                  <a:lnTo>
                    <a:pt x="307" y="1821"/>
                  </a:lnTo>
                  <a:lnTo>
                    <a:pt x="304" y="1813"/>
                  </a:lnTo>
                  <a:lnTo>
                    <a:pt x="299" y="1795"/>
                  </a:lnTo>
                  <a:lnTo>
                    <a:pt x="297" y="1779"/>
                  </a:lnTo>
                  <a:lnTo>
                    <a:pt x="296" y="1764"/>
                  </a:lnTo>
                  <a:lnTo>
                    <a:pt x="296" y="1764"/>
                  </a:lnTo>
                  <a:close/>
                  <a:moveTo>
                    <a:pt x="1135" y="1860"/>
                  </a:moveTo>
                  <a:lnTo>
                    <a:pt x="1079" y="1860"/>
                  </a:lnTo>
                  <a:lnTo>
                    <a:pt x="1079" y="1639"/>
                  </a:lnTo>
                  <a:lnTo>
                    <a:pt x="1135" y="1639"/>
                  </a:lnTo>
                  <a:lnTo>
                    <a:pt x="1135" y="1657"/>
                  </a:lnTo>
                  <a:lnTo>
                    <a:pt x="1135" y="1657"/>
                  </a:lnTo>
                  <a:lnTo>
                    <a:pt x="1140" y="1652"/>
                  </a:lnTo>
                  <a:lnTo>
                    <a:pt x="1146" y="1646"/>
                  </a:lnTo>
                  <a:lnTo>
                    <a:pt x="1152" y="1643"/>
                  </a:lnTo>
                  <a:lnTo>
                    <a:pt x="1159" y="1640"/>
                  </a:lnTo>
                  <a:lnTo>
                    <a:pt x="1167" y="1636"/>
                  </a:lnTo>
                  <a:lnTo>
                    <a:pt x="1173" y="1635"/>
                  </a:lnTo>
                  <a:lnTo>
                    <a:pt x="1182" y="1634"/>
                  </a:lnTo>
                  <a:lnTo>
                    <a:pt x="1190" y="1633"/>
                  </a:lnTo>
                  <a:lnTo>
                    <a:pt x="1190" y="1633"/>
                  </a:lnTo>
                  <a:lnTo>
                    <a:pt x="1200" y="1634"/>
                  </a:lnTo>
                  <a:lnTo>
                    <a:pt x="1208" y="1635"/>
                  </a:lnTo>
                  <a:lnTo>
                    <a:pt x="1217" y="1637"/>
                  </a:lnTo>
                  <a:lnTo>
                    <a:pt x="1225" y="1640"/>
                  </a:lnTo>
                  <a:lnTo>
                    <a:pt x="1233" y="1643"/>
                  </a:lnTo>
                  <a:lnTo>
                    <a:pt x="1239" y="1648"/>
                  </a:lnTo>
                  <a:lnTo>
                    <a:pt x="1245" y="1653"/>
                  </a:lnTo>
                  <a:lnTo>
                    <a:pt x="1250" y="1659"/>
                  </a:lnTo>
                  <a:lnTo>
                    <a:pt x="1256" y="1666"/>
                  </a:lnTo>
                  <a:lnTo>
                    <a:pt x="1259" y="1674"/>
                  </a:lnTo>
                  <a:lnTo>
                    <a:pt x="1264" y="1682"/>
                  </a:lnTo>
                  <a:lnTo>
                    <a:pt x="1266" y="1690"/>
                  </a:lnTo>
                  <a:lnTo>
                    <a:pt x="1268" y="1700"/>
                  </a:lnTo>
                  <a:lnTo>
                    <a:pt x="1270" y="1711"/>
                  </a:lnTo>
                  <a:lnTo>
                    <a:pt x="1271" y="1722"/>
                  </a:lnTo>
                  <a:lnTo>
                    <a:pt x="1271" y="1734"/>
                  </a:lnTo>
                  <a:lnTo>
                    <a:pt x="1271" y="1860"/>
                  </a:lnTo>
                  <a:lnTo>
                    <a:pt x="1216" y="1860"/>
                  </a:lnTo>
                  <a:lnTo>
                    <a:pt x="1216" y="1738"/>
                  </a:lnTo>
                  <a:lnTo>
                    <a:pt x="1216" y="1738"/>
                  </a:lnTo>
                  <a:lnTo>
                    <a:pt x="1216" y="1725"/>
                  </a:lnTo>
                  <a:lnTo>
                    <a:pt x="1214" y="1714"/>
                  </a:lnTo>
                  <a:lnTo>
                    <a:pt x="1211" y="1705"/>
                  </a:lnTo>
                  <a:lnTo>
                    <a:pt x="1206" y="1697"/>
                  </a:lnTo>
                  <a:lnTo>
                    <a:pt x="1201" y="1691"/>
                  </a:lnTo>
                  <a:lnTo>
                    <a:pt x="1194" y="1687"/>
                  </a:lnTo>
                  <a:lnTo>
                    <a:pt x="1186" y="1685"/>
                  </a:lnTo>
                  <a:lnTo>
                    <a:pt x="1176" y="1684"/>
                  </a:lnTo>
                  <a:lnTo>
                    <a:pt x="1176" y="1684"/>
                  </a:lnTo>
                  <a:lnTo>
                    <a:pt x="1167" y="1685"/>
                  </a:lnTo>
                  <a:lnTo>
                    <a:pt x="1158" y="1687"/>
                  </a:lnTo>
                  <a:lnTo>
                    <a:pt x="1151" y="1691"/>
                  </a:lnTo>
                  <a:lnTo>
                    <a:pt x="1146" y="1697"/>
                  </a:lnTo>
                  <a:lnTo>
                    <a:pt x="1140" y="1705"/>
                  </a:lnTo>
                  <a:lnTo>
                    <a:pt x="1137" y="1715"/>
                  </a:lnTo>
                  <a:lnTo>
                    <a:pt x="1135" y="1726"/>
                  </a:lnTo>
                  <a:lnTo>
                    <a:pt x="1135" y="1738"/>
                  </a:lnTo>
                  <a:lnTo>
                    <a:pt x="1135" y="1860"/>
                  </a:lnTo>
                  <a:close/>
                  <a:moveTo>
                    <a:pt x="593" y="1742"/>
                  </a:moveTo>
                  <a:lnTo>
                    <a:pt x="593" y="1860"/>
                  </a:lnTo>
                  <a:lnTo>
                    <a:pt x="537" y="1860"/>
                  </a:lnTo>
                  <a:lnTo>
                    <a:pt x="537" y="1639"/>
                  </a:lnTo>
                  <a:lnTo>
                    <a:pt x="593" y="1639"/>
                  </a:lnTo>
                  <a:lnTo>
                    <a:pt x="593" y="1742"/>
                  </a:lnTo>
                  <a:close/>
                  <a:moveTo>
                    <a:pt x="641" y="1573"/>
                  </a:moveTo>
                  <a:lnTo>
                    <a:pt x="696" y="1546"/>
                  </a:lnTo>
                  <a:lnTo>
                    <a:pt x="696" y="1747"/>
                  </a:lnTo>
                  <a:lnTo>
                    <a:pt x="696" y="1860"/>
                  </a:lnTo>
                  <a:lnTo>
                    <a:pt x="641" y="1860"/>
                  </a:lnTo>
                  <a:lnTo>
                    <a:pt x="641" y="1573"/>
                  </a:lnTo>
                  <a:close/>
                  <a:moveTo>
                    <a:pt x="871" y="1654"/>
                  </a:moveTo>
                  <a:lnTo>
                    <a:pt x="871" y="1654"/>
                  </a:lnTo>
                  <a:lnTo>
                    <a:pt x="866" y="1648"/>
                  </a:lnTo>
                  <a:lnTo>
                    <a:pt x="861" y="1645"/>
                  </a:lnTo>
                  <a:lnTo>
                    <a:pt x="854" y="1641"/>
                  </a:lnTo>
                  <a:lnTo>
                    <a:pt x="849" y="1639"/>
                  </a:lnTo>
                  <a:lnTo>
                    <a:pt x="842" y="1636"/>
                  </a:lnTo>
                  <a:lnTo>
                    <a:pt x="835" y="1634"/>
                  </a:lnTo>
                  <a:lnTo>
                    <a:pt x="822" y="1633"/>
                  </a:lnTo>
                  <a:lnTo>
                    <a:pt x="822" y="1633"/>
                  </a:lnTo>
                  <a:lnTo>
                    <a:pt x="812" y="1634"/>
                  </a:lnTo>
                  <a:lnTo>
                    <a:pt x="802" y="1635"/>
                  </a:lnTo>
                  <a:lnTo>
                    <a:pt x="794" y="1637"/>
                  </a:lnTo>
                  <a:lnTo>
                    <a:pt x="786" y="1641"/>
                  </a:lnTo>
                  <a:lnTo>
                    <a:pt x="778" y="1645"/>
                  </a:lnTo>
                  <a:lnTo>
                    <a:pt x="770" y="1651"/>
                  </a:lnTo>
                  <a:lnTo>
                    <a:pt x="764" y="1657"/>
                  </a:lnTo>
                  <a:lnTo>
                    <a:pt x="758" y="1664"/>
                  </a:lnTo>
                  <a:lnTo>
                    <a:pt x="753" y="1672"/>
                  </a:lnTo>
                  <a:lnTo>
                    <a:pt x="748" y="1680"/>
                  </a:lnTo>
                  <a:lnTo>
                    <a:pt x="744" y="1689"/>
                  </a:lnTo>
                  <a:lnTo>
                    <a:pt x="741" y="1699"/>
                  </a:lnTo>
                  <a:lnTo>
                    <a:pt x="738" y="1710"/>
                  </a:lnTo>
                  <a:lnTo>
                    <a:pt x="736" y="1722"/>
                  </a:lnTo>
                  <a:lnTo>
                    <a:pt x="735" y="1734"/>
                  </a:lnTo>
                  <a:lnTo>
                    <a:pt x="735" y="1747"/>
                  </a:lnTo>
                  <a:lnTo>
                    <a:pt x="735" y="1747"/>
                  </a:lnTo>
                  <a:lnTo>
                    <a:pt x="735" y="1761"/>
                  </a:lnTo>
                  <a:lnTo>
                    <a:pt x="736" y="1773"/>
                  </a:lnTo>
                  <a:lnTo>
                    <a:pt x="738" y="1785"/>
                  </a:lnTo>
                  <a:lnTo>
                    <a:pt x="741" y="1796"/>
                  </a:lnTo>
                  <a:lnTo>
                    <a:pt x="744" y="1807"/>
                  </a:lnTo>
                  <a:lnTo>
                    <a:pt x="747" y="1817"/>
                  </a:lnTo>
                  <a:lnTo>
                    <a:pt x="752" y="1826"/>
                  </a:lnTo>
                  <a:lnTo>
                    <a:pt x="757" y="1834"/>
                  </a:lnTo>
                  <a:lnTo>
                    <a:pt x="764" y="1841"/>
                  </a:lnTo>
                  <a:lnTo>
                    <a:pt x="769" y="1847"/>
                  </a:lnTo>
                  <a:lnTo>
                    <a:pt x="777" y="1853"/>
                  </a:lnTo>
                  <a:lnTo>
                    <a:pt x="785" y="1857"/>
                  </a:lnTo>
                  <a:lnTo>
                    <a:pt x="792" y="1860"/>
                  </a:lnTo>
                  <a:lnTo>
                    <a:pt x="801" y="1864"/>
                  </a:lnTo>
                  <a:lnTo>
                    <a:pt x="811" y="1865"/>
                  </a:lnTo>
                  <a:lnTo>
                    <a:pt x="821" y="1866"/>
                  </a:lnTo>
                  <a:lnTo>
                    <a:pt x="821" y="1866"/>
                  </a:lnTo>
                  <a:lnTo>
                    <a:pt x="828" y="1865"/>
                  </a:lnTo>
                  <a:lnTo>
                    <a:pt x="834" y="1864"/>
                  </a:lnTo>
                  <a:lnTo>
                    <a:pt x="841" y="1862"/>
                  </a:lnTo>
                  <a:lnTo>
                    <a:pt x="848" y="1860"/>
                  </a:lnTo>
                  <a:lnTo>
                    <a:pt x="853" y="1857"/>
                  </a:lnTo>
                  <a:lnTo>
                    <a:pt x="860" y="1854"/>
                  </a:lnTo>
                  <a:lnTo>
                    <a:pt x="865" y="1849"/>
                  </a:lnTo>
                  <a:lnTo>
                    <a:pt x="871" y="1844"/>
                  </a:lnTo>
                  <a:lnTo>
                    <a:pt x="871" y="1860"/>
                  </a:lnTo>
                  <a:lnTo>
                    <a:pt x="926" y="1860"/>
                  </a:lnTo>
                  <a:lnTo>
                    <a:pt x="926" y="1546"/>
                  </a:lnTo>
                  <a:lnTo>
                    <a:pt x="871" y="1573"/>
                  </a:lnTo>
                  <a:lnTo>
                    <a:pt x="871" y="1654"/>
                  </a:lnTo>
                  <a:close/>
                  <a:moveTo>
                    <a:pt x="832" y="1815"/>
                  </a:moveTo>
                  <a:lnTo>
                    <a:pt x="832" y="1815"/>
                  </a:lnTo>
                  <a:lnTo>
                    <a:pt x="826" y="1814"/>
                  </a:lnTo>
                  <a:lnTo>
                    <a:pt x="818" y="1812"/>
                  </a:lnTo>
                  <a:lnTo>
                    <a:pt x="811" y="1808"/>
                  </a:lnTo>
                  <a:lnTo>
                    <a:pt x="805" y="1802"/>
                  </a:lnTo>
                  <a:lnTo>
                    <a:pt x="799" y="1793"/>
                  </a:lnTo>
                  <a:lnTo>
                    <a:pt x="795" y="1781"/>
                  </a:lnTo>
                  <a:lnTo>
                    <a:pt x="791" y="1765"/>
                  </a:lnTo>
                  <a:lnTo>
                    <a:pt x="790" y="1746"/>
                  </a:lnTo>
                  <a:lnTo>
                    <a:pt x="790" y="1746"/>
                  </a:lnTo>
                  <a:lnTo>
                    <a:pt x="791" y="1728"/>
                  </a:lnTo>
                  <a:lnTo>
                    <a:pt x="795" y="1715"/>
                  </a:lnTo>
                  <a:lnTo>
                    <a:pt x="799" y="1704"/>
                  </a:lnTo>
                  <a:lnTo>
                    <a:pt x="805" y="1696"/>
                  </a:lnTo>
                  <a:lnTo>
                    <a:pt x="810" y="1689"/>
                  </a:lnTo>
                  <a:lnTo>
                    <a:pt x="818" y="1686"/>
                  </a:lnTo>
                  <a:lnTo>
                    <a:pt x="824" y="1684"/>
                  </a:lnTo>
                  <a:lnTo>
                    <a:pt x="832" y="1684"/>
                  </a:lnTo>
                  <a:lnTo>
                    <a:pt x="832" y="1684"/>
                  </a:lnTo>
                  <a:lnTo>
                    <a:pt x="839" y="1684"/>
                  </a:lnTo>
                  <a:lnTo>
                    <a:pt x="845" y="1686"/>
                  </a:lnTo>
                  <a:lnTo>
                    <a:pt x="852" y="1688"/>
                  </a:lnTo>
                  <a:lnTo>
                    <a:pt x="856" y="1691"/>
                  </a:lnTo>
                  <a:lnTo>
                    <a:pt x="861" y="1695"/>
                  </a:lnTo>
                  <a:lnTo>
                    <a:pt x="865" y="1698"/>
                  </a:lnTo>
                  <a:lnTo>
                    <a:pt x="871" y="1706"/>
                  </a:lnTo>
                  <a:lnTo>
                    <a:pt x="871" y="1793"/>
                  </a:lnTo>
                  <a:lnTo>
                    <a:pt x="871" y="1793"/>
                  </a:lnTo>
                  <a:lnTo>
                    <a:pt x="864" y="1801"/>
                  </a:lnTo>
                  <a:lnTo>
                    <a:pt x="856" y="1807"/>
                  </a:lnTo>
                  <a:lnTo>
                    <a:pt x="852" y="1811"/>
                  </a:lnTo>
                  <a:lnTo>
                    <a:pt x="845" y="1813"/>
                  </a:lnTo>
                  <a:lnTo>
                    <a:pt x="840" y="1814"/>
                  </a:lnTo>
                  <a:lnTo>
                    <a:pt x="832" y="1815"/>
                  </a:lnTo>
                  <a:lnTo>
                    <a:pt x="832" y="1815"/>
                  </a:lnTo>
                  <a:close/>
                  <a:moveTo>
                    <a:pt x="2069" y="1633"/>
                  </a:moveTo>
                  <a:lnTo>
                    <a:pt x="2069" y="1633"/>
                  </a:lnTo>
                  <a:lnTo>
                    <a:pt x="2064" y="1634"/>
                  </a:lnTo>
                  <a:lnTo>
                    <a:pt x="2057" y="1635"/>
                  </a:lnTo>
                  <a:lnTo>
                    <a:pt x="2044" y="1639"/>
                  </a:lnTo>
                  <a:lnTo>
                    <a:pt x="2032" y="1645"/>
                  </a:lnTo>
                  <a:lnTo>
                    <a:pt x="2021" y="1654"/>
                  </a:lnTo>
                  <a:lnTo>
                    <a:pt x="2021" y="1551"/>
                  </a:lnTo>
                  <a:lnTo>
                    <a:pt x="1966" y="1579"/>
                  </a:lnTo>
                  <a:lnTo>
                    <a:pt x="1966" y="1860"/>
                  </a:lnTo>
                  <a:lnTo>
                    <a:pt x="2021" y="1860"/>
                  </a:lnTo>
                  <a:lnTo>
                    <a:pt x="2021" y="1844"/>
                  </a:lnTo>
                  <a:lnTo>
                    <a:pt x="2021" y="1844"/>
                  </a:lnTo>
                  <a:lnTo>
                    <a:pt x="2025" y="1849"/>
                  </a:lnTo>
                  <a:lnTo>
                    <a:pt x="2032" y="1854"/>
                  </a:lnTo>
                  <a:lnTo>
                    <a:pt x="2037" y="1857"/>
                  </a:lnTo>
                  <a:lnTo>
                    <a:pt x="2044" y="1860"/>
                  </a:lnTo>
                  <a:lnTo>
                    <a:pt x="2049" y="1862"/>
                  </a:lnTo>
                  <a:lnTo>
                    <a:pt x="2057" y="1864"/>
                  </a:lnTo>
                  <a:lnTo>
                    <a:pt x="2064" y="1865"/>
                  </a:lnTo>
                  <a:lnTo>
                    <a:pt x="2070" y="1866"/>
                  </a:lnTo>
                  <a:lnTo>
                    <a:pt x="2070" y="1866"/>
                  </a:lnTo>
                  <a:lnTo>
                    <a:pt x="2080" y="1865"/>
                  </a:lnTo>
                  <a:lnTo>
                    <a:pt x="2090" y="1864"/>
                  </a:lnTo>
                  <a:lnTo>
                    <a:pt x="2099" y="1861"/>
                  </a:lnTo>
                  <a:lnTo>
                    <a:pt x="2108" y="1857"/>
                  </a:lnTo>
                  <a:lnTo>
                    <a:pt x="2116" y="1853"/>
                  </a:lnTo>
                  <a:lnTo>
                    <a:pt x="2122" y="1848"/>
                  </a:lnTo>
                  <a:lnTo>
                    <a:pt x="2129" y="1841"/>
                  </a:lnTo>
                  <a:lnTo>
                    <a:pt x="2134" y="1835"/>
                  </a:lnTo>
                  <a:lnTo>
                    <a:pt x="2140" y="1826"/>
                  </a:lnTo>
                  <a:lnTo>
                    <a:pt x="2144" y="1817"/>
                  </a:lnTo>
                  <a:lnTo>
                    <a:pt x="2148" y="1807"/>
                  </a:lnTo>
                  <a:lnTo>
                    <a:pt x="2151" y="1797"/>
                  </a:lnTo>
                  <a:lnTo>
                    <a:pt x="2154" y="1786"/>
                  </a:lnTo>
                  <a:lnTo>
                    <a:pt x="2155" y="1774"/>
                  </a:lnTo>
                  <a:lnTo>
                    <a:pt x="2157" y="1761"/>
                  </a:lnTo>
                  <a:lnTo>
                    <a:pt x="2158" y="1747"/>
                  </a:lnTo>
                  <a:lnTo>
                    <a:pt x="2158" y="1747"/>
                  </a:lnTo>
                  <a:lnTo>
                    <a:pt x="2157" y="1734"/>
                  </a:lnTo>
                  <a:lnTo>
                    <a:pt x="2155" y="1722"/>
                  </a:lnTo>
                  <a:lnTo>
                    <a:pt x="2153" y="1710"/>
                  </a:lnTo>
                  <a:lnTo>
                    <a:pt x="2151" y="1699"/>
                  </a:lnTo>
                  <a:lnTo>
                    <a:pt x="2148" y="1689"/>
                  </a:lnTo>
                  <a:lnTo>
                    <a:pt x="2143" y="1680"/>
                  </a:lnTo>
                  <a:lnTo>
                    <a:pt x="2139" y="1672"/>
                  </a:lnTo>
                  <a:lnTo>
                    <a:pt x="2133" y="1664"/>
                  </a:lnTo>
                  <a:lnTo>
                    <a:pt x="2128" y="1657"/>
                  </a:lnTo>
                  <a:lnTo>
                    <a:pt x="2121" y="1651"/>
                  </a:lnTo>
                  <a:lnTo>
                    <a:pt x="2113" y="1645"/>
                  </a:lnTo>
                  <a:lnTo>
                    <a:pt x="2106" y="1641"/>
                  </a:lnTo>
                  <a:lnTo>
                    <a:pt x="2098" y="1637"/>
                  </a:lnTo>
                  <a:lnTo>
                    <a:pt x="2089" y="1635"/>
                  </a:lnTo>
                  <a:lnTo>
                    <a:pt x="2079" y="1634"/>
                  </a:lnTo>
                  <a:lnTo>
                    <a:pt x="2069" y="1633"/>
                  </a:lnTo>
                  <a:lnTo>
                    <a:pt x="2069" y="1633"/>
                  </a:lnTo>
                  <a:close/>
                  <a:moveTo>
                    <a:pt x="2059" y="1684"/>
                  </a:moveTo>
                  <a:lnTo>
                    <a:pt x="2059" y="1684"/>
                  </a:lnTo>
                  <a:lnTo>
                    <a:pt x="2067" y="1685"/>
                  </a:lnTo>
                  <a:lnTo>
                    <a:pt x="2075" y="1687"/>
                  </a:lnTo>
                  <a:lnTo>
                    <a:pt x="2081" y="1691"/>
                  </a:lnTo>
                  <a:lnTo>
                    <a:pt x="2088" y="1698"/>
                  </a:lnTo>
                  <a:lnTo>
                    <a:pt x="2094" y="1706"/>
                  </a:lnTo>
                  <a:lnTo>
                    <a:pt x="2097" y="1717"/>
                  </a:lnTo>
                  <a:lnTo>
                    <a:pt x="2100" y="1730"/>
                  </a:lnTo>
                  <a:lnTo>
                    <a:pt x="2101" y="1746"/>
                  </a:lnTo>
                  <a:lnTo>
                    <a:pt x="2101" y="1746"/>
                  </a:lnTo>
                  <a:lnTo>
                    <a:pt x="2100" y="1762"/>
                  </a:lnTo>
                  <a:lnTo>
                    <a:pt x="2098" y="1776"/>
                  </a:lnTo>
                  <a:lnTo>
                    <a:pt x="2096" y="1787"/>
                  </a:lnTo>
                  <a:lnTo>
                    <a:pt x="2091" y="1797"/>
                  </a:lnTo>
                  <a:lnTo>
                    <a:pt x="2085" y="1805"/>
                  </a:lnTo>
                  <a:lnTo>
                    <a:pt x="2078" y="1811"/>
                  </a:lnTo>
                  <a:lnTo>
                    <a:pt x="2070" y="1814"/>
                  </a:lnTo>
                  <a:lnTo>
                    <a:pt x="2061" y="1815"/>
                  </a:lnTo>
                  <a:lnTo>
                    <a:pt x="2061" y="1815"/>
                  </a:lnTo>
                  <a:lnTo>
                    <a:pt x="2053" y="1814"/>
                  </a:lnTo>
                  <a:lnTo>
                    <a:pt x="2046" y="1813"/>
                  </a:lnTo>
                  <a:lnTo>
                    <a:pt x="2041" y="1810"/>
                  </a:lnTo>
                  <a:lnTo>
                    <a:pt x="2035" y="1807"/>
                  </a:lnTo>
                  <a:lnTo>
                    <a:pt x="2026" y="1800"/>
                  </a:lnTo>
                  <a:lnTo>
                    <a:pt x="2021" y="1794"/>
                  </a:lnTo>
                  <a:lnTo>
                    <a:pt x="2021" y="1706"/>
                  </a:lnTo>
                  <a:lnTo>
                    <a:pt x="2021" y="1706"/>
                  </a:lnTo>
                  <a:lnTo>
                    <a:pt x="2024" y="1701"/>
                  </a:lnTo>
                  <a:lnTo>
                    <a:pt x="2029" y="1697"/>
                  </a:lnTo>
                  <a:lnTo>
                    <a:pt x="2033" y="1693"/>
                  </a:lnTo>
                  <a:lnTo>
                    <a:pt x="2037" y="1689"/>
                  </a:lnTo>
                  <a:lnTo>
                    <a:pt x="2043" y="1687"/>
                  </a:lnTo>
                  <a:lnTo>
                    <a:pt x="2048" y="1685"/>
                  </a:lnTo>
                  <a:lnTo>
                    <a:pt x="2054" y="1684"/>
                  </a:lnTo>
                  <a:lnTo>
                    <a:pt x="2059" y="1684"/>
                  </a:lnTo>
                  <a:lnTo>
                    <a:pt x="2059" y="1684"/>
                  </a:lnTo>
                  <a:close/>
                  <a:moveTo>
                    <a:pt x="1445" y="1654"/>
                  </a:moveTo>
                  <a:lnTo>
                    <a:pt x="1445" y="1654"/>
                  </a:lnTo>
                  <a:lnTo>
                    <a:pt x="1440" y="1650"/>
                  </a:lnTo>
                  <a:lnTo>
                    <a:pt x="1435" y="1645"/>
                  </a:lnTo>
                  <a:lnTo>
                    <a:pt x="1428" y="1642"/>
                  </a:lnTo>
                  <a:lnTo>
                    <a:pt x="1423" y="1639"/>
                  </a:lnTo>
                  <a:lnTo>
                    <a:pt x="1416" y="1636"/>
                  </a:lnTo>
                  <a:lnTo>
                    <a:pt x="1409" y="1634"/>
                  </a:lnTo>
                  <a:lnTo>
                    <a:pt x="1403" y="1634"/>
                  </a:lnTo>
                  <a:lnTo>
                    <a:pt x="1396" y="1633"/>
                  </a:lnTo>
                  <a:lnTo>
                    <a:pt x="1396" y="1633"/>
                  </a:lnTo>
                  <a:lnTo>
                    <a:pt x="1386" y="1634"/>
                  </a:lnTo>
                  <a:lnTo>
                    <a:pt x="1376" y="1635"/>
                  </a:lnTo>
                  <a:lnTo>
                    <a:pt x="1367" y="1637"/>
                  </a:lnTo>
                  <a:lnTo>
                    <a:pt x="1360" y="1641"/>
                  </a:lnTo>
                  <a:lnTo>
                    <a:pt x="1352" y="1645"/>
                  </a:lnTo>
                  <a:lnTo>
                    <a:pt x="1344" y="1651"/>
                  </a:lnTo>
                  <a:lnTo>
                    <a:pt x="1338" y="1657"/>
                  </a:lnTo>
                  <a:lnTo>
                    <a:pt x="1332" y="1664"/>
                  </a:lnTo>
                  <a:lnTo>
                    <a:pt x="1327" y="1672"/>
                  </a:lnTo>
                  <a:lnTo>
                    <a:pt x="1322" y="1680"/>
                  </a:lnTo>
                  <a:lnTo>
                    <a:pt x="1318" y="1689"/>
                  </a:lnTo>
                  <a:lnTo>
                    <a:pt x="1314" y="1699"/>
                  </a:lnTo>
                  <a:lnTo>
                    <a:pt x="1312" y="1710"/>
                  </a:lnTo>
                  <a:lnTo>
                    <a:pt x="1310" y="1722"/>
                  </a:lnTo>
                  <a:lnTo>
                    <a:pt x="1309" y="1734"/>
                  </a:lnTo>
                  <a:lnTo>
                    <a:pt x="1309" y="1747"/>
                  </a:lnTo>
                  <a:lnTo>
                    <a:pt x="1309" y="1747"/>
                  </a:lnTo>
                  <a:lnTo>
                    <a:pt x="1309" y="1761"/>
                  </a:lnTo>
                  <a:lnTo>
                    <a:pt x="1310" y="1773"/>
                  </a:lnTo>
                  <a:lnTo>
                    <a:pt x="1312" y="1785"/>
                  </a:lnTo>
                  <a:lnTo>
                    <a:pt x="1314" y="1796"/>
                  </a:lnTo>
                  <a:lnTo>
                    <a:pt x="1318" y="1807"/>
                  </a:lnTo>
                  <a:lnTo>
                    <a:pt x="1321" y="1817"/>
                  </a:lnTo>
                  <a:lnTo>
                    <a:pt x="1327" y="1826"/>
                  </a:lnTo>
                  <a:lnTo>
                    <a:pt x="1331" y="1834"/>
                  </a:lnTo>
                  <a:lnTo>
                    <a:pt x="1338" y="1841"/>
                  </a:lnTo>
                  <a:lnTo>
                    <a:pt x="1343" y="1847"/>
                  </a:lnTo>
                  <a:lnTo>
                    <a:pt x="1351" y="1853"/>
                  </a:lnTo>
                  <a:lnTo>
                    <a:pt x="1359" y="1857"/>
                  </a:lnTo>
                  <a:lnTo>
                    <a:pt x="1366" y="1860"/>
                  </a:lnTo>
                  <a:lnTo>
                    <a:pt x="1375" y="1864"/>
                  </a:lnTo>
                  <a:lnTo>
                    <a:pt x="1385" y="1865"/>
                  </a:lnTo>
                  <a:lnTo>
                    <a:pt x="1395" y="1865"/>
                  </a:lnTo>
                  <a:lnTo>
                    <a:pt x="1395" y="1865"/>
                  </a:lnTo>
                  <a:lnTo>
                    <a:pt x="1402" y="1865"/>
                  </a:lnTo>
                  <a:lnTo>
                    <a:pt x="1408" y="1864"/>
                  </a:lnTo>
                  <a:lnTo>
                    <a:pt x="1415" y="1862"/>
                  </a:lnTo>
                  <a:lnTo>
                    <a:pt x="1421" y="1860"/>
                  </a:lnTo>
                  <a:lnTo>
                    <a:pt x="1428" y="1857"/>
                  </a:lnTo>
                  <a:lnTo>
                    <a:pt x="1434" y="1853"/>
                  </a:lnTo>
                  <a:lnTo>
                    <a:pt x="1439" y="1849"/>
                  </a:lnTo>
                  <a:lnTo>
                    <a:pt x="1445" y="1844"/>
                  </a:lnTo>
                  <a:lnTo>
                    <a:pt x="1445" y="1849"/>
                  </a:lnTo>
                  <a:lnTo>
                    <a:pt x="1445" y="1849"/>
                  </a:lnTo>
                  <a:lnTo>
                    <a:pt x="1445" y="1858"/>
                  </a:lnTo>
                  <a:lnTo>
                    <a:pt x="1444" y="1868"/>
                  </a:lnTo>
                  <a:lnTo>
                    <a:pt x="1441" y="1878"/>
                  </a:lnTo>
                  <a:lnTo>
                    <a:pt x="1439" y="1882"/>
                  </a:lnTo>
                  <a:lnTo>
                    <a:pt x="1436" y="1887"/>
                  </a:lnTo>
                  <a:lnTo>
                    <a:pt x="1433" y="1891"/>
                  </a:lnTo>
                  <a:lnTo>
                    <a:pt x="1428" y="1896"/>
                  </a:lnTo>
                  <a:lnTo>
                    <a:pt x="1421" y="1899"/>
                  </a:lnTo>
                  <a:lnTo>
                    <a:pt x="1415" y="1901"/>
                  </a:lnTo>
                  <a:lnTo>
                    <a:pt x="1407" y="1904"/>
                  </a:lnTo>
                  <a:lnTo>
                    <a:pt x="1397" y="1905"/>
                  </a:lnTo>
                  <a:lnTo>
                    <a:pt x="1386" y="1908"/>
                  </a:lnTo>
                  <a:lnTo>
                    <a:pt x="1374" y="1908"/>
                  </a:lnTo>
                  <a:lnTo>
                    <a:pt x="1372" y="1908"/>
                  </a:lnTo>
                  <a:lnTo>
                    <a:pt x="1391" y="1951"/>
                  </a:lnTo>
                  <a:lnTo>
                    <a:pt x="1392" y="1951"/>
                  </a:lnTo>
                  <a:lnTo>
                    <a:pt x="1392" y="1951"/>
                  </a:lnTo>
                  <a:lnTo>
                    <a:pt x="1405" y="1951"/>
                  </a:lnTo>
                  <a:lnTo>
                    <a:pt x="1417" y="1948"/>
                  </a:lnTo>
                  <a:lnTo>
                    <a:pt x="1429" y="1946"/>
                  </a:lnTo>
                  <a:lnTo>
                    <a:pt x="1439" y="1943"/>
                  </a:lnTo>
                  <a:lnTo>
                    <a:pt x="1449" y="1940"/>
                  </a:lnTo>
                  <a:lnTo>
                    <a:pt x="1458" y="1935"/>
                  </a:lnTo>
                  <a:lnTo>
                    <a:pt x="1466" y="1929"/>
                  </a:lnTo>
                  <a:lnTo>
                    <a:pt x="1473" y="1923"/>
                  </a:lnTo>
                  <a:lnTo>
                    <a:pt x="1480" y="1915"/>
                  </a:lnTo>
                  <a:lnTo>
                    <a:pt x="1484" y="1907"/>
                  </a:lnTo>
                  <a:lnTo>
                    <a:pt x="1490" y="1898"/>
                  </a:lnTo>
                  <a:lnTo>
                    <a:pt x="1493" y="1888"/>
                  </a:lnTo>
                  <a:lnTo>
                    <a:pt x="1497" y="1877"/>
                  </a:lnTo>
                  <a:lnTo>
                    <a:pt x="1499" y="1866"/>
                  </a:lnTo>
                  <a:lnTo>
                    <a:pt x="1500" y="1854"/>
                  </a:lnTo>
                  <a:lnTo>
                    <a:pt x="1500" y="1839"/>
                  </a:lnTo>
                  <a:lnTo>
                    <a:pt x="1500" y="1639"/>
                  </a:lnTo>
                  <a:lnTo>
                    <a:pt x="1445" y="1639"/>
                  </a:lnTo>
                  <a:lnTo>
                    <a:pt x="1445" y="1654"/>
                  </a:lnTo>
                  <a:close/>
                  <a:moveTo>
                    <a:pt x="1445" y="1706"/>
                  </a:moveTo>
                  <a:lnTo>
                    <a:pt x="1445" y="1793"/>
                  </a:lnTo>
                  <a:lnTo>
                    <a:pt x="1445" y="1793"/>
                  </a:lnTo>
                  <a:lnTo>
                    <a:pt x="1438" y="1801"/>
                  </a:lnTo>
                  <a:lnTo>
                    <a:pt x="1429" y="1808"/>
                  </a:lnTo>
                  <a:lnTo>
                    <a:pt x="1425" y="1811"/>
                  </a:lnTo>
                  <a:lnTo>
                    <a:pt x="1419" y="1813"/>
                  </a:lnTo>
                  <a:lnTo>
                    <a:pt x="1413" y="1814"/>
                  </a:lnTo>
                  <a:lnTo>
                    <a:pt x="1406" y="1815"/>
                  </a:lnTo>
                  <a:lnTo>
                    <a:pt x="1406" y="1815"/>
                  </a:lnTo>
                  <a:lnTo>
                    <a:pt x="1398" y="1814"/>
                  </a:lnTo>
                  <a:lnTo>
                    <a:pt x="1392" y="1812"/>
                  </a:lnTo>
                  <a:lnTo>
                    <a:pt x="1384" y="1807"/>
                  </a:lnTo>
                  <a:lnTo>
                    <a:pt x="1378" y="1802"/>
                  </a:lnTo>
                  <a:lnTo>
                    <a:pt x="1373" y="1793"/>
                  </a:lnTo>
                  <a:lnTo>
                    <a:pt x="1369" y="1781"/>
                  </a:lnTo>
                  <a:lnTo>
                    <a:pt x="1365" y="1765"/>
                  </a:lnTo>
                  <a:lnTo>
                    <a:pt x="1364" y="1746"/>
                  </a:lnTo>
                  <a:lnTo>
                    <a:pt x="1364" y="1746"/>
                  </a:lnTo>
                  <a:lnTo>
                    <a:pt x="1365" y="1728"/>
                  </a:lnTo>
                  <a:lnTo>
                    <a:pt x="1369" y="1715"/>
                  </a:lnTo>
                  <a:lnTo>
                    <a:pt x="1373" y="1704"/>
                  </a:lnTo>
                  <a:lnTo>
                    <a:pt x="1378" y="1696"/>
                  </a:lnTo>
                  <a:lnTo>
                    <a:pt x="1384" y="1689"/>
                  </a:lnTo>
                  <a:lnTo>
                    <a:pt x="1392" y="1686"/>
                  </a:lnTo>
                  <a:lnTo>
                    <a:pt x="1398" y="1684"/>
                  </a:lnTo>
                  <a:lnTo>
                    <a:pt x="1406" y="1684"/>
                  </a:lnTo>
                  <a:lnTo>
                    <a:pt x="1406" y="1684"/>
                  </a:lnTo>
                  <a:lnTo>
                    <a:pt x="1413" y="1684"/>
                  </a:lnTo>
                  <a:lnTo>
                    <a:pt x="1419" y="1686"/>
                  </a:lnTo>
                  <a:lnTo>
                    <a:pt x="1426" y="1688"/>
                  </a:lnTo>
                  <a:lnTo>
                    <a:pt x="1430" y="1690"/>
                  </a:lnTo>
                  <a:lnTo>
                    <a:pt x="1435" y="1695"/>
                  </a:lnTo>
                  <a:lnTo>
                    <a:pt x="1439" y="1698"/>
                  </a:lnTo>
                  <a:lnTo>
                    <a:pt x="1445" y="1706"/>
                  </a:lnTo>
                  <a:lnTo>
                    <a:pt x="1445" y="1706"/>
                  </a:lnTo>
                  <a:close/>
                  <a:moveTo>
                    <a:pt x="1671" y="1693"/>
                  </a:moveTo>
                  <a:lnTo>
                    <a:pt x="1671" y="1693"/>
                  </a:lnTo>
                  <a:lnTo>
                    <a:pt x="1684" y="1686"/>
                  </a:lnTo>
                  <a:lnTo>
                    <a:pt x="1697" y="1682"/>
                  </a:lnTo>
                  <a:lnTo>
                    <a:pt x="1712" y="1678"/>
                  </a:lnTo>
                  <a:lnTo>
                    <a:pt x="1727" y="1677"/>
                  </a:lnTo>
                  <a:lnTo>
                    <a:pt x="1727" y="1677"/>
                  </a:lnTo>
                  <a:lnTo>
                    <a:pt x="1737" y="1678"/>
                  </a:lnTo>
                  <a:lnTo>
                    <a:pt x="1745" y="1679"/>
                  </a:lnTo>
                  <a:lnTo>
                    <a:pt x="1751" y="1682"/>
                  </a:lnTo>
                  <a:lnTo>
                    <a:pt x="1757" y="1686"/>
                  </a:lnTo>
                  <a:lnTo>
                    <a:pt x="1761" y="1690"/>
                  </a:lnTo>
                  <a:lnTo>
                    <a:pt x="1765" y="1696"/>
                  </a:lnTo>
                  <a:lnTo>
                    <a:pt x="1767" y="1701"/>
                  </a:lnTo>
                  <a:lnTo>
                    <a:pt x="1767" y="1709"/>
                  </a:lnTo>
                  <a:lnTo>
                    <a:pt x="1767" y="1725"/>
                  </a:lnTo>
                  <a:lnTo>
                    <a:pt x="1767" y="1725"/>
                  </a:lnTo>
                  <a:lnTo>
                    <a:pt x="1757" y="1720"/>
                  </a:lnTo>
                  <a:lnTo>
                    <a:pt x="1745" y="1717"/>
                  </a:lnTo>
                  <a:lnTo>
                    <a:pt x="1733" y="1715"/>
                  </a:lnTo>
                  <a:lnTo>
                    <a:pt x="1719" y="1714"/>
                  </a:lnTo>
                  <a:lnTo>
                    <a:pt x="1719" y="1714"/>
                  </a:lnTo>
                  <a:lnTo>
                    <a:pt x="1704" y="1715"/>
                  </a:lnTo>
                  <a:lnTo>
                    <a:pt x="1689" y="1718"/>
                  </a:lnTo>
                  <a:lnTo>
                    <a:pt x="1674" y="1722"/>
                  </a:lnTo>
                  <a:lnTo>
                    <a:pt x="1667" y="1726"/>
                  </a:lnTo>
                  <a:lnTo>
                    <a:pt x="1660" y="1730"/>
                  </a:lnTo>
                  <a:lnTo>
                    <a:pt x="1654" y="1734"/>
                  </a:lnTo>
                  <a:lnTo>
                    <a:pt x="1649" y="1740"/>
                  </a:lnTo>
                  <a:lnTo>
                    <a:pt x="1643" y="1746"/>
                  </a:lnTo>
                  <a:lnTo>
                    <a:pt x="1639" y="1752"/>
                  </a:lnTo>
                  <a:lnTo>
                    <a:pt x="1636" y="1760"/>
                  </a:lnTo>
                  <a:lnTo>
                    <a:pt x="1633" y="1769"/>
                  </a:lnTo>
                  <a:lnTo>
                    <a:pt x="1632" y="1778"/>
                  </a:lnTo>
                  <a:lnTo>
                    <a:pt x="1631" y="1786"/>
                  </a:lnTo>
                  <a:lnTo>
                    <a:pt x="1631" y="1786"/>
                  </a:lnTo>
                  <a:lnTo>
                    <a:pt x="1632" y="1797"/>
                  </a:lnTo>
                  <a:lnTo>
                    <a:pt x="1633" y="1807"/>
                  </a:lnTo>
                  <a:lnTo>
                    <a:pt x="1636" y="1815"/>
                  </a:lnTo>
                  <a:lnTo>
                    <a:pt x="1639" y="1824"/>
                  </a:lnTo>
                  <a:lnTo>
                    <a:pt x="1642" y="1830"/>
                  </a:lnTo>
                  <a:lnTo>
                    <a:pt x="1648" y="1837"/>
                  </a:lnTo>
                  <a:lnTo>
                    <a:pt x="1652" y="1843"/>
                  </a:lnTo>
                  <a:lnTo>
                    <a:pt x="1659" y="1848"/>
                  </a:lnTo>
                  <a:lnTo>
                    <a:pt x="1664" y="1853"/>
                  </a:lnTo>
                  <a:lnTo>
                    <a:pt x="1671" y="1856"/>
                  </a:lnTo>
                  <a:lnTo>
                    <a:pt x="1685" y="1861"/>
                  </a:lnTo>
                  <a:lnTo>
                    <a:pt x="1700" y="1865"/>
                  </a:lnTo>
                  <a:lnTo>
                    <a:pt x="1714" y="1866"/>
                  </a:lnTo>
                  <a:lnTo>
                    <a:pt x="1714" y="1866"/>
                  </a:lnTo>
                  <a:lnTo>
                    <a:pt x="1726" y="1864"/>
                  </a:lnTo>
                  <a:lnTo>
                    <a:pt x="1734" y="1862"/>
                  </a:lnTo>
                  <a:lnTo>
                    <a:pt x="1740" y="1860"/>
                  </a:lnTo>
                  <a:lnTo>
                    <a:pt x="1748" y="1857"/>
                  </a:lnTo>
                  <a:lnTo>
                    <a:pt x="1755" y="1853"/>
                  </a:lnTo>
                  <a:lnTo>
                    <a:pt x="1761" y="1848"/>
                  </a:lnTo>
                  <a:lnTo>
                    <a:pt x="1767" y="1843"/>
                  </a:lnTo>
                  <a:lnTo>
                    <a:pt x="1767" y="1860"/>
                  </a:lnTo>
                  <a:lnTo>
                    <a:pt x="1822" y="1860"/>
                  </a:lnTo>
                  <a:lnTo>
                    <a:pt x="1822" y="1710"/>
                  </a:lnTo>
                  <a:lnTo>
                    <a:pt x="1822" y="1710"/>
                  </a:lnTo>
                  <a:lnTo>
                    <a:pt x="1822" y="1701"/>
                  </a:lnTo>
                  <a:lnTo>
                    <a:pt x="1821" y="1694"/>
                  </a:lnTo>
                  <a:lnTo>
                    <a:pt x="1819" y="1686"/>
                  </a:lnTo>
                  <a:lnTo>
                    <a:pt x="1817" y="1678"/>
                  </a:lnTo>
                  <a:lnTo>
                    <a:pt x="1812" y="1672"/>
                  </a:lnTo>
                  <a:lnTo>
                    <a:pt x="1809" y="1665"/>
                  </a:lnTo>
                  <a:lnTo>
                    <a:pt x="1803" y="1659"/>
                  </a:lnTo>
                  <a:lnTo>
                    <a:pt x="1798" y="1654"/>
                  </a:lnTo>
                  <a:lnTo>
                    <a:pt x="1792" y="1650"/>
                  </a:lnTo>
                  <a:lnTo>
                    <a:pt x="1786" y="1645"/>
                  </a:lnTo>
                  <a:lnTo>
                    <a:pt x="1778" y="1642"/>
                  </a:lnTo>
                  <a:lnTo>
                    <a:pt x="1770" y="1639"/>
                  </a:lnTo>
                  <a:lnTo>
                    <a:pt x="1761" y="1636"/>
                  </a:lnTo>
                  <a:lnTo>
                    <a:pt x="1753" y="1635"/>
                  </a:lnTo>
                  <a:lnTo>
                    <a:pt x="1743" y="1634"/>
                  </a:lnTo>
                  <a:lnTo>
                    <a:pt x="1733" y="1633"/>
                  </a:lnTo>
                  <a:lnTo>
                    <a:pt x="1733" y="1633"/>
                  </a:lnTo>
                  <a:lnTo>
                    <a:pt x="1721" y="1634"/>
                  </a:lnTo>
                  <a:lnTo>
                    <a:pt x="1711" y="1634"/>
                  </a:lnTo>
                  <a:lnTo>
                    <a:pt x="1700" y="1636"/>
                  </a:lnTo>
                  <a:lnTo>
                    <a:pt x="1689" y="1639"/>
                  </a:lnTo>
                  <a:lnTo>
                    <a:pt x="1679" y="1642"/>
                  </a:lnTo>
                  <a:lnTo>
                    <a:pt x="1669" y="1645"/>
                  </a:lnTo>
                  <a:lnTo>
                    <a:pt x="1659" y="1650"/>
                  </a:lnTo>
                  <a:lnTo>
                    <a:pt x="1649" y="1655"/>
                  </a:lnTo>
                  <a:lnTo>
                    <a:pt x="1671" y="1693"/>
                  </a:lnTo>
                  <a:close/>
                  <a:moveTo>
                    <a:pt x="1686" y="1786"/>
                  </a:moveTo>
                  <a:lnTo>
                    <a:pt x="1686" y="1786"/>
                  </a:lnTo>
                  <a:lnTo>
                    <a:pt x="1686" y="1780"/>
                  </a:lnTo>
                  <a:lnTo>
                    <a:pt x="1689" y="1773"/>
                  </a:lnTo>
                  <a:lnTo>
                    <a:pt x="1692" y="1768"/>
                  </a:lnTo>
                  <a:lnTo>
                    <a:pt x="1696" y="1763"/>
                  </a:lnTo>
                  <a:lnTo>
                    <a:pt x="1702" y="1760"/>
                  </a:lnTo>
                  <a:lnTo>
                    <a:pt x="1708" y="1758"/>
                  </a:lnTo>
                  <a:lnTo>
                    <a:pt x="1716" y="1755"/>
                  </a:lnTo>
                  <a:lnTo>
                    <a:pt x="1724" y="1755"/>
                  </a:lnTo>
                  <a:lnTo>
                    <a:pt x="1724" y="1755"/>
                  </a:lnTo>
                  <a:lnTo>
                    <a:pt x="1736" y="1755"/>
                  </a:lnTo>
                  <a:lnTo>
                    <a:pt x="1747" y="1758"/>
                  </a:lnTo>
                  <a:lnTo>
                    <a:pt x="1757" y="1761"/>
                  </a:lnTo>
                  <a:lnTo>
                    <a:pt x="1767" y="1766"/>
                  </a:lnTo>
                  <a:lnTo>
                    <a:pt x="1767" y="1796"/>
                  </a:lnTo>
                  <a:lnTo>
                    <a:pt x="1767" y="1796"/>
                  </a:lnTo>
                  <a:lnTo>
                    <a:pt x="1765" y="1801"/>
                  </a:lnTo>
                  <a:lnTo>
                    <a:pt x="1760" y="1805"/>
                  </a:lnTo>
                  <a:lnTo>
                    <a:pt x="1756" y="1810"/>
                  </a:lnTo>
                  <a:lnTo>
                    <a:pt x="1750" y="1813"/>
                  </a:lnTo>
                  <a:lnTo>
                    <a:pt x="1745" y="1816"/>
                  </a:lnTo>
                  <a:lnTo>
                    <a:pt x="1738" y="1818"/>
                  </a:lnTo>
                  <a:lnTo>
                    <a:pt x="1732" y="1819"/>
                  </a:lnTo>
                  <a:lnTo>
                    <a:pt x="1724" y="1821"/>
                  </a:lnTo>
                  <a:lnTo>
                    <a:pt x="1724" y="1821"/>
                  </a:lnTo>
                  <a:lnTo>
                    <a:pt x="1716" y="1819"/>
                  </a:lnTo>
                  <a:lnTo>
                    <a:pt x="1708" y="1817"/>
                  </a:lnTo>
                  <a:lnTo>
                    <a:pt x="1702" y="1815"/>
                  </a:lnTo>
                  <a:lnTo>
                    <a:pt x="1696" y="1811"/>
                  </a:lnTo>
                  <a:lnTo>
                    <a:pt x="1692" y="1806"/>
                  </a:lnTo>
                  <a:lnTo>
                    <a:pt x="1689" y="1801"/>
                  </a:lnTo>
                  <a:lnTo>
                    <a:pt x="1687" y="1794"/>
                  </a:lnTo>
                  <a:lnTo>
                    <a:pt x="1686" y="1786"/>
                  </a:lnTo>
                  <a:lnTo>
                    <a:pt x="1686" y="1786"/>
                  </a:lnTo>
                  <a:close/>
                  <a:moveTo>
                    <a:pt x="2333" y="1796"/>
                  </a:moveTo>
                  <a:lnTo>
                    <a:pt x="2333" y="1796"/>
                  </a:lnTo>
                  <a:lnTo>
                    <a:pt x="2325" y="1803"/>
                  </a:lnTo>
                  <a:lnTo>
                    <a:pt x="2315" y="1808"/>
                  </a:lnTo>
                  <a:lnTo>
                    <a:pt x="2310" y="1811"/>
                  </a:lnTo>
                  <a:lnTo>
                    <a:pt x="2303" y="1813"/>
                  </a:lnTo>
                  <a:lnTo>
                    <a:pt x="2297" y="1814"/>
                  </a:lnTo>
                  <a:lnTo>
                    <a:pt x="2290" y="1815"/>
                  </a:lnTo>
                  <a:lnTo>
                    <a:pt x="2290" y="1815"/>
                  </a:lnTo>
                  <a:lnTo>
                    <a:pt x="2285" y="1814"/>
                  </a:lnTo>
                  <a:lnTo>
                    <a:pt x="2278" y="1814"/>
                  </a:lnTo>
                  <a:lnTo>
                    <a:pt x="2270" y="1812"/>
                  </a:lnTo>
                  <a:lnTo>
                    <a:pt x="2261" y="1807"/>
                  </a:lnTo>
                  <a:lnTo>
                    <a:pt x="2254" y="1802"/>
                  </a:lnTo>
                  <a:lnTo>
                    <a:pt x="2250" y="1797"/>
                  </a:lnTo>
                  <a:lnTo>
                    <a:pt x="2247" y="1793"/>
                  </a:lnTo>
                  <a:lnTo>
                    <a:pt x="2245" y="1787"/>
                  </a:lnTo>
                  <a:lnTo>
                    <a:pt x="2243" y="1781"/>
                  </a:lnTo>
                  <a:lnTo>
                    <a:pt x="2242" y="1774"/>
                  </a:lnTo>
                  <a:lnTo>
                    <a:pt x="2240" y="1766"/>
                  </a:lnTo>
                  <a:lnTo>
                    <a:pt x="2376" y="1766"/>
                  </a:lnTo>
                  <a:lnTo>
                    <a:pt x="2376" y="1766"/>
                  </a:lnTo>
                  <a:lnTo>
                    <a:pt x="2377" y="1750"/>
                  </a:lnTo>
                  <a:lnTo>
                    <a:pt x="2377" y="1750"/>
                  </a:lnTo>
                  <a:lnTo>
                    <a:pt x="2377" y="1737"/>
                  </a:lnTo>
                  <a:lnTo>
                    <a:pt x="2375" y="1725"/>
                  </a:lnTo>
                  <a:lnTo>
                    <a:pt x="2374" y="1712"/>
                  </a:lnTo>
                  <a:lnTo>
                    <a:pt x="2371" y="1701"/>
                  </a:lnTo>
                  <a:lnTo>
                    <a:pt x="2367" y="1691"/>
                  </a:lnTo>
                  <a:lnTo>
                    <a:pt x="2363" y="1682"/>
                  </a:lnTo>
                  <a:lnTo>
                    <a:pt x="2357" y="1673"/>
                  </a:lnTo>
                  <a:lnTo>
                    <a:pt x="2352" y="1665"/>
                  </a:lnTo>
                  <a:lnTo>
                    <a:pt x="2345" y="1657"/>
                  </a:lnTo>
                  <a:lnTo>
                    <a:pt x="2339" y="1652"/>
                  </a:lnTo>
                  <a:lnTo>
                    <a:pt x="2331" y="1646"/>
                  </a:lnTo>
                  <a:lnTo>
                    <a:pt x="2322" y="1642"/>
                  </a:lnTo>
                  <a:lnTo>
                    <a:pt x="2313" y="1639"/>
                  </a:lnTo>
                  <a:lnTo>
                    <a:pt x="2304" y="1635"/>
                  </a:lnTo>
                  <a:lnTo>
                    <a:pt x="2294" y="1634"/>
                  </a:lnTo>
                  <a:lnTo>
                    <a:pt x="2283" y="1633"/>
                  </a:lnTo>
                  <a:lnTo>
                    <a:pt x="2283" y="1633"/>
                  </a:lnTo>
                  <a:lnTo>
                    <a:pt x="2274" y="1634"/>
                  </a:lnTo>
                  <a:lnTo>
                    <a:pt x="2264" y="1635"/>
                  </a:lnTo>
                  <a:lnTo>
                    <a:pt x="2254" y="1639"/>
                  </a:lnTo>
                  <a:lnTo>
                    <a:pt x="2244" y="1642"/>
                  </a:lnTo>
                  <a:lnTo>
                    <a:pt x="2235" y="1646"/>
                  </a:lnTo>
                  <a:lnTo>
                    <a:pt x="2227" y="1653"/>
                  </a:lnTo>
                  <a:lnTo>
                    <a:pt x="2219" y="1658"/>
                  </a:lnTo>
                  <a:lnTo>
                    <a:pt x="2213" y="1666"/>
                  </a:lnTo>
                  <a:lnTo>
                    <a:pt x="2206" y="1674"/>
                  </a:lnTo>
                  <a:lnTo>
                    <a:pt x="2201" y="1683"/>
                  </a:lnTo>
                  <a:lnTo>
                    <a:pt x="2196" y="1693"/>
                  </a:lnTo>
                  <a:lnTo>
                    <a:pt x="2192" y="1703"/>
                  </a:lnTo>
                  <a:lnTo>
                    <a:pt x="2189" y="1714"/>
                  </a:lnTo>
                  <a:lnTo>
                    <a:pt x="2186" y="1726"/>
                  </a:lnTo>
                  <a:lnTo>
                    <a:pt x="2185" y="1737"/>
                  </a:lnTo>
                  <a:lnTo>
                    <a:pt x="2184" y="1750"/>
                  </a:lnTo>
                  <a:lnTo>
                    <a:pt x="2184" y="1750"/>
                  </a:lnTo>
                  <a:lnTo>
                    <a:pt x="2185" y="1762"/>
                  </a:lnTo>
                  <a:lnTo>
                    <a:pt x="2186" y="1774"/>
                  </a:lnTo>
                  <a:lnTo>
                    <a:pt x="2189" y="1786"/>
                  </a:lnTo>
                  <a:lnTo>
                    <a:pt x="2192" y="1797"/>
                  </a:lnTo>
                  <a:lnTo>
                    <a:pt x="2196" y="1807"/>
                  </a:lnTo>
                  <a:lnTo>
                    <a:pt x="2201" y="1817"/>
                  </a:lnTo>
                  <a:lnTo>
                    <a:pt x="2206" y="1826"/>
                  </a:lnTo>
                  <a:lnTo>
                    <a:pt x="2213" y="1834"/>
                  </a:lnTo>
                  <a:lnTo>
                    <a:pt x="2221" y="1840"/>
                  </a:lnTo>
                  <a:lnTo>
                    <a:pt x="2228" y="1847"/>
                  </a:lnTo>
                  <a:lnTo>
                    <a:pt x="2237" y="1853"/>
                  </a:lnTo>
                  <a:lnTo>
                    <a:pt x="2246" y="1857"/>
                  </a:lnTo>
                  <a:lnTo>
                    <a:pt x="2256" y="1860"/>
                  </a:lnTo>
                  <a:lnTo>
                    <a:pt x="2267" y="1864"/>
                  </a:lnTo>
                  <a:lnTo>
                    <a:pt x="2278" y="1865"/>
                  </a:lnTo>
                  <a:lnTo>
                    <a:pt x="2290" y="1866"/>
                  </a:lnTo>
                  <a:lnTo>
                    <a:pt x="2290" y="1866"/>
                  </a:lnTo>
                  <a:lnTo>
                    <a:pt x="2301" y="1865"/>
                  </a:lnTo>
                  <a:lnTo>
                    <a:pt x="2311" y="1864"/>
                  </a:lnTo>
                  <a:lnTo>
                    <a:pt x="2322" y="1860"/>
                  </a:lnTo>
                  <a:lnTo>
                    <a:pt x="2332" y="1857"/>
                  </a:lnTo>
                  <a:lnTo>
                    <a:pt x="2342" y="1851"/>
                  </a:lnTo>
                  <a:lnTo>
                    <a:pt x="2351" y="1846"/>
                  </a:lnTo>
                  <a:lnTo>
                    <a:pt x="2360" y="1838"/>
                  </a:lnTo>
                  <a:lnTo>
                    <a:pt x="2368" y="1830"/>
                  </a:lnTo>
                  <a:lnTo>
                    <a:pt x="2333" y="1796"/>
                  </a:lnTo>
                  <a:close/>
                  <a:moveTo>
                    <a:pt x="2242" y="1726"/>
                  </a:moveTo>
                  <a:lnTo>
                    <a:pt x="2242" y="1726"/>
                  </a:lnTo>
                  <a:lnTo>
                    <a:pt x="2243" y="1716"/>
                  </a:lnTo>
                  <a:lnTo>
                    <a:pt x="2245" y="1707"/>
                  </a:lnTo>
                  <a:lnTo>
                    <a:pt x="2248" y="1699"/>
                  </a:lnTo>
                  <a:lnTo>
                    <a:pt x="2254" y="1693"/>
                  </a:lnTo>
                  <a:lnTo>
                    <a:pt x="2259" y="1687"/>
                  </a:lnTo>
                  <a:lnTo>
                    <a:pt x="2266" y="1684"/>
                  </a:lnTo>
                  <a:lnTo>
                    <a:pt x="2274" y="1680"/>
                  </a:lnTo>
                  <a:lnTo>
                    <a:pt x="2282" y="1680"/>
                  </a:lnTo>
                  <a:lnTo>
                    <a:pt x="2282" y="1680"/>
                  </a:lnTo>
                  <a:lnTo>
                    <a:pt x="2292" y="1682"/>
                  </a:lnTo>
                  <a:lnTo>
                    <a:pt x="2301" y="1684"/>
                  </a:lnTo>
                  <a:lnTo>
                    <a:pt x="2308" y="1688"/>
                  </a:lnTo>
                  <a:lnTo>
                    <a:pt x="2313" y="1695"/>
                  </a:lnTo>
                  <a:lnTo>
                    <a:pt x="2318" y="1701"/>
                  </a:lnTo>
                  <a:lnTo>
                    <a:pt x="2321" y="1709"/>
                  </a:lnTo>
                  <a:lnTo>
                    <a:pt x="2323" y="1718"/>
                  </a:lnTo>
                  <a:lnTo>
                    <a:pt x="2324" y="1726"/>
                  </a:lnTo>
                  <a:lnTo>
                    <a:pt x="2242" y="1726"/>
                  </a:lnTo>
                  <a:close/>
                  <a:moveTo>
                    <a:pt x="2864" y="1796"/>
                  </a:moveTo>
                  <a:lnTo>
                    <a:pt x="2864" y="1796"/>
                  </a:lnTo>
                  <a:lnTo>
                    <a:pt x="2855" y="1803"/>
                  </a:lnTo>
                  <a:lnTo>
                    <a:pt x="2846" y="1808"/>
                  </a:lnTo>
                  <a:lnTo>
                    <a:pt x="2840" y="1811"/>
                  </a:lnTo>
                  <a:lnTo>
                    <a:pt x="2834" y="1813"/>
                  </a:lnTo>
                  <a:lnTo>
                    <a:pt x="2828" y="1814"/>
                  </a:lnTo>
                  <a:lnTo>
                    <a:pt x="2820" y="1815"/>
                  </a:lnTo>
                  <a:lnTo>
                    <a:pt x="2820" y="1815"/>
                  </a:lnTo>
                  <a:lnTo>
                    <a:pt x="2814" y="1814"/>
                  </a:lnTo>
                  <a:lnTo>
                    <a:pt x="2808" y="1814"/>
                  </a:lnTo>
                  <a:lnTo>
                    <a:pt x="2800" y="1812"/>
                  </a:lnTo>
                  <a:lnTo>
                    <a:pt x="2792" y="1807"/>
                  </a:lnTo>
                  <a:lnTo>
                    <a:pt x="2784" y="1802"/>
                  </a:lnTo>
                  <a:lnTo>
                    <a:pt x="2781" y="1797"/>
                  </a:lnTo>
                  <a:lnTo>
                    <a:pt x="2778" y="1793"/>
                  </a:lnTo>
                  <a:lnTo>
                    <a:pt x="2776" y="1787"/>
                  </a:lnTo>
                  <a:lnTo>
                    <a:pt x="2773" y="1781"/>
                  </a:lnTo>
                  <a:lnTo>
                    <a:pt x="2771" y="1774"/>
                  </a:lnTo>
                  <a:lnTo>
                    <a:pt x="2770" y="1766"/>
                  </a:lnTo>
                  <a:lnTo>
                    <a:pt x="2907" y="1766"/>
                  </a:lnTo>
                  <a:lnTo>
                    <a:pt x="2907" y="1766"/>
                  </a:lnTo>
                  <a:lnTo>
                    <a:pt x="2908" y="1750"/>
                  </a:lnTo>
                  <a:lnTo>
                    <a:pt x="2908" y="1750"/>
                  </a:lnTo>
                  <a:lnTo>
                    <a:pt x="2907" y="1737"/>
                  </a:lnTo>
                  <a:lnTo>
                    <a:pt x="2906" y="1725"/>
                  </a:lnTo>
                  <a:lnTo>
                    <a:pt x="2904" y="1712"/>
                  </a:lnTo>
                  <a:lnTo>
                    <a:pt x="2901" y="1701"/>
                  </a:lnTo>
                  <a:lnTo>
                    <a:pt x="2897" y="1691"/>
                  </a:lnTo>
                  <a:lnTo>
                    <a:pt x="2893" y="1682"/>
                  </a:lnTo>
                  <a:lnTo>
                    <a:pt x="2888" y="1673"/>
                  </a:lnTo>
                  <a:lnTo>
                    <a:pt x="2883" y="1665"/>
                  </a:lnTo>
                  <a:lnTo>
                    <a:pt x="2876" y="1657"/>
                  </a:lnTo>
                  <a:lnTo>
                    <a:pt x="2868" y="1652"/>
                  </a:lnTo>
                  <a:lnTo>
                    <a:pt x="2861" y="1646"/>
                  </a:lnTo>
                  <a:lnTo>
                    <a:pt x="2853" y="1642"/>
                  </a:lnTo>
                  <a:lnTo>
                    <a:pt x="2844" y="1639"/>
                  </a:lnTo>
                  <a:lnTo>
                    <a:pt x="2834" y="1635"/>
                  </a:lnTo>
                  <a:lnTo>
                    <a:pt x="2824" y="1634"/>
                  </a:lnTo>
                  <a:lnTo>
                    <a:pt x="2814" y="1633"/>
                  </a:lnTo>
                  <a:lnTo>
                    <a:pt x="2814" y="1633"/>
                  </a:lnTo>
                  <a:lnTo>
                    <a:pt x="2803" y="1634"/>
                  </a:lnTo>
                  <a:lnTo>
                    <a:pt x="2793" y="1635"/>
                  </a:lnTo>
                  <a:lnTo>
                    <a:pt x="2783" y="1639"/>
                  </a:lnTo>
                  <a:lnTo>
                    <a:pt x="2775" y="1642"/>
                  </a:lnTo>
                  <a:lnTo>
                    <a:pt x="2766" y="1646"/>
                  </a:lnTo>
                  <a:lnTo>
                    <a:pt x="2757" y="1653"/>
                  </a:lnTo>
                  <a:lnTo>
                    <a:pt x="2750" y="1658"/>
                  </a:lnTo>
                  <a:lnTo>
                    <a:pt x="2743" y="1666"/>
                  </a:lnTo>
                  <a:lnTo>
                    <a:pt x="2736" y="1674"/>
                  </a:lnTo>
                  <a:lnTo>
                    <a:pt x="2730" y="1683"/>
                  </a:lnTo>
                  <a:lnTo>
                    <a:pt x="2726" y="1693"/>
                  </a:lnTo>
                  <a:lnTo>
                    <a:pt x="2722" y="1703"/>
                  </a:lnTo>
                  <a:lnTo>
                    <a:pt x="2719" y="1714"/>
                  </a:lnTo>
                  <a:lnTo>
                    <a:pt x="2716" y="1726"/>
                  </a:lnTo>
                  <a:lnTo>
                    <a:pt x="2715" y="1737"/>
                  </a:lnTo>
                  <a:lnTo>
                    <a:pt x="2715" y="1750"/>
                  </a:lnTo>
                  <a:lnTo>
                    <a:pt x="2715" y="1750"/>
                  </a:lnTo>
                  <a:lnTo>
                    <a:pt x="2715" y="1762"/>
                  </a:lnTo>
                  <a:lnTo>
                    <a:pt x="2716" y="1774"/>
                  </a:lnTo>
                  <a:lnTo>
                    <a:pt x="2718" y="1786"/>
                  </a:lnTo>
                  <a:lnTo>
                    <a:pt x="2722" y="1797"/>
                  </a:lnTo>
                  <a:lnTo>
                    <a:pt x="2726" y="1807"/>
                  </a:lnTo>
                  <a:lnTo>
                    <a:pt x="2732" y="1817"/>
                  </a:lnTo>
                  <a:lnTo>
                    <a:pt x="2737" y="1826"/>
                  </a:lnTo>
                  <a:lnTo>
                    <a:pt x="2744" y="1834"/>
                  </a:lnTo>
                  <a:lnTo>
                    <a:pt x="2750" y="1840"/>
                  </a:lnTo>
                  <a:lnTo>
                    <a:pt x="2758" y="1847"/>
                  </a:lnTo>
                  <a:lnTo>
                    <a:pt x="2767" y="1853"/>
                  </a:lnTo>
                  <a:lnTo>
                    <a:pt x="2777" y="1857"/>
                  </a:lnTo>
                  <a:lnTo>
                    <a:pt x="2787" y="1860"/>
                  </a:lnTo>
                  <a:lnTo>
                    <a:pt x="2797" y="1864"/>
                  </a:lnTo>
                  <a:lnTo>
                    <a:pt x="2809" y="1865"/>
                  </a:lnTo>
                  <a:lnTo>
                    <a:pt x="2820" y="1866"/>
                  </a:lnTo>
                  <a:lnTo>
                    <a:pt x="2820" y="1866"/>
                  </a:lnTo>
                  <a:lnTo>
                    <a:pt x="2831" y="1865"/>
                  </a:lnTo>
                  <a:lnTo>
                    <a:pt x="2842" y="1864"/>
                  </a:lnTo>
                  <a:lnTo>
                    <a:pt x="2852" y="1860"/>
                  </a:lnTo>
                  <a:lnTo>
                    <a:pt x="2862" y="1857"/>
                  </a:lnTo>
                  <a:lnTo>
                    <a:pt x="2872" y="1851"/>
                  </a:lnTo>
                  <a:lnTo>
                    <a:pt x="2882" y="1846"/>
                  </a:lnTo>
                  <a:lnTo>
                    <a:pt x="2890" y="1838"/>
                  </a:lnTo>
                  <a:lnTo>
                    <a:pt x="2898" y="1830"/>
                  </a:lnTo>
                  <a:lnTo>
                    <a:pt x="2864" y="1796"/>
                  </a:lnTo>
                  <a:close/>
                  <a:moveTo>
                    <a:pt x="2771" y="1726"/>
                  </a:moveTo>
                  <a:lnTo>
                    <a:pt x="2771" y="1726"/>
                  </a:lnTo>
                  <a:lnTo>
                    <a:pt x="2772" y="1716"/>
                  </a:lnTo>
                  <a:lnTo>
                    <a:pt x="2776" y="1707"/>
                  </a:lnTo>
                  <a:lnTo>
                    <a:pt x="2779" y="1699"/>
                  </a:lnTo>
                  <a:lnTo>
                    <a:pt x="2783" y="1693"/>
                  </a:lnTo>
                  <a:lnTo>
                    <a:pt x="2790" y="1687"/>
                  </a:lnTo>
                  <a:lnTo>
                    <a:pt x="2797" y="1684"/>
                  </a:lnTo>
                  <a:lnTo>
                    <a:pt x="2804" y="1680"/>
                  </a:lnTo>
                  <a:lnTo>
                    <a:pt x="2813" y="1680"/>
                  </a:lnTo>
                  <a:lnTo>
                    <a:pt x="2813" y="1680"/>
                  </a:lnTo>
                  <a:lnTo>
                    <a:pt x="2823" y="1682"/>
                  </a:lnTo>
                  <a:lnTo>
                    <a:pt x="2831" y="1684"/>
                  </a:lnTo>
                  <a:lnTo>
                    <a:pt x="2839" y="1688"/>
                  </a:lnTo>
                  <a:lnTo>
                    <a:pt x="2844" y="1695"/>
                  </a:lnTo>
                  <a:lnTo>
                    <a:pt x="2849" y="1701"/>
                  </a:lnTo>
                  <a:lnTo>
                    <a:pt x="2852" y="1709"/>
                  </a:lnTo>
                  <a:lnTo>
                    <a:pt x="2854" y="1718"/>
                  </a:lnTo>
                  <a:lnTo>
                    <a:pt x="2855" y="1726"/>
                  </a:lnTo>
                  <a:lnTo>
                    <a:pt x="2771" y="1726"/>
                  </a:lnTo>
                  <a:close/>
                  <a:moveTo>
                    <a:pt x="2639" y="1783"/>
                  </a:moveTo>
                  <a:lnTo>
                    <a:pt x="2639" y="1783"/>
                  </a:lnTo>
                  <a:lnTo>
                    <a:pt x="2639" y="1791"/>
                  </a:lnTo>
                  <a:lnTo>
                    <a:pt x="2640" y="1796"/>
                  </a:lnTo>
                  <a:lnTo>
                    <a:pt x="2642" y="1802"/>
                  </a:lnTo>
                  <a:lnTo>
                    <a:pt x="2644" y="1806"/>
                  </a:lnTo>
                  <a:lnTo>
                    <a:pt x="2648" y="1810"/>
                  </a:lnTo>
                  <a:lnTo>
                    <a:pt x="2652" y="1812"/>
                  </a:lnTo>
                  <a:lnTo>
                    <a:pt x="2656" y="1813"/>
                  </a:lnTo>
                  <a:lnTo>
                    <a:pt x="2663" y="1813"/>
                  </a:lnTo>
                  <a:lnTo>
                    <a:pt x="2663" y="1813"/>
                  </a:lnTo>
                  <a:lnTo>
                    <a:pt x="2671" y="1813"/>
                  </a:lnTo>
                  <a:lnTo>
                    <a:pt x="2680" y="1811"/>
                  </a:lnTo>
                  <a:lnTo>
                    <a:pt x="2688" y="1807"/>
                  </a:lnTo>
                  <a:lnTo>
                    <a:pt x="2696" y="1803"/>
                  </a:lnTo>
                  <a:lnTo>
                    <a:pt x="2690" y="1855"/>
                  </a:lnTo>
                  <a:lnTo>
                    <a:pt x="2690" y="1855"/>
                  </a:lnTo>
                  <a:lnTo>
                    <a:pt x="2680" y="1859"/>
                  </a:lnTo>
                  <a:lnTo>
                    <a:pt x="2668" y="1862"/>
                  </a:lnTo>
                  <a:lnTo>
                    <a:pt x="2655" y="1865"/>
                  </a:lnTo>
                  <a:lnTo>
                    <a:pt x="2643" y="1866"/>
                  </a:lnTo>
                  <a:lnTo>
                    <a:pt x="2643" y="1866"/>
                  </a:lnTo>
                  <a:lnTo>
                    <a:pt x="2636" y="1865"/>
                  </a:lnTo>
                  <a:lnTo>
                    <a:pt x="2628" y="1864"/>
                  </a:lnTo>
                  <a:lnTo>
                    <a:pt x="2621" y="1861"/>
                  </a:lnTo>
                  <a:lnTo>
                    <a:pt x="2616" y="1859"/>
                  </a:lnTo>
                  <a:lnTo>
                    <a:pt x="2610" y="1856"/>
                  </a:lnTo>
                  <a:lnTo>
                    <a:pt x="2605" y="1853"/>
                  </a:lnTo>
                  <a:lnTo>
                    <a:pt x="2601" y="1848"/>
                  </a:lnTo>
                  <a:lnTo>
                    <a:pt x="2597" y="1843"/>
                  </a:lnTo>
                  <a:lnTo>
                    <a:pt x="2591" y="1833"/>
                  </a:lnTo>
                  <a:lnTo>
                    <a:pt x="2587" y="1821"/>
                  </a:lnTo>
                  <a:lnTo>
                    <a:pt x="2585" y="1810"/>
                  </a:lnTo>
                  <a:lnTo>
                    <a:pt x="2584" y="1797"/>
                  </a:lnTo>
                  <a:lnTo>
                    <a:pt x="2584" y="1689"/>
                  </a:lnTo>
                  <a:lnTo>
                    <a:pt x="2549" y="1689"/>
                  </a:lnTo>
                  <a:lnTo>
                    <a:pt x="2549" y="1639"/>
                  </a:lnTo>
                  <a:lnTo>
                    <a:pt x="2584" y="1639"/>
                  </a:lnTo>
                  <a:lnTo>
                    <a:pt x="2584" y="1581"/>
                  </a:lnTo>
                  <a:lnTo>
                    <a:pt x="2639" y="1554"/>
                  </a:lnTo>
                  <a:lnTo>
                    <a:pt x="2639" y="1639"/>
                  </a:lnTo>
                  <a:lnTo>
                    <a:pt x="2688" y="1639"/>
                  </a:lnTo>
                  <a:lnTo>
                    <a:pt x="2688" y="1689"/>
                  </a:lnTo>
                  <a:lnTo>
                    <a:pt x="2639" y="1689"/>
                  </a:lnTo>
                  <a:lnTo>
                    <a:pt x="2639" y="1783"/>
                  </a:lnTo>
                  <a:close/>
                  <a:moveTo>
                    <a:pt x="2532" y="1855"/>
                  </a:moveTo>
                  <a:lnTo>
                    <a:pt x="2532" y="1855"/>
                  </a:lnTo>
                  <a:lnTo>
                    <a:pt x="2522" y="1859"/>
                  </a:lnTo>
                  <a:lnTo>
                    <a:pt x="2511" y="1862"/>
                  </a:lnTo>
                  <a:lnTo>
                    <a:pt x="2499" y="1865"/>
                  </a:lnTo>
                  <a:lnTo>
                    <a:pt x="2487" y="1866"/>
                  </a:lnTo>
                  <a:lnTo>
                    <a:pt x="2487" y="1866"/>
                  </a:lnTo>
                  <a:lnTo>
                    <a:pt x="2478" y="1865"/>
                  </a:lnTo>
                  <a:lnTo>
                    <a:pt x="2471" y="1864"/>
                  </a:lnTo>
                  <a:lnTo>
                    <a:pt x="2464" y="1861"/>
                  </a:lnTo>
                  <a:lnTo>
                    <a:pt x="2458" y="1859"/>
                  </a:lnTo>
                  <a:lnTo>
                    <a:pt x="2453" y="1856"/>
                  </a:lnTo>
                  <a:lnTo>
                    <a:pt x="2448" y="1853"/>
                  </a:lnTo>
                  <a:lnTo>
                    <a:pt x="2443" y="1848"/>
                  </a:lnTo>
                  <a:lnTo>
                    <a:pt x="2440" y="1843"/>
                  </a:lnTo>
                  <a:lnTo>
                    <a:pt x="2434" y="1833"/>
                  </a:lnTo>
                  <a:lnTo>
                    <a:pt x="2430" y="1821"/>
                  </a:lnTo>
                  <a:lnTo>
                    <a:pt x="2427" y="1810"/>
                  </a:lnTo>
                  <a:lnTo>
                    <a:pt x="2427" y="1797"/>
                  </a:lnTo>
                  <a:lnTo>
                    <a:pt x="2427" y="1689"/>
                  </a:lnTo>
                  <a:lnTo>
                    <a:pt x="2393" y="1689"/>
                  </a:lnTo>
                  <a:lnTo>
                    <a:pt x="2393" y="1639"/>
                  </a:lnTo>
                  <a:lnTo>
                    <a:pt x="2427" y="1639"/>
                  </a:lnTo>
                  <a:lnTo>
                    <a:pt x="2427" y="1581"/>
                  </a:lnTo>
                  <a:lnTo>
                    <a:pt x="2482" y="1554"/>
                  </a:lnTo>
                  <a:lnTo>
                    <a:pt x="2482" y="1639"/>
                  </a:lnTo>
                  <a:lnTo>
                    <a:pt x="2528" y="1639"/>
                  </a:lnTo>
                  <a:lnTo>
                    <a:pt x="2528" y="1689"/>
                  </a:lnTo>
                  <a:lnTo>
                    <a:pt x="2482" y="1689"/>
                  </a:lnTo>
                  <a:lnTo>
                    <a:pt x="2482" y="1783"/>
                  </a:lnTo>
                  <a:lnTo>
                    <a:pt x="2482" y="1783"/>
                  </a:lnTo>
                  <a:lnTo>
                    <a:pt x="2482" y="1791"/>
                  </a:lnTo>
                  <a:lnTo>
                    <a:pt x="2483" y="1796"/>
                  </a:lnTo>
                  <a:lnTo>
                    <a:pt x="2485" y="1802"/>
                  </a:lnTo>
                  <a:lnTo>
                    <a:pt x="2488" y="1806"/>
                  </a:lnTo>
                  <a:lnTo>
                    <a:pt x="2491" y="1810"/>
                  </a:lnTo>
                  <a:lnTo>
                    <a:pt x="2495" y="1812"/>
                  </a:lnTo>
                  <a:lnTo>
                    <a:pt x="2500" y="1813"/>
                  </a:lnTo>
                  <a:lnTo>
                    <a:pt x="2505" y="1813"/>
                  </a:lnTo>
                  <a:lnTo>
                    <a:pt x="2505" y="1813"/>
                  </a:lnTo>
                  <a:lnTo>
                    <a:pt x="2514" y="1813"/>
                  </a:lnTo>
                  <a:lnTo>
                    <a:pt x="2523" y="1811"/>
                  </a:lnTo>
                  <a:lnTo>
                    <a:pt x="2531" y="1807"/>
                  </a:lnTo>
                  <a:lnTo>
                    <a:pt x="2538" y="1803"/>
                  </a:lnTo>
                  <a:lnTo>
                    <a:pt x="2532" y="1855"/>
                  </a:lnTo>
                  <a:close/>
                  <a:moveTo>
                    <a:pt x="3074" y="1700"/>
                  </a:moveTo>
                  <a:lnTo>
                    <a:pt x="3074" y="1700"/>
                  </a:lnTo>
                  <a:lnTo>
                    <a:pt x="3066" y="1695"/>
                  </a:lnTo>
                  <a:lnTo>
                    <a:pt x="3057" y="1691"/>
                  </a:lnTo>
                  <a:lnTo>
                    <a:pt x="3047" y="1689"/>
                  </a:lnTo>
                  <a:lnTo>
                    <a:pt x="3037" y="1688"/>
                  </a:lnTo>
                  <a:lnTo>
                    <a:pt x="3037" y="1688"/>
                  </a:lnTo>
                  <a:lnTo>
                    <a:pt x="3028" y="1689"/>
                  </a:lnTo>
                  <a:lnTo>
                    <a:pt x="3020" y="1691"/>
                  </a:lnTo>
                  <a:lnTo>
                    <a:pt x="3013" y="1696"/>
                  </a:lnTo>
                  <a:lnTo>
                    <a:pt x="3007" y="1701"/>
                  </a:lnTo>
                  <a:lnTo>
                    <a:pt x="3003" y="1708"/>
                  </a:lnTo>
                  <a:lnTo>
                    <a:pt x="3001" y="1717"/>
                  </a:lnTo>
                  <a:lnTo>
                    <a:pt x="2999" y="1728"/>
                  </a:lnTo>
                  <a:lnTo>
                    <a:pt x="2998" y="1740"/>
                  </a:lnTo>
                  <a:lnTo>
                    <a:pt x="2998" y="1860"/>
                  </a:lnTo>
                  <a:lnTo>
                    <a:pt x="2943" y="1860"/>
                  </a:lnTo>
                  <a:lnTo>
                    <a:pt x="2943" y="1639"/>
                  </a:lnTo>
                  <a:lnTo>
                    <a:pt x="2998" y="1639"/>
                  </a:lnTo>
                  <a:lnTo>
                    <a:pt x="2998" y="1657"/>
                  </a:lnTo>
                  <a:lnTo>
                    <a:pt x="2998" y="1657"/>
                  </a:lnTo>
                  <a:lnTo>
                    <a:pt x="3003" y="1652"/>
                  </a:lnTo>
                  <a:lnTo>
                    <a:pt x="3009" y="1646"/>
                  </a:lnTo>
                  <a:lnTo>
                    <a:pt x="3014" y="1643"/>
                  </a:lnTo>
                  <a:lnTo>
                    <a:pt x="3021" y="1640"/>
                  </a:lnTo>
                  <a:lnTo>
                    <a:pt x="3026" y="1636"/>
                  </a:lnTo>
                  <a:lnTo>
                    <a:pt x="3033" y="1635"/>
                  </a:lnTo>
                  <a:lnTo>
                    <a:pt x="3039" y="1634"/>
                  </a:lnTo>
                  <a:lnTo>
                    <a:pt x="3047" y="1633"/>
                  </a:lnTo>
                  <a:lnTo>
                    <a:pt x="3047" y="1633"/>
                  </a:lnTo>
                  <a:lnTo>
                    <a:pt x="3058" y="1634"/>
                  </a:lnTo>
                  <a:lnTo>
                    <a:pt x="3069" y="1637"/>
                  </a:lnTo>
                  <a:lnTo>
                    <a:pt x="3079" y="1641"/>
                  </a:lnTo>
                  <a:lnTo>
                    <a:pt x="3088" y="1646"/>
                  </a:lnTo>
                  <a:lnTo>
                    <a:pt x="3074" y="1700"/>
                  </a:lnTo>
                  <a:close/>
                  <a:moveTo>
                    <a:pt x="593" y="1579"/>
                  </a:moveTo>
                  <a:lnTo>
                    <a:pt x="593" y="1607"/>
                  </a:lnTo>
                  <a:lnTo>
                    <a:pt x="537" y="1607"/>
                  </a:lnTo>
                  <a:lnTo>
                    <a:pt x="537" y="1551"/>
                  </a:lnTo>
                  <a:lnTo>
                    <a:pt x="593" y="1551"/>
                  </a:lnTo>
                  <a:lnTo>
                    <a:pt x="593" y="1579"/>
                  </a:lnTo>
                  <a:close/>
                  <a:moveTo>
                    <a:pt x="975" y="1639"/>
                  </a:moveTo>
                  <a:lnTo>
                    <a:pt x="1030" y="1639"/>
                  </a:lnTo>
                  <a:lnTo>
                    <a:pt x="1030" y="1738"/>
                  </a:lnTo>
                  <a:lnTo>
                    <a:pt x="1030" y="1860"/>
                  </a:lnTo>
                  <a:lnTo>
                    <a:pt x="975" y="1860"/>
                  </a:lnTo>
                  <a:lnTo>
                    <a:pt x="975" y="1639"/>
                  </a:lnTo>
                  <a:close/>
                  <a:moveTo>
                    <a:pt x="1030" y="1579"/>
                  </a:moveTo>
                  <a:lnTo>
                    <a:pt x="1030" y="1607"/>
                  </a:lnTo>
                  <a:lnTo>
                    <a:pt x="975" y="1607"/>
                  </a:lnTo>
                  <a:lnTo>
                    <a:pt x="975" y="1551"/>
                  </a:lnTo>
                  <a:lnTo>
                    <a:pt x="1030" y="1551"/>
                  </a:lnTo>
                  <a:lnTo>
                    <a:pt x="1030" y="1579"/>
                  </a:lnTo>
                  <a:close/>
                  <a:moveTo>
                    <a:pt x="2539" y="2042"/>
                  </a:moveTo>
                  <a:lnTo>
                    <a:pt x="2539" y="2042"/>
                  </a:lnTo>
                  <a:lnTo>
                    <a:pt x="2534" y="2038"/>
                  </a:lnTo>
                  <a:lnTo>
                    <a:pt x="2528" y="2033"/>
                  </a:lnTo>
                  <a:lnTo>
                    <a:pt x="2523" y="2030"/>
                  </a:lnTo>
                  <a:lnTo>
                    <a:pt x="2516" y="2027"/>
                  </a:lnTo>
                  <a:lnTo>
                    <a:pt x="2511" y="2025"/>
                  </a:lnTo>
                  <a:lnTo>
                    <a:pt x="2504" y="2024"/>
                  </a:lnTo>
                  <a:lnTo>
                    <a:pt x="2490" y="2021"/>
                  </a:lnTo>
                  <a:lnTo>
                    <a:pt x="2490" y="2021"/>
                  </a:lnTo>
                  <a:lnTo>
                    <a:pt x="2480" y="2022"/>
                  </a:lnTo>
                  <a:lnTo>
                    <a:pt x="2471" y="2024"/>
                  </a:lnTo>
                  <a:lnTo>
                    <a:pt x="2462" y="2027"/>
                  </a:lnTo>
                  <a:lnTo>
                    <a:pt x="2453" y="2030"/>
                  </a:lnTo>
                  <a:lnTo>
                    <a:pt x="2446" y="2035"/>
                  </a:lnTo>
                  <a:lnTo>
                    <a:pt x="2439" y="2039"/>
                  </a:lnTo>
                  <a:lnTo>
                    <a:pt x="2432" y="2046"/>
                  </a:lnTo>
                  <a:lnTo>
                    <a:pt x="2426" y="2052"/>
                  </a:lnTo>
                  <a:lnTo>
                    <a:pt x="2421" y="2060"/>
                  </a:lnTo>
                  <a:lnTo>
                    <a:pt x="2416" y="2069"/>
                  </a:lnTo>
                  <a:lnTo>
                    <a:pt x="2413" y="2078"/>
                  </a:lnTo>
                  <a:lnTo>
                    <a:pt x="2409" y="2089"/>
                  </a:lnTo>
                  <a:lnTo>
                    <a:pt x="2406" y="2099"/>
                  </a:lnTo>
                  <a:lnTo>
                    <a:pt x="2405" y="2111"/>
                  </a:lnTo>
                  <a:lnTo>
                    <a:pt x="2404" y="2123"/>
                  </a:lnTo>
                  <a:lnTo>
                    <a:pt x="2403" y="2136"/>
                  </a:lnTo>
                  <a:lnTo>
                    <a:pt x="2403" y="2136"/>
                  </a:lnTo>
                  <a:lnTo>
                    <a:pt x="2404" y="2149"/>
                  </a:lnTo>
                  <a:lnTo>
                    <a:pt x="2405" y="2161"/>
                  </a:lnTo>
                  <a:lnTo>
                    <a:pt x="2406" y="2174"/>
                  </a:lnTo>
                  <a:lnTo>
                    <a:pt x="2409" y="2186"/>
                  </a:lnTo>
                  <a:lnTo>
                    <a:pt x="2411" y="2196"/>
                  </a:lnTo>
                  <a:lnTo>
                    <a:pt x="2416" y="2206"/>
                  </a:lnTo>
                  <a:lnTo>
                    <a:pt x="2420" y="2214"/>
                  </a:lnTo>
                  <a:lnTo>
                    <a:pt x="2426" y="2222"/>
                  </a:lnTo>
                  <a:lnTo>
                    <a:pt x="2431" y="2230"/>
                  </a:lnTo>
                  <a:lnTo>
                    <a:pt x="2438" y="2235"/>
                  </a:lnTo>
                  <a:lnTo>
                    <a:pt x="2445" y="2241"/>
                  </a:lnTo>
                  <a:lnTo>
                    <a:pt x="2452" y="2245"/>
                  </a:lnTo>
                  <a:lnTo>
                    <a:pt x="2461" y="2250"/>
                  </a:lnTo>
                  <a:lnTo>
                    <a:pt x="2470" y="2252"/>
                  </a:lnTo>
                  <a:lnTo>
                    <a:pt x="2479" y="2253"/>
                  </a:lnTo>
                  <a:lnTo>
                    <a:pt x="2489" y="2254"/>
                  </a:lnTo>
                  <a:lnTo>
                    <a:pt x="2489" y="2254"/>
                  </a:lnTo>
                  <a:lnTo>
                    <a:pt x="2495" y="2253"/>
                  </a:lnTo>
                  <a:lnTo>
                    <a:pt x="2503" y="2252"/>
                  </a:lnTo>
                  <a:lnTo>
                    <a:pt x="2510" y="2251"/>
                  </a:lnTo>
                  <a:lnTo>
                    <a:pt x="2515" y="2249"/>
                  </a:lnTo>
                  <a:lnTo>
                    <a:pt x="2522" y="2245"/>
                  </a:lnTo>
                  <a:lnTo>
                    <a:pt x="2528" y="2242"/>
                  </a:lnTo>
                  <a:lnTo>
                    <a:pt x="2534" y="2238"/>
                  </a:lnTo>
                  <a:lnTo>
                    <a:pt x="2539" y="2232"/>
                  </a:lnTo>
                  <a:lnTo>
                    <a:pt x="2539" y="2249"/>
                  </a:lnTo>
                  <a:lnTo>
                    <a:pt x="2595" y="2249"/>
                  </a:lnTo>
                  <a:lnTo>
                    <a:pt x="2595" y="1934"/>
                  </a:lnTo>
                  <a:lnTo>
                    <a:pt x="2539" y="1962"/>
                  </a:lnTo>
                  <a:lnTo>
                    <a:pt x="2539" y="2042"/>
                  </a:lnTo>
                  <a:close/>
                  <a:moveTo>
                    <a:pt x="2501" y="2203"/>
                  </a:moveTo>
                  <a:lnTo>
                    <a:pt x="2501" y="2203"/>
                  </a:lnTo>
                  <a:lnTo>
                    <a:pt x="2493" y="2202"/>
                  </a:lnTo>
                  <a:lnTo>
                    <a:pt x="2487" y="2200"/>
                  </a:lnTo>
                  <a:lnTo>
                    <a:pt x="2479" y="2197"/>
                  </a:lnTo>
                  <a:lnTo>
                    <a:pt x="2472" y="2190"/>
                  </a:lnTo>
                  <a:lnTo>
                    <a:pt x="2467" y="2181"/>
                  </a:lnTo>
                  <a:lnTo>
                    <a:pt x="2462" y="2169"/>
                  </a:lnTo>
                  <a:lnTo>
                    <a:pt x="2460" y="2154"/>
                  </a:lnTo>
                  <a:lnTo>
                    <a:pt x="2459" y="2134"/>
                  </a:lnTo>
                  <a:lnTo>
                    <a:pt x="2459" y="2134"/>
                  </a:lnTo>
                  <a:lnTo>
                    <a:pt x="2460" y="2117"/>
                  </a:lnTo>
                  <a:lnTo>
                    <a:pt x="2462" y="2103"/>
                  </a:lnTo>
                  <a:lnTo>
                    <a:pt x="2467" y="2092"/>
                  </a:lnTo>
                  <a:lnTo>
                    <a:pt x="2472" y="2084"/>
                  </a:lnTo>
                  <a:lnTo>
                    <a:pt x="2479" y="2079"/>
                  </a:lnTo>
                  <a:lnTo>
                    <a:pt x="2485" y="2074"/>
                  </a:lnTo>
                  <a:lnTo>
                    <a:pt x="2493" y="2073"/>
                  </a:lnTo>
                  <a:lnTo>
                    <a:pt x="2500" y="2072"/>
                  </a:lnTo>
                  <a:lnTo>
                    <a:pt x="2500" y="2072"/>
                  </a:lnTo>
                  <a:lnTo>
                    <a:pt x="2507" y="2073"/>
                  </a:lnTo>
                  <a:lnTo>
                    <a:pt x="2514" y="2074"/>
                  </a:lnTo>
                  <a:lnTo>
                    <a:pt x="2520" y="2076"/>
                  </a:lnTo>
                  <a:lnTo>
                    <a:pt x="2525" y="2080"/>
                  </a:lnTo>
                  <a:lnTo>
                    <a:pt x="2530" y="2083"/>
                  </a:lnTo>
                  <a:lnTo>
                    <a:pt x="2534" y="2086"/>
                  </a:lnTo>
                  <a:lnTo>
                    <a:pt x="2539" y="2094"/>
                  </a:lnTo>
                  <a:lnTo>
                    <a:pt x="2539" y="2181"/>
                  </a:lnTo>
                  <a:lnTo>
                    <a:pt x="2539" y="2181"/>
                  </a:lnTo>
                  <a:lnTo>
                    <a:pt x="2533" y="2189"/>
                  </a:lnTo>
                  <a:lnTo>
                    <a:pt x="2525" y="2196"/>
                  </a:lnTo>
                  <a:lnTo>
                    <a:pt x="2520" y="2199"/>
                  </a:lnTo>
                  <a:lnTo>
                    <a:pt x="2514" y="2201"/>
                  </a:lnTo>
                  <a:lnTo>
                    <a:pt x="2507" y="2202"/>
                  </a:lnTo>
                  <a:lnTo>
                    <a:pt x="2501" y="2203"/>
                  </a:lnTo>
                  <a:lnTo>
                    <a:pt x="2501" y="2203"/>
                  </a:lnTo>
                  <a:close/>
                  <a:moveTo>
                    <a:pt x="672" y="2089"/>
                  </a:moveTo>
                  <a:lnTo>
                    <a:pt x="672" y="2089"/>
                  </a:lnTo>
                  <a:lnTo>
                    <a:pt x="664" y="2084"/>
                  </a:lnTo>
                  <a:lnTo>
                    <a:pt x="656" y="2080"/>
                  </a:lnTo>
                  <a:lnTo>
                    <a:pt x="646" y="2078"/>
                  </a:lnTo>
                  <a:lnTo>
                    <a:pt x="636" y="2076"/>
                  </a:lnTo>
                  <a:lnTo>
                    <a:pt x="636" y="2076"/>
                  </a:lnTo>
                  <a:lnTo>
                    <a:pt x="627" y="2078"/>
                  </a:lnTo>
                  <a:lnTo>
                    <a:pt x="618" y="2080"/>
                  </a:lnTo>
                  <a:lnTo>
                    <a:pt x="611" y="2084"/>
                  </a:lnTo>
                  <a:lnTo>
                    <a:pt x="606" y="2090"/>
                  </a:lnTo>
                  <a:lnTo>
                    <a:pt x="601" y="2096"/>
                  </a:lnTo>
                  <a:lnTo>
                    <a:pt x="599" y="2105"/>
                  </a:lnTo>
                  <a:lnTo>
                    <a:pt x="597" y="2116"/>
                  </a:lnTo>
                  <a:lnTo>
                    <a:pt x="596" y="2128"/>
                  </a:lnTo>
                  <a:lnTo>
                    <a:pt x="596" y="2249"/>
                  </a:lnTo>
                  <a:lnTo>
                    <a:pt x="542" y="2249"/>
                  </a:lnTo>
                  <a:lnTo>
                    <a:pt x="542" y="2027"/>
                  </a:lnTo>
                  <a:lnTo>
                    <a:pt x="596" y="2027"/>
                  </a:lnTo>
                  <a:lnTo>
                    <a:pt x="596" y="2046"/>
                  </a:lnTo>
                  <a:lnTo>
                    <a:pt x="596" y="2046"/>
                  </a:lnTo>
                  <a:lnTo>
                    <a:pt x="601" y="2040"/>
                  </a:lnTo>
                  <a:lnTo>
                    <a:pt x="607" y="2035"/>
                  </a:lnTo>
                  <a:lnTo>
                    <a:pt x="613" y="2031"/>
                  </a:lnTo>
                  <a:lnTo>
                    <a:pt x="619" y="2028"/>
                  </a:lnTo>
                  <a:lnTo>
                    <a:pt x="625" y="2025"/>
                  </a:lnTo>
                  <a:lnTo>
                    <a:pt x="631" y="2024"/>
                  </a:lnTo>
                  <a:lnTo>
                    <a:pt x="639" y="2022"/>
                  </a:lnTo>
                  <a:lnTo>
                    <a:pt x="646" y="2021"/>
                  </a:lnTo>
                  <a:lnTo>
                    <a:pt x="646" y="2021"/>
                  </a:lnTo>
                  <a:lnTo>
                    <a:pt x="657" y="2022"/>
                  </a:lnTo>
                  <a:lnTo>
                    <a:pt x="668" y="2026"/>
                  </a:lnTo>
                  <a:lnTo>
                    <a:pt x="679" y="2030"/>
                  </a:lnTo>
                  <a:lnTo>
                    <a:pt x="688" y="2036"/>
                  </a:lnTo>
                  <a:lnTo>
                    <a:pt x="672" y="2089"/>
                  </a:lnTo>
                  <a:close/>
                  <a:moveTo>
                    <a:pt x="241" y="2027"/>
                  </a:moveTo>
                  <a:lnTo>
                    <a:pt x="295" y="2027"/>
                  </a:lnTo>
                  <a:lnTo>
                    <a:pt x="232" y="2249"/>
                  </a:lnTo>
                  <a:lnTo>
                    <a:pt x="184" y="2249"/>
                  </a:lnTo>
                  <a:lnTo>
                    <a:pt x="160" y="2157"/>
                  </a:lnTo>
                  <a:lnTo>
                    <a:pt x="160" y="2157"/>
                  </a:lnTo>
                  <a:lnTo>
                    <a:pt x="148" y="2108"/>
                  </a:lnTo>
                  <a:lnTo>
                    <a:pt x="148" y="2108"/>
                  </a:lnTo>
                  <a:lnTo>
                    <a:pt x="142" y="2132"/>
                  </a:lnTo>
                  <a:lnTo>
                    <a:pt x="136" y="2158"/>
                  </a:lnTo>
                  <a:lnTo>
                    <a:pt x="110" y="2249"/>
                  </a:lnTo>
                  <a:lnTo>
                    <a:pt x="63" y="2249"/>
                  </a:lnTo>
                  <a:lnTo>
                    <a:pt x="63" y="2247"/>
                  </a:lnTo>
                  <a:lnTo>
                    <a:pt x="0" y="2027"/>
                  </a:lnTo>
                  <a:lnTo>
                    <a:pt x="57" y="2027"/>
                  </a:lnTo>
                  <a:lnTo>
                    <a:pt x="77" y="2110"/>
                  </a:lnTo>
                  <a:lnTo>
                    <a:pt x="77" y="2110"/>
                  </a:lnTo>
                  <a:lnTo>
                    <a:pt x="83" y="2136"/>
                  </a:lnTo>
                  <a:lnTo>
                    <a:pt x="88" y="2164"/>
                  </a:lnTo>
                  <a:lnTo>
                    <a:pt x="88" y="2164"/>
                  </a:lnTo>
                  <a:lnTo>
                    <a:pt x="95" y="2136"/>
                  </a:lnTo>
                  <a:lnTo>
                    <a:pt x="102" y="2108"/>
                  </a:lnTo>
                  <a:lnTo>
                    <a:pt x="125" y="2027"/>
                  </a:lnTo>
                  <a:lnTo>
                    <a:pt x="172" y="2027"/>
                  </a:lnTo>
                  <a:lnTo>
                    <a:pt x="195" y="2108"/>
                  </a:lnTo>
                  <a:lnTo>
                    <a:pt x="195" y="2108"/>
                  </a:lnTo>
                  <a:lnTo>
                    <a:pt x="202" y="2135"/>
                  </a:lnTo>
                  <a:lnTo>
                    <a:pt x="209" y="2165"/>
                  </a:lnTo>
                  <a:lnTo>
                    <a:pt x="209" y="2165"/>
                  </a:lnTo>
                  <a:lnTo>
                    <a:pt x="213" y="2139"/>
                  </a:lnTo>
                  <a:lnTo>
                    <a:pt x="220" y="2108"/>
                  </a:lnTo>
                  <a:lnTo>
                    <a:pt x="241" y="2027"/>
                  </a:lnTo>
                  <a:close/>
                  <a:moveTo>
                    <a:pt x="406" y="2021"/>
                  </a:moveTo>
                  <a:lnTo>
                    <a:pt x="406" y="2021"/>
                  </a:lnTo>
                  <a:lnTo>
                    <a:pt x="396" y="2022"/>
                  </a:lnTo>
                  <a:lnTo>
                    <a:pt x="385" y="2024"/>
                  </a:lnTo>
                  <a:lnTo>
                    <a:pt x="375" y="2027"/>
                  </a:lnTo>
                  <a:lnTo>
                    <a:pt x="366" y="2030"/>
                  </a:lnTo>
                  <a:lnTo>
                    <a:pt x="358" y="2035"/>
                  </a:lnTo>
                  <a:lnTo>
                    <a:pt x="349" y="2040"/>
                  </a:lnTo>
                  <a:lnTo>
                    <a:pt x="341" y="2047"/>
                  </a:lnTo>
                  <a:lnTo>
                    <a:pt x="334" y="2054"/>
                  </a:lnTo>
                  <a:lnTo>
                    <a:pt x="328" y="2062"/>
                  </a:lnTo>
                  <a:lnTo>
                    <a:pt x="322" y="2071"/>
                  </a:lnTo>
                  <a:lnTo>
                    <a:pt x="317" y="2081"/>
                  </a:lnTo>
                  <a:lnTo>
                    <a:pt x="313" y="2091"/>
                  </a:lnTo>
                  <a:lnTo>
                    <a:pt x="310" y="2102"/>
                  </a:lnTo>
                  <a:lnTo>
                    <a:pt x="308" y="2113"/>
                  </a:lnTo>
                  <a:lnTo>
                    <a:pt x="306" y="2125"/>
                  </a:lnTo>
                  <a:lnTo>
                    <a:pt x="306" y="2138"/>
                  </a:lnTo>
                  <a:lnTo>
                    <a:pt x="306" y="2138"/>
                  </a:lnTo>
                  <a:lnTo>
                    <a:pt x="306" y="2150"/>
                  </a:lnTo>
                  <a:lnTo>
                    <a:pt x="308" y="2163"/>
                  </a:lnTo>
                  <a:lnTo>
                    <a:pt x="310" y="2174"/>
                  </a:lnTo>
                  <a:lnTo>
                    <a:pt x="313" y="2185"/>
                  </a:lnTo>
                  <a:lnTo>
                    <a:pt x="317" y="2194"/>
                  </a:lnTo>
                  <a:lnTo>
                    <a:pt x="322" y="2204"/>
                  </a:lnTo>
                  <a:lnTo>
                    <a:pt x="328" y="2213"/>
                  </a:lnTo>
                  <a:lnTo>
                    <a:pt x="334" y="2221"/>
                  </a:lnTo>
                  <a:lnTo>
                    <a:pt x="341" y="2229"/>
                  </a:lnTo>
                  <a:lnTo>
                    <a:pt x="349" y="2235"/>
                  </a:lnTo>
                  <a:lnTo>
                    <a:pt x="358" y="2241"/>
                  </a:lnTo>
                  <a:lnTo>
                    <a:pt x="366" y="2245"/>
                  </a:lnTo>
                  <a:lnTo>
                    <a:pt x="375" y="2249"/>
                  </a:lnTo>
                  <a:lnTo>
                    <a:pt x="385" y="2252"/>
                  </a:lnTo>
                  <a:lnTo>
                    <a:pt x="396" y="2253"/>
                  </a:lnTo>
                  <a:lnTo>
                    <a:pt x="406" y="2254"/>
                  </a:lnTo>
                  <a:lnTo>
                    <a:pt x="406" y="2254"/>
                  </a:lnTo>
                  <a:lnTo>
                    <a:pt x="417" y="2253"/>
                  </a:lnTo>
                  <a:lnTo>
                    <a:pt x="428" y="2252"/>
                  </a:lnTo>
                  <a:lnTo>
                    <a:pt x="438" y="2249"/>
                  </a:lnTo>
                  <a:lnTo>
                    <a:pt x="447" y="2245"/>
                  </a:lnTo>
                  <a:lnTo>
                    <a:pt x="456" y="2241"/>
                  </a:lnTo>
                  <a:lnTo>
                    <a:pt x="465" y="2235"/>
                  </a:lnTo>
                  <a:lnTo>
                    <a:pt x="472" y="2229"/>
                  </a:lnTo>
                  <a:lnTo>
                    <a:pt x="479" y="2221"/>
                  </a:lnTo>
                  <a:lnTo>
                    <a:pt x="486" y="2213"/>
                  </a:lnTo>
                  <a:lnTo>
                    <a:pt x="491" y="2204"/>
                  </a:lnTo>
                  <a:lnTo>
                    <a:pt x="496" y="2194"/>
                  </a:lnTo>
                  <a:lnTo>
                    <a:pt x="500" y="2185"/>
                  </a:lnTo>
                  <a:lnTo>
                    <a:pt x="503" y="2174"/>
                  </a:lnTo>
                  <a:lnTo>
                    <a:pt x="505" y="2163"/>
                  </a:lnTo>
                  <a:lnTo>
                    <a:pt x="508" y="2150"/>
                  </a:lnTo>
                  <a:lnTo>
                    <a:pt x="508" y="2138"/>
                  </a:lnTo>
                  <a:lnTo>
                    <a:pt x="508" y="2138"/>
                  </a:lnTo>
                  <a:lnTo>
                    <a:pt x="508" y="2125"/>
                  </a:lnTo>
                  <a:lnTo>
                    <a:pt x="505" y="2113"/>
                  </a:lnTo>
                  <a:lnTo>
                    <a:pt x="503" y="2102"/>
                  </a:lnTo>
                  <a:lnTo>
                    <a:pt x="500" y="2091"/>
                  </a:lnTo>
                  <a:lnTo>
                    <a:pt x="496" y="2081"/>
                  </a:lnTo>
                  <a:lnTo>
                    <a:pt x="491" y="2071"/>
                  </a:lnTo>
                  <a:lnTo>
                    <a:pt x="486" y="2062"/>
                  </a:lnTo>
                  <a:lnTo>
                    <a:pt x="479" y="2054"/>
                  </a:lnTo>
                  <a:lnTo>
                    <a:pt x="472" y="2047"/>
                  </a:lnTo>
                  <a:lnTo>
                    <a:pt x="465" y="2040"/>
                  </a:lnTo>
                  <a:lnTo>
                    <a:pt x="456" y="2035"/>
                  </a:lnTo>
                  <a:lnTo>
                    <a:pt x="447" y="2030"/>
                  </a:lnTo>
                  <a:lnTo>
                    <a:pt x="438" y="2027"/>
                  </a:lnTo>
                  <a:lnTo>
                    <a:pt x="428" y="2024"/>
                  </a:lnTo>
                  <a:lnTo>
                    <a:pt x="417" y="2022"/>
                  </a:lnTo>
                  <a:lnTo>
                    <a:pt x="406" y="2021"/>
                  </a:lnTo>
                  <a:lnTo>
                    <a:pt x="406" y="2021"/>
                  </a:lnTo>
                  <a:close/>
                  <a:moveTo>
                    <a:pt x="406" y="2202"/>
                  </a:moveTo>
                  <a:lnTo>
                    <a:pt x="406" y="2202"/>
                  </a:lnTo>
                  <a:lnTo>
                    <a:pt x="396" y="2201"/>
                  </a:lnTo>
                  <a:lnTo>
                    <a:pt x="387" y="2198"/>
                  </a:lnTo>
                  <a:lnTo>
                    <a:pt x="381" y="2192"/>
                  </a:lnTo>
                  <a:lnTo>
                    <a:pt x="374" y="2185"/>
                  </a:lnTo>
                  <a:lnTo>
                    <a:pt x="369" y="2176"/>
                  </a:lnTo>
                  <a:lnTo>
                    <a:pt x="364" y="2165"/>
                  </a:lnTo>
                  <a:lnTo>
                    <a:pt x="362" y="2151"/>
                  </a:lnTo>
                  <a:lnTo>
                    <a:pt x="362" y="2138"/>
                  </a:lnTo>
                  <a:lnTo>
                    <a:pt x="362" y="2138"/>
                  </a:lnTo>
                  <a:lnTo>
                    <a:pt x="362" y="2124"/>
                  </a:lnTo>
                  <a:lnTo>
                    <a:pt x="364" y="2111"/>
                  </a:lnTo>
                  <a:lnTo>
                    <a:pt x="369" y="2101"/>
                  </a:lnTo>
                  <a:lnTo>
                    <a:pt x="374" y="2091"/>
                  </a:lnTo>
                  <a:lnTo>
                    <a:pt x="381" y="2083"/>
                  </a:lnTo>
                  <a:lnTo>
                    <a:pt x="387" y="2078"/>
                  </a:lnTo>
                  <a:lnTo>
                    <a:pt x="396" y="2074"/>
                  </a:lnTo>
                  <a:lnTo>
                    <a:pt x="406" y="2073"/>
                  </a:lnTo>
                  <a:lnTo>
                    <a:pt x="406" y="2073"/>
                  </a:lnTo>
                  <a:lnTo>
                    <a:pt x="416" y="2074"/>
                  </a:lnTo>
                  <a:lnTo>
                    <a:pt x="425" y="2078"/>
                  </a:lnTo>
                  <a:lnTo>
                    <a:pt x="433" y="2083"/>
                  </a:lnTo>
                  <a:lnTo>
                    <a:pt x="439" y="2091"/>
                  </a:lnTo>
                  <a:lnTo>
                    <a:pt x="445" y="2101"/>
                  </a:lnTo>
                  <a:lnTo>
                    <a:pt x="448" y="2111"/>
                  </a:lnTo>
                  <a:lnTo>
                    <a:pt x="450" y="2124"/>
                  </a:lnTo>
                  <a:lnTo>
                    <a:pt x="451" y="2138"/>
                  </a:lnTo>
                  <a:lnTo>
                    <a:pt x="451" y="2138"/>
                  </a:lnTo>
                  <a:lnTo>
                    <a:pt x="450" y="2151"/>
                  </a:lnTo>
                  <a:lnTo>
                    <a:pt x="448" y="2165"/>
                  </a:lnTo>
                  <a:lnTo>
                    <a:pt x="445" y="2176"/>
                  </a:lnTo>
                  <a:lnTo>
                    <a:pt x="439" y="2185"/>
                  </a:lnTo>
                  <a:lnTo>
                    <a:pt x="433" y="2192"/>
                  </a:lnTo>
                  <a:lnTo>
                    <a:pt x="425" y="2198"/>
                  </a:lnTo>
                  <a:lnTo>
                    <a:pt x="416" y="2201"/>
                  </a:lnTo>
                  <a:lnTo>
                    <a:pt x="406" y="2202"/>
                  </a:lnTo>
                  <a:lnTo>
                    <a:pt x="406" y="2202"/>
                  </a:lnTo>
                  <a:close/>
                  <a:moveTo>
                    <a:pt x="2269" y="2089"/>
                  </a:moveTo>
                  <a:lnTo>
                    <a:pt x="2269" y="2089"/>
                  </a:lnTo>
                  <a:lnTo>
                    <a:pt x="2260" y="2084"/>
                  </a:lnTo>
                  <a:lnTo>
                    <a:pt x="2251" y="2080"/>
                  </a:lnTo>
                  <a:lnTo>
                    <a:pt x="2242" y="2078"/>
                  </a:lnTo>
                  <a:lnTo>
                    <a:pt x="2233" y="2076"/>
                  </a:lnTo>
                  <a:lnTo>
                    <a:pt x="2233" y="2076"/>
                  </a:lnTo>
                  <a:lnTo>
                    <a:pt x="2223" y="2078"/>
                  </a:lnTo>
                  <a:lnTo>
                    <a:pt x="2215" y="2080"/>
                  </a:lnTo>
                  <a:lnTo>
                    <a:pt x="2208" y="2084"/>
                  </a:lnTo>
                  <a:lnTo>
                    <a:pt x="2203" y="2090"/>
                  </a:lnTo>
                  <a:lnTo>
                    <a:pt x="2198" y="2096"/>
                  </a:lnTo>
                  <a:lnTo>
                    <a:pt x="2195" y="2105"/>
                  </a:lnTo>
                  <a:lnTo>
                    <a:pt x="2193" y="2116"/>
                  </a:lnTo>
                  <a:lnTo>
                    <a:pt x="2193" y="2128"/>
                  </a:lnTo>
                  <a:lnTo>
                    <a:pt x="2193" y="2249"/>
                  </a:lnTo>
                  <a:lnTo>
                    <a:pt x="2138" y="2249"/>
                  </a:lnTo>
                  <a:lnTo>
                    <a:pt x="2138" y="2027"/>
                  </a:lnTo>
                  <a:lnTo>
                    <a:pt x="2193" y="2027"/>
                  </a:lnTo>
                  <a:lnTo>
                    <a:pt x="2193" y="2046"/>
                  </a:lnTo>
                  <a:lnTo>
                    <a:pt x="2193" y="2046"/>
                  </a:lnTo>
                  <a:lnTo>
                    <a:pt x="2197" y="2040"/>
                  </a:lnTo>
                  <a:lnTo>
                    <a:pt x="2203" y="2035"/>
                  </a:lnTo>
                  <a:lnTo>
                    <a:pt x="2208" y="2031"/>
                  </a:lnTo>
                  <a:lnTo>
                    <a:pt x="2215" y="2028"/>
                  </a:lnTo>
                  <a:lnTo>
                    <a:pt x="2222" y="2025"/>
                  </a:lnTo>
                  <a:lnTo>
                    <a:pt x="2228" y="2024"/>
                  </a:lnTo>
                  <a:lnTo>
                    <a:pt x="2235" y="2022"/>
                  </a:lnTo>
                  <a:lnTo>
                    <a:pt x="2242" y="2021"/>
                  </a:lnTo>
                  <a:lnTo>
                    <a:pt x="2242" y="2021"/>
                  </a:lnTo>
                  <a:lnTo>
                    <a:pt x="2253" y="2022"/>
                  </a:lnTo>
                  <a:lnTo>
                    <a:pt x="2264" y="2026"/>
                  </a:lnTo>
                  <a:lnTo>
                    <a:pt x="2275" y="2030"/>
                  </a:lnTo>
                  <a:lnTo>
                    <a:pt x="2283" y="2036"/>
                  </a:lnTo>
                  <a:lnTo>
                    <a:pt x="2269" y="2089"/>
                  </a:lnTo>
                  <a:close/>
                  <a:moveTo>
                    <a:pt x="1836" y="2027"/>
                  </a:moveTo>
                  <a:lnTo>
                    <a:pt x="1891" y="2027"/>
                  </a:lnTo>
                  <a:lnTo>
                    <a:pt x="1828" y="2249"/>
                  </a:lnTo>
                  <a:lnTo>
                    <a:pt x="1780" y="2249"/>
                  </a:lnTo>
                  <a:lnTo>
                    <a:pt x="1756" y="2157"/>
                  </a:lnTo>
                  <a:lnTo>
                    <a:pt x="1756" y="2157"/>
                  </a:lnTo>
                  <a:lnTo>
                    <a:pt x="1744" y="2108"/>
                  </a:lnTo>
                  <a:lnTo>
                    <a:pt x="1744" y="2108"/>
                  </a:lnTo>
                  <a:lnTo>
                    <a:pt x="1738" y="2132"/>
                  </a:lnTo>
                  <a:lnTo>
                    <a:pt x="1732" y="2158"/>
                  </a:lnTo>
                  <a:lnTo>
                    <a:pt x="1707" y="2249"/>
                  </a:lnTo>
                  <a:lnTo>
                    <a:pt x="1660" y="2249"/>
                  </a:lnTo>
                  <a:lnTo>
                    <a:pt x="1659" y="2247"/>
                  </a:lnTo>
                  <a:lnTo>
                    <a:pt x="1597" y="2027"/>
                  </a:lnTo>
                  <a:lnTo>
                    <a:pt x="1653" y="2027"/>
                  </a:lnTo>
                  <a:lnTo>
                    <a:pt x="1674" y="2110"/>
                  </a:lnTo>
                  <a:lnTo>
                    <a:pt x="1674" y="2110"/>
                  </a:lnTo>
                  <a:lnTo>
                    <a:pt x="1680" y="2136"/>
                  </a:lnTo>
                  <a:lnTo>
                    <a:pt x="1685" y="2164"/>
                  </a:lnTo>
                  <a:lnTo>
                    <a:pt x="1685" y="2164"/>
                  </a:lnTo>
                  <a:lnTo>
                    <a:pt x="1691" y="2136"/>
                  </a:lnTo>
                  <a:lnTo>
                    <a:pt x="1699" y="2108"/>
                  </a:lnTo>
                  <a:lnTo>
                    <a:pt x="1722" y="2027"/>
                  </a:lnTo>
                  <a:lnTo>
                    <a:pt x="1768" y="2027"/>
                  </a:lnTo>
                  <a:lnTo>
                    <a:pt x="1791" y="2108"/>
                  </a:lnTo>
                  <a:lnTo>
                    <a:pt x="1791" y="2108"/>
                  </a:lnTo>
                  <a:lnTo>
                    <a:pt x="1798" y="2135"/>
                  </a:lnTo>
                  <a:lnTo>
                    <a:pt x="1804" y="2165"/>
                  </a:lnTo>
                  <a:lnTo>
                    <a:pt x="1804" y="2165"/>
                  </a:lnTo>
                  <a:lnTo>
                    <a:pt x="1810" y="2139"/>
                  </a:lnTo>
                  <a:lnTo>
                    <a:pt x="1817" y="2108"/>
                  </a:lnTo>
                  <a:lnTo>
                    <a:pt x="1836" y="2027"/>
                  </a:lnTo>
                  <a:close/>
                  <a:moveTo>
                    <a:pt x="2002" y="2021"/>
                  </a:moveTo>
                  <a:lnTo>
                    <a:pt x="2002" y="2021"/>
                  </a:lnTo>
                  <a:lnTo>
                    <a:pt x="1992" y="2022"/>
                  </a:lnTo>
                  <a:lnTo>
                    <a:pt x="1981" y="2024"/>
                  </a:lnTo>
                  <a:lnTo>
                    <a:pt x="1971" y="2027"/>
                  </a:lnTo>
                  <a:lnTo>
                    <a:pt x="1962" y="2030"/>
                  </a:lnTo>
                  <a:lnTo>
                    <a:pt x="1953" y="2035"/>
                  </a:lnTo>
                  <a:lnTo>
                    <a:pt x="1945" y="2041"/>
                  </a:lnTo>
                  <a:lnTo>
                    <a:pt x="1937" y="2047"/>
                  </a:lnTo>
                  <a:lnTo>
                    <a:pt x="1930" y="2054"/>
                  </a:lnTo>
                  <a:lnTo>
                    <a:pt x="1924" y="2062"/>
                  </a:lnTo>
                  <a:lnTo>
                    <a:pt x="1918" y="2071"/>
                  </a:lnTo>
                  <a:lnTo>
                    <a:pt x="1913" y="2081"/>
                  </a:lnTo>
                  <a:lnTo>
                    <a:pt x="1909" y="2091"/>
                  </a:lnTo>
                  <a:lnTo>
                    <a:pt x="1906" y="2102"/>
                  </a:lnTo>
                  <a:lnTo>
                    <a:pt x="1903" y="2114"/>
                  </a:lnTo>
                  <a:lnTo>
                    <a:pt x="1902" y="2125"/>
                  </a:lnTo>
                  <a:lnTo>
                    <a:pt x="1902" y="2138"/>
                  </a:lnTo>
                  <a:lnTo>
                    <a:pt x="1902" y="2138"/>
                  </a:lnTo>
                  <a:lnTo>
                    <a:pt x="1902" y="2150"/>
                  </a:lnTo>
                  <a:lnTo>
                    <a:pt x="1903" y="2163"/>
                  </a:lnTo>
                  <a:lnTo>
                    <a:pt x="1906" y="2174"/>
                  </a:lnTo>
                  <a:lnTo>
                    <a:pt x="1909" y="2185"/>
                  </a:lnTo>
                  <a:lnTo>
                    <a:pt x="1913" y="2194"/>
                  </a:lnTo>
                  <a:lnTo>
                    <a:pt x="1918" y="2204"/>
                  </a:lnTo>
                  <a:lnTo>
                    <a:pt x="1924" y="2213"/>
                  </a:lnTo>
                  <a:lnTo>
                    <a:pt x="1930" y="2221"/>
                  </a:lnTo>
                  <a:lnTo>
                    <a:pt x="1937" y="2229"/>
                  </a:lnTo>
                  <a:lnTo>
                    <a:pt x="1945" y="2235"/>
                  </a:lnTo>
                  <a:lnTo>
                    <a:pt x="1953" y="2241"/>
                  </a:lnTo>
                  <a:lnTo>
                    <a:pt x="1962" y="2245"/>
                  </a:lnTo>
                  <a:lnTo>
                    <a:pt x="1971" y="2249"/>
                  </a:lnTo>
                  <a:lnTo>
                    <a:pt x="1981" y="2252"/>
                  </a:lnTo>
                  <a:lnTo>
                    <a:pt x="1992" y="2253"/>
                  </a:lnTo>
                  <a:lnTo>
                    <a:pt x="2002" y="2254"/>
                  </a:lnTo>
                  <a:lnTo>
                    <a:pt x="2002" y="2254"/>
                  </a:lnTo>
                  <a:lnTo>
                    <a:pt x="2013" y="2253"/>
                  </a:lnTo>
                  <a:lnTo>
                    <a:pt x="2024" y="2252"/>
                  </a:lnTo>
                  <a:lnTo>
                    <a:pt x="2034" y="2249"/>
                  </a:lnTo>
                  <a:lnTo>
                    <a:pt x="2043" y="2245"/>
                  </a:lnTo>
                  <a:lnTo>
                    <a:pt x="2052" y="2241"/>
                  </a:lnTo>
                  <a:lnTo>
                    <a:pt x="2061" y="2235"/>
                  </a:lnTo>
                  <a:lnTo>
                    <a:pt x="2068" y="2229"/>
                  </a:lnTo>
                  <a:lnTo>
                    <a:pt x="2075" y="2221"/>
                  </a:lnTo>
                  <a:lnTo>
                    <a:pt x="2081" y="2213"/>
                  </a:lnTo>
                  <a:lnTo>
                    <a:pt x="2087" y="2204"/>
                  </a:lnTo>
                  <a:lnTo>
                    <a:pt x="2091" y="2194"/>
                  </a:lnTo>
                  <a:lnTo>
                    <a:pt x="2096" y="2185"/>
                  </a:lnTo>
                  <a:lnTo>
                    <a:pt x="2099" y="2174"/>
                  </a:lnTo>
                  <a:lnTo>
                    <a:pt x="2101" y="2163"/>
                  </a:lnTo>
                  <a:lnTo>
                    <a:pt x="2104" y="2150"/>
                  </a:lnTo>
                  <a:lnTo>
                    <a:pt x="2104" y="2138"/>
                  </a:lnTo>
                  <a:lnTo>
                    <a:pt x="2104" y="2138"/>
                  </a:lnTo>
                  <a:lnTo>
                    <a:pt x="2104" y="2125"/>
                  </a:lnTo>
                  <a:lnTo>
                    <a:pt x="2101" y="2114"/>
                  </a:lnTo>
                  <a:lnTo>
                    <a:pt x="2099" y="2102"/>
                  </a:lnTo>
                  <a:lnTo>
                    <a:pt x="2096" y="2091"/>
                  </a:lnTo>
                  <a:lnTo>
                    <a:pt x="2091" y="2081"/>
                  </a:lnTo>
                  <a:lnTo>
                    <a:pt x="2087" y="2071"/>
                  </a:lnTo>
                  <a:lnTo>
                    <a:pt x="2081" y="2062"/>
                  </a:lnTo>
                  <a:lnTo>
                    <a:pt x="2075" y="2054"/>
                  </a:lnTo>
                  <a:lnTo>
                    <a:pt x="2068" y="2047"/>
                  </a:lnTo>
                  <a:lnTo>
                    <a:pt x="2061" y="2041"/>
                  </a:lnTo>
                  <a:lnTo>
                    <a:pt x="2052" y="2035"/>
                  </a:lnTo>
                  <a:lnTo>
                    <a:pt x="2043" y="2030"/>
                  </a:lnTo>
                  <a:lnTo>
                    <a:pt x="2034" y="2027"/>
                  </a:lnTo>
                  <a:lnTo>
                    <a:pt x="2024" y="2024"/>
                  </a:lnTo>
                  <a:lnTo>
                    <a:pt x="2013" y="2022"/>
                  </a:lnTo>
                  <a:lnTo>
                    <a:pt x="2002" y="2021"/>
                  </a:lnTo>
                  <a:lnTo>
                    <a:pt x="2002" y="2021"/>
                  </a:lnTo>
                  <a:close/>
                  <a:moveTo>
                    <a:pt x="2002" y="2202"/>
                  </a:moveTo>
                  <a:lnTo>
                    <a:pt x="2002" y="2202"/>
                  </a:lnTo>
                  <a:lnTo>
                    <a:pt x="1992" y="2201"/>
                  </a:lnTo>
                  <a:lnTo>
                    <a:pt x="1984" y="2198"/>
                  </a:lnTo>
                  <a:lnTo>
                    <a:pt x="1977" y="2192"/>
                  </a:lnTo>
                  <a:lnTo>
                    <a:pt x="1970" y="2185"/>
                  </a:lnTo>
                  <a:lnTo>
                    <a:pt x="1964" y="2176"/>
                  </a:lnTo>
                  <a:lnTo>
                    <a:pt x="1960" y="2165"/>
                  </a:lnTo>
                  <a:lnTo>
                    <a:pt x="1958" y="2151"/>
                  </a:lnTo>
                  <a:lnTo>
                    <a:pt x="1958" y="2138"/>
                  </a:lnTo>
                  <a:lnTo>
                    <a:pt x="1958" y="2138"/>
                  </a:lnTo>
                  <a:lnTo>
                    <a:pt x="1958" y="2124"/>
                  </a:lnTo>
                  <a:lnTo>
                    <a:pt x="1960" y="2112"/>
                  </a:lnTo>
                  <a:lnTo>
                    <a:pt x="1964" y="2101"/>
                  </a:lnTo>
                  <a:lnTo>
                    <a:pt x="1970" y="2091"/>
                  </a:lnTo>
                  <a:lnTo>
                    <a:pt x="1977" y="2083"/>
                  </a:lnTo>
                  <a:lnTo>
                    <a:pt x="1984" y="2078"/>
                  </a:lnTo>
                  <a:lnTo>
                    <a:pt x="1992" y="2074"/>
                  </a:lnTo>
                  <a:lnTo>
                    <a:pt x="2002" y="2073"/>
                  </a:lnTo>
                  <a:lnTo>
                    <a:pt x="2002" y="2073"/>
                  </a:lnTo>
                  <a:lnTo>
                    <a:pt x="2012" y="2074"/>
                  </a:lnTo>
                  <a:lnTo>
                    <a:pt x="2021" y="2078"/>
                  </a:lnTo>
                  <a:lnTo>
                    <a:pt x="2029" y="2083"/>
                  </a:lnTo>
                  <a:lnTo>
                    <a:pt x="2035" y="2091"/>
                  </a:lnTo>
                  <a:lnTo>
                    <a:pt x="2041" y="2101"/>
                  </a:lnTo>
                  <a:lnTo>
                    <a:pt x="2044" y="2112"/>
                  </a:lnTo>
                  <a:lnTo>
                    <a:pt x="2046" y="2124"/>
                  </a:lnTo>
                  <a:lnTo>
                    <a:pt x="2047" y="2138"/>
                  </a:lnTo>
                  <a:lnTo>
                    <a:pt x="2047" y="2138"/>
                  </a:lnTo>
                  <a:lnTo>
                    <a:pt x="2046" y="2151"/>
                  </a:lnTo>
                  <a:lnTo>
                    <a:pt x="2044" y="2165"/>
                  </a:lnTo>
                  <a:lnTo>
                    <a:pt x="2041" y="2176"/>
                  </a:lnTo>
                  <a:lnTo>
                    <a:pt x="2035" y="2185"/>
                  </a:lnTo>
                  <a:lnTo>
                    <a:pt x="2029" y="2192"/>
                  </a:lnTo>
                  <a:lnTo>
                    <a:pt x="2021" y="2198"/>
                  </a:lnTo>
                  <a:lnTo>
                    <a:pt x="2012" y="2201"/>
                  </a:lnTo>
                  <a:lnTo>
                    <a:pt x="2002" y="2202"/>
                  </a:lnTo>
                  <a:lnTo>
                    <a:pt x="2002" y="2202"/>
                  </a:lnTo>
                  <a:close/>
                  <a:moveTo>
                    <a:pt x="837" y="2100"/>
                  </a:moveTo>
                  <a:lnTo>
                    <a:pt x="904" y="2249"/>
                  </a:lnTo>
                  <a:lnTo>
                    <a:pt x="843" y="2249"/>
                  </a:lnTo>
                  <a:lnTo>
                    <a:pt x="797" y="2146"/>
                  </a:lnTo>
                  <a:lnTo>
                    <a:pt x="767" y="2182"/>
                  </a:lnTo>
                  <a:lnTo>
                    <a:pt x="767" y="2249"/>
                  </a:lnTo>
                  <a:lnTo>
                    <a:pt x="713" y="2249"/>
                  </a:lnTo>
                  <a:lnTo>
                    <a:pt x="713" y="1962"/>
                  </a:lnTo>
                  <a:lnTo>
                    <a:pt x="767" y="1934"/>
                  </a:lnTo>
                  <a:lnTo>
                    <a:pt x="767" y="2112"/>
                  </a:lnTo>
                  <a:lnTo>
                    <a:pt x="767" y="2112"/>
                  </a:lnTo>
                  <a:lnTo>
                    <a:pt x="788" y="2083"/>
                  </a:lnTo>
                  <a:lnTo>
                    <a:pt x="832" y="2027"/>
                  </a:lnTo>
                  <a:lnTo>
                    <a:pt x="896" y="2027"/>
                  </a:lnTo>
                  <a:lnTo>
                    <a:pt x="837" y="2100"/>
                  </a:lnTo>
                  <a:close/>
                  <a:moveTo>
                    <a:pt x="1097" y="2249"/>
                  </a:moveTo>
                  <a:lnTo>
                    <a:pt x="1042" y="2249"/>
                  </a:lnTo>
                  <a:lnTo>
                    <a:pt x="1042" y="2027"/>
                  </a:lnTo>
                  <a:lnTo>
                    <a:pt x="1097" y="2027"/>
                  </a:lnTo>
                  <a:lnTo>
                    <a:pt x="1097" y="2046"/>
                  </a:lnTo>
                  <a:lnTo>
                    <a:pt x="1097" y="2046"/>
                  </a:lnTo>
                  <a:lnTo>
                    <a:pt x="1103" y="2040"/>
                  </a:lnTo>
                  <a:lnTo>
                    <a:pt x="1108" y="2036"/>
                  </a:lnTo>
                  <a:lnTo>
                    <a:pt x="1115" y="2031"/>
                  </a:lnTo>
                  <a:lnTo>
                    <a:pt x="1121" y="2028"/>
                  </a:lnTo>
                  <a:lnTo>
                    <a:pt x="1129" y="2026"/>
                  </a:lnTo>
                  <a:lnTo>
                    <a:pt x="1137" y="2024"/>
                  </a:lnTo>
                  <a:lnTo>
                    <a:pt x="1144" y="2022"/>
                  </a:lnTo>
                  <a:lnTo>
                    <a:pt x="1153" y="2021"/>
                  </a:lnTo>
                  <a:lnTo>
                    <a:pt x="1153" y="2021"/>
                  </a:lnTo>
                  <a:lnTo>
                    <a:pt x="1163" y="2022"/>
                  </a:lnTo>
                  <a:lnTo>
                    <a:pt x="1172" y="2024"/>
                  </a:lnTo>
                  <a:lnTo>
                    <a:pt x="1180" y="2026"/>
                  </a:lnTo>
                  <a:lnTo>
                    <a:pt x="1189" y="2028"/>
                  </a:lnTo>
                  <a:lnTo>
                    <a:pt x="1195" y="2032"/>
                  </a:lnTo>
                  <a:lnTo>
                    <a:pt x="1202" y="2037"/>
                  </a:lnTo>
                  <a:lnTo>
                    <a:pt x="1208" y="2041"/>
                  </a:lnTo>
                  <a:lnTo>
                    <a:pt x="1214" y="2048"/>
                  </a:lnTo>
                  <a:lnTo>
                    <a:pt x="1218" y="2054"/>
                  </a:lnTo>
                  <a:lnTo>
                    <a:pt x="1223" y="2062"/>
                  </a:lnTo>
                  <a:lnTo>
                    <a:pt x="1226" y="2070"/>
                  </a:lnTo>
                  <a:lnTo>
                    <a:pt x="1229" y="2080"/>
                  </a:lnTo>
                  <a:lnTo>
                    <a:pt x="1232" y="2090"/>
                  </a:lnTo>
                  <a:lnTo>
                    <a:pt x="1233" y="2100"/>
                  </a:lnTo>
                  <a:lnTo>
                    <a:pt x="1234" y="2111"/>
                  </a:lnTo>
                  <a:lnTo>
                    <a:pt x="1235" y="2123"/>
                  </a:lnTo>
                  <a:lnTo>
                    <a:pt x="1235" y="2249"/>
                  </a:lnTo>
                  <a:lnTo>
                    <a:pt x="1180" y="2249"/>
                  </a:lnTo>
                  <a:lnTo>
                    <a:pt x="1180" y="2126"/>
                  </a:lnTo>
                  <a:lnTo>
                    <a:pt x="1180" y="2126"/>
                  </a:lnTo>
                  <a:lnTo>
                    <a:pt x="1179" y="2114"/>
                  </a:lnTo>
                  <a:lnTo>
                    <a:pt x="1178" y="2102"/>
                  </a:lnTo>
                  <a:lnTo>
                    <a:pt x="1174" y="2093"/>
                  </a:lnTo>
                  <a:lnTo>
                    <a:pt x="1170" y="2085"/>
                  </a:lnTo>
                  <a:lnTo>
                    <a:pt x="1164" y="2080"/>
                  </a:lnTo>
                  <a:lnTo>
                    <a:pt x="1158" y="2075"/>
                  </a:lnTo>
                  <a:lnTo>
                    <a:pt x="1149" y="2073"/>
                  </a:lnTo>
                  <a:lnTo>
                    <a:pt x="1139" y="2072"/>
                  </a:lnTo>
                  <a:lnTo>
                    <a:pt x="1139" y="2072"/>
                  </a:lnTo>
                  <a:lnTo>
                    <a:pt x="1130" y="2073"/>
                  </a:lnTo>
                  <a:lnTo>
                    <a:pt x="1121" y="2075"/>
                  </a:lnTo>
                  <a:lnTo>
                    <a:pt x="1114" y="2080"/>
                  </a:lnTo>
                  <a:lnTo>
                    <a:pt x="1108" y="2086"/>
                  </a:lnTo>
                  <a:lnTo>
                    <a:pt x="1104" y="2093"/>
                  </a:lnTo>
                  <a:lnTo>
                    <a:pt x="1100" y="2103"/>
                  </a:lnTo>
                  <a:lnTo>
                    <a:pt x="1098" y="2114"/>
                  </a:lnTo>
                  <a:lnTo>
                    <a:pt x="1097" y="2126"/>
                  </a:lnTo>
                  <a:lnTo>
                    <a:pt x="1097" y="2249"/>
                  </a:lnTo>
                  <a:close/>
                  <a:moveTo>
                    <a:pt x="1408" y="2042"/>
                  </a:moveTo>
                  <a:lnTo>
                    <a:pt x="1408" y="2042"/>
                  </a:lnTo>
                  <a:lnTo>
                    <a:pt x="1403" y="2038"/>
                  </a:lnTo>
                  <a:lnTo>
                    <a:pt x="1397" y="2033"/>
                  </a:lnTo>
                  <a:lnTo>
                    <a:pt x="1392" y="2030"/>
                  </a:lnTo>
                  <a:lnTo>
                    <a:pt x="1385" y="2027"/>
                  </a:lnTo>
                  <a:lnTo>
                    <a:pt x="1378" y="2025"/>
                  </a:lnTo>
                  <a:lnTo>
                    <a:pt x="1372" y="2024"/>
                  </a:lnTo>
                  <a:lnTo>
                    <a:pt x="1365" y="2022"/>
                  </a:lnTo>
                  <a:lnTo>
                    <a:pt x="1359" y="2021"/>
                  </a:lnTo>
                  <a:lnTo>
                    <a:pt x="1359" y="2021"/>
                  </a:lnTo>
                  <a:lnTo>
                    <a:pt x="1349" y="2022"/>
                  </a:lnTo>
                  <a:lnTo>
                    <a:pt x="1340" y="2024"/>
                  </a:lnTo>
                  <a:lnTo>
                    <a:pt x="1331" y="2026"/>
                  </a:lnTo>
                  <a:lnTo>
                    <a:pt x="1322" y="2030"/>
                  </a:lnTo>
                  <a:lnTo>
                    <a:pt x="1314" y="2033"/>
                  </a:lnTo>
                  <a:lnTo>
                    <a:pt x="1308" y="2039"/>
                  </a:lnTo>
                  <a:lnTo>
                    <a:pt x="1301" y="2046"/>
                  </a:lnTo>
                  <a:lnTo>
                    <a:pt x="1295" y="2052"/>
                  </a:lnTo>
                  <a:lnTo>
                    <a:pt x="1289" y="2060"/>
                  </a:lnTo>
                  <a:lnTo>
                    <a:pt x="1285" y="2069"/>
                  </a:lnTo>
                  <a:lnTo>
                    <a:pt x="1280" y="2078"/>
                  </a:lnTo>
                  <a:lnTo>
                    <a:pt x="1277" y="2089"/>
                  </a:lnTo>
                  <a:lnTo>
                    <a:pt x="1275" y="2099"/>
                  </a:lnTo>
                  <a:lnTo>
                    <a:pt x="1273" y="2111"/>
                  </a:lnTo>
                  <a:lnTo>
                    <a:pt x="1271" y="2123"/>
                  </a:lnTo>
                  <a:lnTo>
                    <a:pt x="1271" y="2135"/>
                  </a:lnTo>
                  <a:lnTo>
                    <a:pt x="1271" y="2135"/>
                  </a:lnTo>
                  <a:lnTo>
                    <a:pt x="1271" y="2149"/>
                  </a:lnTo>
                  <a:lnTo>
                    <a:pt x="1273" y="2161"/>
                  </a:lnTo>
                  <a:lnTo>
                    <a:pt x="1275" y="2174"/>
                  </a:lnTo>
                  <a:lnTo>
                    <a:pt x="1277" y="2186"/>
                  </a:lnTo>
                  <a:lnTo>
                    <a:pt x="1280" y="2196"/>
                  </a:lnTo>
                  <a:lnTo>
                    <a:pt x="1285" y="2206"/>
                  </a:lnTo>
                  <a:lnTo>
                    <a:pt x="1289" y="2214"/>
                  </a:lnTo>
                  <a:lnTo>
                    <a:pt x="1295" y="2222"/>
                  </a:lnTo>
                  <a:lnTo>
                    <a:pt x="1300" y="2230"/>
                  </a:lnTo>
                  <a:lnTo>
                    <a:pt x="1307" y="2235"/>
                  </a:lnTo>
                  <a:lnTo>
                    <a:pt x="1313" y="2241"/>
                  </a:lnTo>
                  <a:lnTo>
                    <a:pt x="1321" y="2245"/>
                  </a:lnTo>
                  <a:lnTo>
                    <a:pt x="1330" y="2249"/>
                  </a:lnTo>
                  <a:lnTo>
                    <a:pt x="1339" y="2252"/>
                  </a:lnTo>
                  <a:lnTo>
                    <a:pt x="1348" y="2253"/>
                  </a:lnTo>
                  <a:lnTo>
                    <a:pt x="1357" y="2254"/>
                  </a:lnTo>
                  <a:lnTo>
                    <a:pt x="1357" y="2254"/>
                  </a:lnTo>
                  <a:lnTo>
                    <a:pt x="1364" y="2253"/>
                  </a:lnTo>
                  <a:lnTo>
                    <a:pt x="1372" y="2252"/>
                  </a:lnTo>
                  <a:lnTo>
                    <a:pt x="1378" y="2251"/>
                  </a:lnTo>
                  <a:lnTo>
                    <a:pt x="1385" y="2249"/>
                  </a:lnTo>
                  <a:lnTo>
                    <a:pt x="1391" y="2245"/>
                  </a:lnTo>
                  <a:lnTo>
                    <a:pt x="1397" y="2242"/>
                  </a:lnTo>
                  <a:lnTo>
                    <a:pt x="1403" y="2238"/>
                  </a:lnTo>
                  <a:lnTo>
                    <a:pt x="1408" y="2232"/>
                  </a:lnTo>
                  <a:lnTo>
                    <a:pt x="1408" y="2238"/>
                  </a:lnTo>
                  <a:lnTo>
                    <a:pt x="1408" y="2238"/>
                  </a:lnTo>
                  <a:lnTo>
                    <a:pt x="1408" y="2246"/>
                  </a:lnTo>
                  <a:lnTo>
                    <a:pt x="1407" y="2256"/>
                  </a:lnTo>
                  <a:lnTo>
                    <a:pt x="1404" y="2266"/>
                  </a:lnTo>
                  <a:lnTo>
                    <a:pt x="1402" y="2271"/>
                  </a:lnTo>
                  <a:lnTo>
                    <a:pt x="1399" y="2275"/>
                  </a:lnTo>
                  <a:lnTo>
                    <a:pt x="1395" y="2279"/>
                  </a:lnTo>
                  <a:lnTo>
                    <a:pt x="1391" y="2284"/>
                  </a:lnTo>
                  <a:lnTo>
                    <a:pt x="1385" y="2287"/>
                  </a:lnTo>
                  <a:lnTo>
                    <a:pt x="1378" y="2290"/>
                  </a:lnTo>
                  <a:lnTo>
                    <a:pt x="1370" y="2293"/>
                  </a:lnTo>
                  <a:lnTo>
                    <a:pt x="1361" y="2295"/>
                  </a:lnTo>
                  <a:lnTo>
                    <a:pt x="1350" y="2296"/>
                  </a:lnTo>
                  <a:lnTo>
                    <a:pt x="1337" y="2296"/>
                  </a:lnTo>
                  <a:lnTo>
                    <a:pt x="1334" y="2296"/>
                  </a:lnTo>
                  <a:lnTo>
                    <a:pt x="1354" y="2339"/>
                  </a:lnTo>
                  <a:lnTo>
                    <a:pt x="1355" y="2339"/>
                  </a:lnTo>
                  <a:lnTo>
                    <a:pt x="1355" y="2339"/>
                  </a:lnTo>
                  <a:lnTo>
                    <a:pt x="1369" y="2339"/>
                  </a:lnTo>
                  <a:lnTo>
                    <a:pt x="1381" y="2338"/>
                  </a:lnTo>
                  <a:lnTo>
                    <a:pt x="1392" y="2335"/>
                  </a:lnTo>
                  <a:lnTo>
                    <a:pt x="1403" y="2332"/>
                  </a:lnTo>
                  <a:lnTo>
                    <a:pt x="1413" y="2328"/>
                  </a:lnTo>
                  <a:lnTo>
                    <a:pt x="1421" y="2324"/>
                  </a:lnTo>
                  <a:lnTo>
                    <a:pt x="1429" y="2318"/>
                  </a:lnTo>
                  <a:lnTo>
                    <a:pt x="1436" y="2311"/>
                  </a:lnTo>
                  <a:lnTo>
                    <a:pt x="1442" y="2304"/>
                  </a:lnTo>
                  <a:lnTo>
                    <a:pt x="1448" y="2296"/>
                  </a:lnTo>
                  <a:lnTo>
                    <a:pt x="1452" y="2286"/>
                  </a:lnTo>
                  <a:lnTo>
                    <a:pt x="1456" y="2276"/>
                  </a:lnTo>
                  <a:lnTo>
                    <a:pt x="1459" y="2266"/>
                  </a:lnTo>
                  <a:lnTo>
                    <a:pt x="1461" y="2254"/>
                  </a:lnTo>
                  <a:lnTo>
                    <a:pt x="1462" y="2242"/>
                  </a:lnTo>
                  <a:lnTo>
                    <a:pt x="1462" y="2229"/>
                  </a:lnTo>
                  <a:lnTo>
                    <a:pt x="1462" y="2027"/>
                  </a:lnTo>
                  <a:lnTo>
                    <a:pt x="1408" y="2027"/>
                  </a:lnTo>
                  <a:lnTo>
                    <a:pt x="1408" y="2042"/>
                  </a:lnTo>
                  <a:close/>
                  <a:moveTo>
                    <a:pt x="1408" y="2094"/>
                  </a:moveTo>
                  <a:lnTo>
                    <a:pt x="1408" y="2181"/>
                  </a:lnTo>
                  <a:lnTo>
                    <a:pt x="1408" y="2181"/>
                  </a:lnTo>
                  <a:lnTo>
                    <a:pt x="1401" y="2189"/>
                  </a:lnTo>
                  <a:lnTo>
                    <a:pt x="1393" y="2197"/>
                  </a:lnTo>
                  <a:lnTo>
                    <a:pt x="1387" y="2199"/>
                  </a:lnTo>
                  <a:lnTo>
                    <a:pt x="1382" y="2201"/>
                  </a:lnTo>
                  <a:lnTo>
                    <a:pt x="1376" y="2202"/>
                  </a:lnTo>
                  <a:lnTo>
                    <a:pt x="1369" y="2203"/>
                  </a:lnTo>
                  <a:lnTo>
                    <a:pt x="1369" y="2203"/>
                  </a:lnTo>
                  <a:lnTo>
                    <a:pt x="1362" y="2202"/>
                  </a:lnTo>
                  <a:lnTo>
                    <a:pt x="1354" y="2200"/>
                  </a:lnTo>
                  <a:lnTo>
                    <a:pt x="1348" y="2197"/>
                  </a:lnTo>
                  <a:lnTo>
                    <a:pt x="1341" y="2190"/>
                  </a:lnTo>
                  <a:lnTo>
                    <a:pt x="1335" y="2181"/>
                  </a:lnTo>
                  <a:lnTo>
                    <a:pt x="1331" y="2169"/>
                  </a:lnTo>
                  <a:lnTo>
                    <a:pt x="1329" y="2154"/>
                  </a:lnTo>
                  <a:lnTo>
                    <a:pt x="1328" y="2134"/>
                  </a:lnTo>
                  <a:lnTo>
                    <a:pt x="1328" y="2134"/>
                  </a:lnTo>
                  <a:lnTo>
                    <a:pt x="1329" y="2117"/>
                  </a:lnTo>
                  <a:lnTo>
                    <a:pt x="1331" y="2103"/>
                  </a:lnTo>
                  <a:lnTo>
                    <a:pt x="1335" y="2092"/>
                  </a:lnTo>
                  <a:lnTo>
                    <a:pt x="1341" y="2084"/>
                  </a:lnTo>
                  <a:lnTo>
                    <a:pt x="1348" y="2079"/>
                  </a:lnTo>
                  <a:lnTo>
                    <a:pt x="1354" y="2074"/>
                  </a:lnTo>
                  <a:lnTo>
                    <a:pt x="1362" y="2073"/>
                  </a:lnTo>
                  <a:lnTo>
                    <a:pt x="1369" y="2072"/>
                  </a:lnTo>
                  <a:lnTo>
                    <a:pt x="1369" y="2072"/>
                  </a:lnTo>
                  <a:lnTo>
                    <a:pt x="1376" y="2073"/>
                  </a:lnTo>
                  <a:lnTo>
                    <a:pt x="1383" y="2074"/>
                  </a:lnTo>
                  <a:lnTo>
                    <a:pt x="1388" y="2076"/>
                  </a:lnTo>
                  <a:lnTo>
                    <a:pt x="1394" y="2080"/>
                  </a:lnTo>
                  <a:lnTo>
                    <a:pt x="1398" y="2083"/>
                  </a:lnTo>
                  <a:lnTo>
                    <a:pt x="1402" y="2086"/>
                  </a:lnTo>
                  <a:lnTo>
                    <a:pt x="1408" y="2094"/>
                  </a:lnTo>
                  <a:lnTo>
                    <a:pt x="1408" y="2094"/>
                  </a:lnTo>
                  <a:close/>
                  <a:moveTo>
                    <a:pt x="938" y="2027"/>
                  </a:moveTo>
                  <a:lnTo>
                    <a:pt x="993" y="2027"/>
                  </a:lnTo>
                  <a:lnTo>
                    <a:pt x="993" y="2123"/>
                  </a:lnTo>
                  <a:lnTo>
                    <a:pt x="993" y="2249"/>
                  </a:lnTo>
                  <a:lnTo>
                    <a:pt x="938" y="2249"/>
                  </a:lnTo>
                  <a:lnTo>
                    <a:pt x="938" y="2027"/>
                  </a:lnTo>
                  <a:close/>
                  <a:moveTo>
                    <a:pt x="993" y="1967"/>
                  </a:moveTo>
                  <a:lnTo>
                    <a:pt x="993" y="1995"/>
                  </a:lnTo>
                  <a:lnTo>
                    <a:pt x="938" y="1995"/>
                  </a:lnTo>
                  <a:lnTo>
                    <a:pt x="938" y="1940"/>
                  </a:lnTo>
                  <a:lnTo>
                    <a:pt x="993" y="1940"/>
                  </a:lnTo>
                  <a:lnTo>
                    <a:pt x="993" y="1967"/>
                  </a:lnTo>
                  <a:close/>
                  <a:moveTo>
                    <a:pt x="2309" y="1962"/>
                  </a:moveTo>
                  <a:lnTo>
                    <a:pt x="2364" y="1934"/>
                  </a:lnTo>
                  <a:lnTo>
                    <a:pt x="2364" y="2127"/>
                  </a:lnTo>
                  <a:lnTo>
                    <a:pt x="2364" y="2249"/>
                  </a:lnTo>
                  <a:lnTo>
                    <a:pt x="2309" y="2249"/>
                  </a:lnTo>
                  <a:lnTo>
                    <a:pt x="2309" y="1962"/>
                  </a:lnTo>
                  <a:close/>
                  <a:moveTo>
                    <a:pt x="397" y="757"/>
                  </a:moveTo>
                  <a:lnTo>
                    <a:pt x="850" y="757"/>
                  </a:lnTo>
                  <a:lnTo>
                    <a:pt x="850" y="495"/>
                  </a:lnTo>
                  <a:lnTo>
                    <a:pt x="397" y="495"/>
                  </a:lnTo>
                  <a:lnTo>
                    <a:pt x="397" y="288"/>
                  </a:lnTo>
                  <a:lnTo>
                    <a:pt x="898" y="288"/>
                  </a:lnTo>
                  <a:lnTo>
                    <a:pt x="732" y="0"/>
                  </a:lnTo>
                  <a:lnTo>
                    <a:pt x="22" y="0"/>
                  </a:lnTo>
                  <a:lnTo>
                    <a:pt x="22" y="1251"/>
                  </a:lnTo>
                  <a:lnTo>
                    <a:pt x="1023" y="1251"/>
                  </a:lnTo>
                  <a:lnTo>
                    <a:pt x="1023" y="963"/>
                  </a:lnTo>
                  <a:lnTo>
                    <a:pt x="397" y="963"/>
                  </a:lnTo>
                  <a:lnTo>
                    <a:pt x="397" y="757"/>
                  </a:lnTo>
                  <a:close/>
                  <a:moveTo>
                    <a:pt x="1690" y="0"/>
                  </a:moveTo>
                  <a:lnTo>
                    <a:pt x="1477" y="409"/>
                  </a:lnTo>
                  <a:lnTo>
                    <a:pt x="1265" y="0"/>
                  </a:lnTo>
                  <a:lnTo>
                    <a:pt x="850" y="0"/>
                  </a:lnTo>
                  <a:lnTo>
                    <a:pt x="1287" y="757"/>
                  </a:lnTo>
                  <a:lnTo>
                    <a:pt x="1287" y="1251"/>
                  </a:lnTo>
                  <a:lnTo>
                    <a:pt x="1661" y="1251"/>
                  </a:lnTo>
                  <a:lnTo>
                    <a:pt x="1661" y="757"/>
                  </a:lnTo>
                  <a:lnTo>
                    <a:pt x="2099" y="0"/>
                  </a:lnTo>
                  <a:lnTo>
                    <a:pt x="169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799"/>
            </a:p>
          </p:txBody>
        </p:sp>
      </p:grpSp>
    </p:spTree>
    <p:extLst>
      <p:ext uri="{BB962C8B-B14F-4D97-AF65-F5344CB8AC3E}">
        <p14:creationId xmlns:p14="http://schemas.microsoft.com/office/powerpoint/2010/main" val="705311493"/>
      </p:ext>
    </p:extLst>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Approved question tall">
    <p:spTree>
      <p:nvGrpSpPr>
        <p:cNvPr id="1" name=""/>
        <p:cNvGrpSpPr/>
        <p:nvPr/>
      </p:nvGrpSpPr>
      <p:grpSpPr>
        <a:xfrm>
          <a:off x="0" y="0"/>
          <a:ext cx="0" cy="0"/>
          <a:chOff x="0" y="0"/>
          <a:chExt cx="0" cy="0"/>
        </a:xfrm>
      </p:grpSpPr>
      <p:pic>
        <p:nvPicPr>
          <p:cNvPr id="85" name="Picture Placeholder 7">
            <a:extLst>
              <a:ext uri="{FF2B5EF4-FFF2-40B4-BE49-F238E27FC236}">
                <a16:creationId xmlns:a16="http://schemas.microsoft.com/office/drawing/2014/main" id="{C949F5BD-C0E8-4592-9CD7-C015F2A1C158}"/>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a:xfrm>
            <a:off x="0" y="0"/>
            <a:ext cx="12186853" cy="6858000"/>
          </a:xfrm>
          <a:prstGeom prst="rect">
            <a:avLst/>
          </a:prstGeom>
        </p:spPr>
      </p:pic>
      <p:sp>
        <p:nvSpPr>
          <p:cNvPr id="86" name="Rectangle 85">
            <a:extLst>
              <a:ext uri="{FF2B5EF4-FFF2-40B4-BE49-F238E27FC236}">
                <a16:creationId xmlns:a16="http://schemas.microsoft.com/office/drawing/2014/main" id="{9B70A82E-FC95-4B01-A279-9906512CABEE}"/>
              </a:ext>
            </a:extLst>
          </p:cNvPr>
          <p:cNvSpPr/>
          <p:nvPr userDrawn="1"/>
        </p:nvSpPr>
        <p:spPr>
          <a:xfrm>
            <a:off x="0" y="0"/>
            <a:ext cx="12185653" cy="6858000"/>
          </a:xfrm>
          <a:prstGeom prst="rect">
            <a:avLst/>
          </a:prstGeom>
          <a:gradFill flip="none" rotWithShape="1">
            <a:gsLst>
              <a:gs pos="43000">
                <a:srgbClr val="000000">
                  <a:alpha val="0"/>
                </a:srgbClr>
              </a:gs>
              <a:gs pos="58000">
                <a:srgbClr val="000000">
                  <a:alpha val="43000"/>
                </a:srgbClr>
              </a:gs>
              <a:gs pos="81000">
                <a:srgbClr val="000000">
                  <a:alpha val="52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p>
        </p:txBody>
      </p:sp>
      <p:sp>
        <p:nvSpPr>
          <p:cNvPr id="263" name="Title 1">
            <a:extLst>
              <a:ext uri="{FF2B5EF4-FFF2-40B4-BE49-F238E27FC236}">
                <a16:creationId xmlns:a16="http://schemas.microsoft.com/office/drawing/2014/main" id="{3F36D6CC-3534-47CC-AECE-83EDA4639FB5}"/>
              </a:ext>
            </a:extLst>
          </p:cNvPr>
          <p:cNvSpPr>
            <a:spLocks noGrp="1"/>
          </p:cNvSpPr>
          <p:nvPr>
            <p:ph type="ctrTitle"/>
          </p:nvPr>
        </p:nvSpPr>
        <p:spPr>
          <a:xfrm>
            <a:off x="944388" y="2158329"/>
            <a:ext cx="3998354" cy="860400"/>
          </a:xfrm>
          <a:prstGeom prst="rect">
            <a:avLst/>
          </a:prstGeom>
        </p:spPr>
        <p:txBody>
          <a:bodyPr/>
          <a:lstStyle>
            <a:lvl1pPr>
              <a:defRPr sz="2999" b="0">
                <a:solidFill>
                  <a:schemeClr val="bg1"/>
                </a:solidFill>
                <a:latin typeface="EYInterstate Light" panose="02000506000000020004" pitchFamily="2" charset="0"/>
                <a:cs typeface="Arial" pitchFamily="34" charset="0"/>
              </a:defRPr>
            </a:lvl1pPr>
          </a:lstStyle>
          <a:p>
            <a:r>
              <a:rPr lang="en-US"/>
              <a:t>Click to edit Master title style</a:t>
            </a:r>
            <a:endParaRPr lang="en-GB"/>
          </a:p>
        </p:txBody>
      </p:sp>
      <p:sp>
        <p:nvSpPr>
          <p:cNvPr id="264" name="Subtitle 2">
            <a:extLst>
              <a:ext uri="{FF2B5EF4-FFF2-40B4-BE49-F238E27FC236}">
                <a16:creationId xmlns:a16="http://schemas.microsoft.com/office/drawing/2014/main" id="{C26FB38E-4E99-4AFB-8C8C-F03F7A963D9C}"/>
              </a:ext>
            </a:extLst>
          </p:cNvPr>
          <p:cNvSpPr>
            <a:spLocks noGrp="1"/>
          </p:cNvSpPr>
          <p:nvPr>
            <p:ph type="subTitle" idx="1"/>
          </p:nvPr>
        </p:nvSpPr>
        <p:spPr>
          <a:xfrm>
            <a:off x="944580" y="3200329"/>
            <a:ext cx="4018535" cy="645742"/>
          </a:xfrm>
          <a:prstGeom prst="rect">
            <a:avLst/>
          </a:prstGeom>
        </p:spPr>
        <p:txBody>
          <a:bodyPr/>
          <a:lstStyle>
            <a:lvl1pPr marL="0" indent="0" algn="l">
              <a:buNone/>
              <a:defRPr sz="1999">
                <a:solidFill>
                  <a:schemeClr val="bg1"/>
                </a:solidFill>
                <a:latin typeface="EYInterstate Light" panose="02000506000000020004" pitchFamily="2" charset="0"/>
                <a:cs typeface="Arial" pitchFamily="34" charset="0"/>
              </a:defRPr>
            </a:lvl1pPr>
            <a:lvl2pPr marL="0" indent="0" algn="l">
              <a:buNone/>
              <a:defRPr sz="1599">
                <a:solidFill>
                  <a:schemeClr val="tx1">
                    <a:lumMod val="75000"/>
                    <a:lumOff val="25000"/>
                  </a:schemeClr>
                </a:solidFill>
              </a:defRPr>
            </a:lvl2pPr>
            <a:lvl3pPr marL="913943" indent="0" algn="ctr">
              <a:buNone/>
              <a:defRPr>
                <a:solidFill>
                  <a:schemeClr val="tx1">
                    <a:tint val="75000"/>
                  </a:schemeClr>
                </a:solidFill>
              </a:defRPr>
            </a:lvl3pPr>
            <a:lvl4pPr marL="1370914" indent="0" algn="ctr">
              <a:buNone/>
              <a:defRPr>
                <a:solidFill>
                  <a:schemeClr val="tx1">
                    <a:tint val="75000"/>
                  </a:schemeClr>
                </a:solidFill>
              </a:defRPr>
            </a:lvl4pPr>
            <a:lvl5pPr marL="1827886" indent="0" algn="ctr">
              <a:buNone/>
              <a:defRPr>
                <a:solidFill>
                  <a:schemeClr val="tx1">
                    <a:tint val="75000"/>
                  </a:schemeClr>
                </a:solidFill>
              </a:defRPr>
            </a:lvl5pPr>
            <a:lvl6pPr marL="2284857" indent="0" algn="ctr">
              <a:buNone/>
              <a:defRPr>
                <a:solidFill>
                  <a:schemeClr val="tx1">
                    <a:tint val="75000"/>
                  </a:schemeClr>
                </a:solidFill>
              </a:defRPr>
            </a:lvl6pPr>
            <a:lvl7pPr marL="2741828" indent="0" algn="ctr">
              <a:buNone/>
              <a:defRPr>
                <a:solidFill>
                  <a:schemeClr val="tx1">
                    <a:tint val="75000"/>
                  </a:schemeClr>
                </a:solidFill>
              </a:defRPr>
            </a:lvl7pPr>
            <a:lvl8pPr marL="3198800" indent="0" algn="ctr">
              <a:buNone/>
              <a:defRPr>
                <a:solidFill>
                  <a:schemeClr val="tx1">
                    <a:tint val="75000"/>
                  </a:schemeClr>
                </a:solidFill>
              </a:defRPr>
            </a:lvl8pPr>
            <a:lvl9pPr marL="3655771" indent="0" algn="ctr">
              <a:buNone/>
              <a:defRPr>
                <a:solidFill>
                  <a:schemeClr val="tx1">
                    <a:tint val="75000"/>
                  </a:schemeClr>
                </a:solidFill>
              </a:defRPr>
            </a:lvl9pPr>
          </a:lstStyle>
          <a:p>
            <a:pPr lvl="0"/>
            <a:r>
              <a:rPr lang="en-US"/>
              <a:t>Click to edit Master subtitle style</a:t>
            </a:r>
            <a:endParaRPr lang="en-GB"/>
          </a:p>
        </p:txBody>
      </p:sp>
      <p:grpSp>
        <p:nvGrpSpPr>
          <p:cNvPr id="77" name="Group 76">
            <a:extLst>
              <a:ext uri="{FF2B5EF4-FFF2-40B4-BE49-F238E27FC236}">
                <a16:creationId xmlns:a16="http://schemas.microsoft.com/office/drawing/2014/main" id="{AE95BC52-A56D-4358-A294-750179EBB698}"/>
              </a:ext>
            </a:extLst>
          </p:cNvPr>
          <p:cNvGrpSpPr/>
          <p:nvPr userDrawn="1"/>
        </p:nvGrpSpPr>
        <p:grpSpPr>
          <a:xfrm>
            <a:off x="489112" y="876059"/>
            <a:ext cx="4852768" cy="3374475"/>
            <a:chOff x="6855933" y="899048"/>
            <a:chExt cx="4855295" cy="3374475"/>
          </a:xfrm>
          <a:solidFill>
            <a:schemeClr val="tx2"/>
          </a:solidFill>
        </p:grpSpPr>
        <p:sp>
          <p:nvSpPr>
            <p:cNvPr id="78" name="Freeform: Shape 77">
              <a:extLst>
                <a:ext uri="{FF2B5EF4-FFF2-40B4-BE49-F238E27FC236}">
                  <a16:creationId xmlns:a16="http://schemas.microsoft.com/office/drawing/2014/main" id="{ECBD2AD5-9A79-4CFE-A808-769ADC8898F3}"/>
                </a:ext>
              </a:extLst>
            </p:cNvPr>
            <p:cNvSpPr/>
            <p:nvPr/>
          </p:nvSpPr>
          <p:spPr>
            <a:xfrm>
              <a:off x="6855933" y="899048"/>
              <a:ext cx="4855295" cy="3374475"/>
            </a:xfrm>
            <a:custGeom>
              <a:avLst/>
              <a:gdLst>
                <a:gd name="connsiteX0" fmla="*/ 6731 w 4855294"/>
                <a:gd name="connsiteY0" fmla="*/ 863542 h 3374474"/>
                <a:gd name="connsiteX1" fmla="*/ 6731 w 4855294"/>
                <a:gd name="connsiteY1" fmla="*/ 3095901 h 3374474"/>
                <a:gd name="connsiteX2" fmla="*/ 145659 w 4855294"/>
                <a:gd name="connsiteY2" fmla="*/ 3095901 h 3374474"/>
                <a:gd name="connsiteX3" fmla="*/ 145659 w 4855294"/>
                <a:gd name="connsiteY3" fmla="*/ 988380 h 3374474"/>
                <a:gd name="connsiteX4" fmla="*/ 4715918 w 4855294"/>
                <a:gd name="connsiteY4" fmla="*/ 179673 h 3374474"/>
                <a:gd name="connsiteX5" fmla="*/ 4715918 w 4855294"/>
                <a:gd name="connsiteY5" fmla="*/ 3234829 h 3374474"/>
                <a:gd name="connsiteX6" fmla="*/ 840208 w 4855294"/>
                <a:gd name="connsiteY6" fmla="*/ 3234829 h 3374474"/>
                <a:gd name="connsiteX7" fmla="*/ 840208 w 4855294"/>
                <a:gd name="connsiteY7" fmla="*/ 3373757 h 3374474"/>
                <a:gd name="connsiteX8" fmla="*/ 4854846 w 4855294"/>
                <a:gd name="connsiteY8" fmla="*/ 3373757 h 3374474"/>
                <a:gd name="connsiteX9" fmla="*/ 4854846 w 4855294"/>
                <a:gd name="connsiteY9" fmla="*/ 6731 h 3374474"/>
                <a:gd name="connsiteX10" fmla="*/ 6731 w 4855294"/>
                <a:gd name="connsiteY10" fmla="*/ 863542 h 3374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855294" h="3374474">
                  <a:moveTo>
                    <a:pt x="6731" y="863542"/>
                  </a:moveTo>
                  <a:lnTo>
                    <a:pt x="6731" y="3095901"/>
                  </a:lnTo>
                  <a:lnTo>
                    <a:pt x="145659" y="3095901"/>
                  </a:lnTo>
                  <a:lnTo>
                    <a:pt x="145659" y="988380"/>
                  </a:lnTo>
                  <a:lnTo>
                    <a:pt x="4715918" y="179673"/>
                  </a:lnTo>
                  <a:lnTo>
                    <a:pt x="4715918" y="3234829"/>
                  </a:lnTo>
                  <a:lnTo>
                    <a:pt x="840208" y="3234829"/>
                  </a:lnTo>
                  <a:lnTo>
                    <a:pt x="840208" y="3373757"/>
                  </a:lnTo>
                  <a:lnTo>
                    <a:pt x="4854846" y="3373757"/>
                  </a:lnTo>
                  <a:lnTo>
                    <a:pt x="4854846" y="6731"/>
                  </a:lnTo>
                  <a:lnTo>
                    <a:pt x="6731" y="863542"/>
                  </a:lnTo>
                  <a:close/>
                </a:path>
              </a:pathLst>
            </a:custGeom>
            <a:grpFill/>
            <a:ln w="9525" cap="flat">
              <a:noFill/>
              <a:prstDash val="solid"/>
              <a:miter/>
            </a:ln>
          </p:spPr>
          <p:txBody>
            <a:bodyPr rtlCol="0" anchor="ctr"/>
            <a:lstStyle/>
            <a:p>
              <a:endParaRPr lang="en-IN" sz="1799"/>
            </a:p>
          </p:txBody>
        </p:sp>
        <p:sp>
          <p:nvSpPr>
            <p:cNvPr id="79" name="Freeform: Shape 78">
              <a:extLst>
                <a:ext uri="{FF2B5EF4-FFF2-40B4-BE49-F238E27FC236}">
                  <a16:creationId xmlns:a16="http://schemas.microsoft.com/office/drawing/2014/main" id="{9EE673CB-A779-4F64-B72D-93428DD2B26D}"/>
                </a:ext>
              </a:extLst>
            </p:cNvPr>
            <p:cNvSpPr/>
            <p:nvPr/>
          </p:nvSpPr>
          <p:spPr>
            <a:xfrm>
              <a:off x="6855933" y="4127146"/>
              <a:ext cx="143595" cy="143595"/>
            </a:xfrm>
            <a:custGeom>
              <a:avLst/>
              <a:gdLst>
                <a:gd name="connsiteX0" fmla="*/ 6731 w 143594"/>
                <a:gd name="connsiteY0" fmla="*/ 6731 h 143594"/>
                <a:gd name="connsiteX1" fmla="*/ 145659 w 143594"/>
                <a:gd name="connsiteY1" fmla="*/ 6731 h 143594"/>
                <a:gd name="connsiteX2" fmla="*/ 145659 w 143594"/>
                <a:gd name="connsiteY2" fmla="*/ 145659 h 143594"/>
                <a:gd name="connsiteX3" fmla="*/ 6731 w 143594"/>
                <a:gd name="connsiteY3" fmla="*/ 145659 h 143594"/>
              </a:gdLst>
              <a:ahLst/>
              <a:cxnLst>
                <a:cxn ang="0">
                  <a:pos x="connsiteX0" y="connsiteY0"/>
                </a:cxn>
                <a:cxn ang="0">
                  <a:pos x="connsiteX1" y="connsiteY1"/>
                </a:cxn>
                <a:cxn ang="0">
                  <a:pos x="connsiteX2" y="connsiteY2"/>
                </a:cxn>
                <a:cxn ang="0">
                  <a:pos x="connsiteX3" y="connsiteY3"/>
                </a:cxn>
              </a:cxnLst>
              <a:rect l="l" t="t" r="r" b="b"/>
              <a:pathLst>
                <a:path w="143594" h="143594">
                  <a:moveTo>
                    <a:pt x="6731" y="6731"/>
                  </a:moveTo>
                  <a:lnTo>
                    <a:pt x="145659" y="6731"/>
                  </a:lnTo>
                  <a:lnTo>
                    <a:pt x="145659" y="145659"/>
                  </a:lnTo>
                  <a:lnTo>
                    <a:pt x="6731" y="145659"/>
                  </a:lnTo>
                  <a:close/>
                </a:path>
              </a:pathLst>
            </a:custGeom>
            <a:grpFill/>
            <a:ln w="9525" cap="flat">
              <a:noFill/>
              <a:prstDash val="solid"/>
              <a:miter/>
            </a:ln>
          </p:spPr>
          <p:txBody>
            <a:bodyPr rtlCol="0" anchor="ctr"/>
            <a:lstStyle/>
            <a:p>
              <a:endParaRPr lang="en-IN" sz="1799"/>
            </a:p>
          </p:txBody>
        </p:sp>
        <p:sp>
          <p:nvSpPr>
            <p:cNvPr id="80" name="Freeform: Shape 79">
              <a:extLst>
                <a:ext uri="{FF2B5EF4-FFF2-40B4-BE49-F238E27FC236}">
                  <a16:creationId xmlns:a16="http://schemas.microsoft.com/office/drawing/2014/main" id="{88144C98-507D-403B-8819-FBBF64A82FA3}"/>
                </a:ext>
              </a:extLst>
            </p:cNvPr>
            <p:cNvSpPr/>
            <p:nvPr/>
          </p:nvSpPr>
          <p:spPr>
            <a:xfrm>
              <a:off x="7133789" y="4127146"/>
              <a:ext cx="143595" cy="143595"/>
            </a:xfrm>
            <a:custGeom>
              <a:avLst/>
              <a:gdLst>
                <a:gd name="connsiteX0" fmla="*/ 6731 w 143594"/>
                <a:gd name="connsiteY0" fmla="*/ 6731 h 143594"/>
                <a:gd name="connsiteX1" fmla="*/ 145659 w 143594"/>
                <a:gd name="connsiteY1" fmla="*/ 6731 h 143594"/>
                <a:gd name="connsiteX2" fmla="*/ 145659 w 143594"/>
                <a:gd name="connsiteY2" fmla="*/ 145659 h 143594"/>
                <a:gd name="connsiteX3" fmla="*/ 6731 w 143594"/>
                <a:gd name="connsiteY3" fmla="*/ 145659 h 143594"/>
              </a:gdLst>
              <a:ahLst/>
              <a:cxnLst>
                <a:cxn ang="0">
                  <a:pos x="connsiteX0" y="connsiteY0"/>
                </a:cxn>
                <a:cxn ang="0">
                  <a:pos x="connsiteX1" y="connsiteY1"/>
                </a:cxn>
                <a:cxn ang="0">
                  <a:pos x="connsiteX2" y="connsiteY2"/>
                </a:cxn>
                <a:cxn ang="0">
                  <a:pos x="connsiteX3" y="connsiteY3"/>
                </a:cxn>
              </a:cxnLst>
              <a:rect l="l" t="t" r="r" b="b"/>
              <a:pathLst>
                <a:path w="143594" h="143594">
                  <a:moveTo>
                    <a:pt x="6731" y="6731"/>
                  </a:moveTo>
                  <a:lnTo>
                    <a:pt x="145659" y="6731"/>
                  </a:lnTo>
                  <a:lnTo>
                    <a:pt x="145659" y="145659"/>
                  </a:lnTo>
                  <a:lnTo>
                    <a:pt x="6731" y="145659"/>
                  </a:lnTo>
                  <a:close/>
                </a:path>
              </a:pathLst>
            </a:custGeom>
            <a:grpFill/>
            <a:ln w="9525" cap="flat">
              <a:noFill/>
              <a:prstDash val="solid"/>
              <a:miter/>
            </a:ln>
          </p:spPr>
          <p:txBody>
            <a:bodyPr rtlCol="0" anchor="ctr"/>
            <a:lstStyle/>
            <a:p>
              <a:endParaRPr lang="en-IN" sz="1799"/>
            </a:p>
          </p:txBody>
        </p:sp>
        <p:sp>
          <p:nvSpPr>
            <p:cNvPr id="81" name="Freeform: Shape 80">
              <a:extLst>
                <a:ext uri="{FF2B5EF4-FFF2-40B4-BE49-F238E27FC236}">
                  <a16:creationId xmlns:a16="http://schemas.microsoft.com/office/drawing/2014/main" id="{21919CB3-2430-4DA6-BF41-59A1EF9C03CB}"/>
                </a:ext>
              </a:extLst>
            </p:cNvPr>
            <p:cNvSpPr/>
            <p:nvPr/>
          </p:nvSpPr>
          <p:spPr>
            <a:xfrm>
              <a:off x="7411555" y="4127146"/>
              <a:ext cx="143595" cy="143595"/>
            </a:xfrm>
            <a:custGeom>
              <a:avLst/>
              <a:gdLst>
                <a:gd name="connsiteX0" fmla="*/ 6731 w 143594"/>
                <a:gd name="connsiteY0" fmla="*/ 6731 h 143594"/>
                <a:gd name="connsiteX1" fmla="*/ 145659 w 143594"/>
                <a:gd name="connsiteY1" fmla="*/ 6731 h 143594"/>
                <a:gd name="connsiteX2" fmla="*/ 145659 w 143594"/>
                <a:gd name="connsiteY2" fmla="*/ 145659 h 143594"/>
                <a:gd name="connsiteX3" fmla="*/ 6731 w 143594"/>
                <a:gd name="connsiteY3" fmla="*/ 145659 h 143594"/>
              </a:gdLst>
              <a:ahLst/>
              <a:cxnLst>
                <a:cxn ang="0">
                  <a:pos x="connsiteX0" y="connsiteY0"/>
                </a:cxn>
                <a:cxn ang="0">
                  <a:pos x="connsiteX1" y="connsiteY1"/>
                </a:cxn>
                <a:cxn ang="0">
                  <a:pos x="connsiteX2" y="connsiteY2"/>
                </a:cxn>
                <a:cxn ang="0">
                  <a:pos x="connsiteX3" y="connsiteY3"/>
                </a:cxn>
              </a:cxnLst>
              <a:rect l="l" t="t" r="r" b="b"/>
              <a:pathLst>
                <a:path w="143594" h="143594">
                  <a:moveTo>
                    <a:pt x="6731" y="6731"/>
                  </a:moveTo>
                  <a:lnTo>
                    <a:pt x="145659" y="6731"/>
                  </a:lnTo>
                  <a:lnTo>
                    <a:pt x="145659" y="145659"/>
                  </a:lnTo>
                  <a:lnTo>
                    <a:pt x="6731" y="145659"/>
                  </a:lnTo>
                  <a:close/>
                </a:path>
              </a:pathLst>
            </a:custGeom>
            <a:grpFill/>
            <a:ln w="9525" cap="flat">
              <a:noFill/>
              <a:prstDash val="solid"/>
              <a:miter/>
            </a:ln>
          </p:spPr>
          <p:txBody>
            <a:bodyPr rtlCol="0" anchor="ctr"/>
            <a:lstStyle/>
            <a:p>
              <a:endParaRPr lang="en-IN" sz="1799"/>
            </a:p>
          </p:txBody>
        </p:sp>
      </p:grpSp>
      <p:pic>
        <p:nvPicPr>
          <p:cNvPr id="87" name="Picture 86">
            <a:extLst>
              <a:ext uri="{FF2B5EF4-FFF2-40B4-BE49-F238E27FC236}">
                <a16:creationId xmlns:a16="http://schemas.microsoft.com/office/drawing/2014/main" id="{65963584-B93C-490C-AEE4-4D94318050DC}"/>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594051" y="5643636"/>
            <a:ext cx="3778032" cy="618750"/>
          </a:xfrm>
          <a:prstGeom prst="rect">
            <a:avLst/>
          </a:prstGeom>
        </p:spPr>
      </p:pic>
    </p:spTree>
    <p:extLst>
      <p:ext uri="{BB962C8B-B14F-4D97-AF65-F5344CB8AC3E}">
        <p14:creationId xmlns:p14="http://schemas.microsoft.com/office/powerpoint/2010/main" val="2274615766"/>
      </p:ext>
    </p:extLst>
  </p:cSld>
  <p:clrMapOvr>
    <a:masterClrMapping/>
  </p:clrMapOvr>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tandard slide">
    <p:spTree>
      <p:nvGrpSpPr>
        <p:cNvPr id="1" name=""/>
        <p:cNvGrpSpPr/>
        <p:nvPr/>
      </p:nvGrpSpPr>
      <p:grpSpPr>
        <a:xfrm>
          <a:off x="0" y="0"/>
          <a:ext cx="0" cy="0"/>
          <a:chOff x="0" y="0"/>
          <a:chExt cx="0" cy="0"/>
        </a:xfrm>
      </p:grpSpPr>
      <p:sp>
        <p:nvSpPr>
          <p:cNvPr id="2" name="Title 1"/>
          <p:cNvSpPr>
            <a:spLocks noGrp="1"/>
          </p:cNvSpPr>
          <p:nvPr>
            <p:ph type="title"/>
          </p:nvPr>
        </p:nvSpPr>
        <p:spPr>
          <a:xfrm>
            <a:off x="609601" y="294200"/>
            <a:ext cx="10972800" cy="590400"/>
          </a:xfrm>
        </p:spPr>
        <p:txBody>
          <a:bodyPr/>
          <a:lstStyle>
            <a:lvl1pPr>
              <a:defRPr sz="2399">
                <a:solidFill>
                  <a:schemeClr val="bg1"/>
                </a:solidFill>
              </a:defRPr>
            </a:lvl1pPr>
          </a:lstStyle>
          <a:p>
            <a:r>
              <a:rPr lang="en-US"/>
              <a:t>Click to edit Master title style</a:t>
            </a:r>
            <a:endParaRPr lang="en-GB"/>
          </a:p>
        </p:txBody>
      </p:sp>
      <p:sp>
        <p:nvSpPr>
          <p:cNvPr id="8" name="Text Placeholder 2">
            <a:extLst>
              <a:ext uri="{FF2B5EF4-FFF2-40B4-BE49-F238E27FC236}">
                <a16:creationId xmlns:a16="http://schemas.microsoft.com/office/drawing/2014/main" id="{90356C28-34FC-48BD-943E-82B485EB0C49}"/>
              </a:ext>
            </a:extLst>
          </p:cNvPr>
          <p:cNvSpPr>
            <a:spLocks noGrp="1"/>
          </p:cNvSpPr>
          <p:nvPr>
            <p:ph idx="1"/>
          </p:nvPr>
        </p:nvSpPr>
        <p:spPr>
          <a:xfrm>
            <a:off x="609601" y="1137920"/>
            <a:ext cx="10972800" cy="4947920"/>
          </a:xfrm>
          <a:prstGeom prst="rect">
            <a:avLst/>
          </a:prstGeom>
        </p:spPr>
        <p:txBody>
          <a:bodyPr vert="horz" lIns="0" tIns="0" rIns="0" bIns="0" rtlCol="0" anchor="t" anchorCtr="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27152321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_Standard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1" y="294200"/>
            <a:ext cx="10972800" cy="590400"/>
          </a:xfrm>
        </p:spPr>
        <p:txBody>
          <a:bodyPr/>
          <a:lstStyle>
            <a:lvl1pPr>
              <a:defRPr sz="2399">
                <a:solidFill>
                  <a:schemeClr val="bg1"/>
                </a:solidFill>
              </a:defRPr>
            </a:lvl1pPr>
          </a:lstStyle>
          <a:p>
            <a:r>
              <a:rPr lang="en-US"/>
              <a:t>Standard slide</a:t>
            </a:r>
            <a:endParaRPr lang="en-GB"/>
          </a:p>
        </p:txBody>
      </p:sp>
    </p:spTree>
    <p:extLst>
      <p:ext uri="{BB962C8B-B14F-4D97-AF65-F5344CB8AC3E}">
        <p14:creationId xmlns:p14="http://schemas.microsoft.com/office/powerpoint/2010/main" val="250133169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_Standard slid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380593A0-4211-460E-B6CF-FE2D9CE6D9CB}"/>
              </a:ext>
            </a:extLst>
          </p:cNvPr>
          <p:cNvSpPr>
            <a:spLocks noGrp="1"/>
          </p:cNvSpPr>
          <p:nvPr>
            <p:ph type="pic" sz="quarter" idx="10"/>
          </p:nvPr>
        </p:nvSpPr>
        <p:spPr>
          <a:xfrm>
            <a:off x="8194852" y="1"/>
            <a:ext cx="3997149" cy="6156104"/>
          </a:xfrm>
        </p:spPr>
        <p:txBody>
          <a:bodyPr/>
          <a:lstStyle/>
          <a:p>
            <a:endParaRPr lang="en-IN"/>
          </a:p>
        </p:txBody>
      </p:sp>
      <p:sp>
        <p:nvSpPr>
          <p:cNvPr id="2" name="Title 1"/>
          <p:cNvSpPr>
            <a:spLocks noGrp="1"/>
          </p:cNvSpPr>
          <p:nvPr>
            <p:ph type="title"/>
          </p:nvPr>
        </p:nvSpPr>
        <p:spPr>
          <a:xfrm>
            <a:off x="609601" y="294200"/>
            <a:ext cx="7440547" cy="590400"/>
          </a:xfrm>
        </p:spPr>
        <p:txBody>
          <a:bodyPr/>
          <a:lstStyle>
            <a:lvl1pPr>
              <a:defRPr sz="2399">
                <a:solidFill>
                  <a:schemeClr val="bg1"/>
                </a:solidFill>
              </a:defRPr>
            </a:lvl1pPr>
          </a:lstStyle>
          <a:p>
            <a:r>
              <a:rPr lang="en-US"/>
              <a:t>Click to edit Master title style</a:t>
            </a:r>
            <a:endParaRPr lang="en-GB"/>
          </a:p>
        </p:txBody>
      </p:sp>
      <p:sp>
        <p:nvSpPr>
          <p:cNvPr id="3" name="Content Placeholder 2"/>
          <p:cNvSpPr>
            <a:spLocks noGrp="1"/>
          </p:cNvSpPr>
          <p:nvPr>
            <p:ph idx="1" hasCustomPrompt="1"/>
          </p:nvPr>
        </p:nvSpPr>
        <p:spPr>
          <a:xfrm>
            <a:off x="609601" y="1137921"/>
            <a:ext cx="7295842" cy="873760"/>
          </a:xfrm>
        </p:spPr>
        <p:txBody>
          <a:bodyPr/>
          <a:lstStyle>
            <a:lvl1pPr marL="0" indent="0">
              <a:buNone/>
              <a:defRPr sz="1799">
                <a:solidFill>
                  <a:schemeClr val="bg1"/>
                </a:solidFill>
              </a:defRPr>
            </a:lvl1pPr>
            <a:lvl2pPr marL="356438" indent="0">
              <a:buNone/>
              <a:defRPr sz="1799">
                <a:solidFill>
                  <a:schemeClr val="bg1"/>
                </a:solidFill>
              </a:defRPr>
            </a:lvl2pPr>
            <a:lvl3pPr marL="712875" indent="0">
              <a:buNone/>
              <a:defRPr sz="1599">
                <a:solidFill>
                  <a:schemeClr val="bg1"/>
                </a:solidFill>
              </a:defRPr>
            </a:lvl3pPr>
            <a:lvl4pPr marL="1069313" indent="0">
              <a:buNone/>
              <a:defRPr sz="1399">
                <a:solidFill>
                  <a:schemeClr val="bg1"/>
                </a:solidFill>
              </a:defRPr>
            </a:lvl4pPr>
            <a:lvl5pPr marL="1425751" indent="0">
              <a:buNone/>
              <a:defRPr sz="1199">
                <a:solidFill>
                  <a:schemeClr val="bg1"/>
                </a:solidFill>
              </a:defRPr>
            </a:lvl5pPr>
          </a:lstStyle>
          <a:p>
            <a:pPr lvl="0"/>
            <a:r>
              <a:rPr lang="en-US"/>
              <a:t>Text</a:t>
            </a:r>
          </a:p>
        </p:txBody>
      </p:sp>
      <p:sp>
        <p:nvSpPr>
          <p:cNvPr id="11" name="Content Placeholder 2">
            <a:extLst>
              <a:ext uri="{FF2B5EF4-FFF2-40B4-BE49-F238E27FC236}">
                <a16:creationId xmlns:a16="http://schemas.microsoft.com/office/drawing/2014/main" id="{578D3272-120F-430D-AFB5-E93227EEEAAF}"/>
              </a:ext>
            </a:extLst>
          </p:cNvPr>
          <p:cNvSpPr>
            <a:spLocks noGrp="1"/>
          </p:cNvSpPr>
          <p:nvPr>
            <p:ph idx="11" hasCustomPrompt="1"/>
          </p:nvPr>
        </p:nvSpPr>
        <p:spPr>
          <a:xfrm>
            <a:off x="609601" y="2311401"/>
            <a:ext cx="3578253" cy="3844704"/>
          </a:xfrm>
        </p:spPr>
        <p:txBody>
          <a:bodyPr numCol="1"/>
          <a:lstStyle>
            <a:lvl1pPr marL="0" indent="0">
              <a:buNone/>
              <a:defRPr sz="1399">
                <a:solidFill>
                  <a:schemeClr val="bg1"/>
                </a:solidFill>
              </a:defRPr>
            </a:lvl1pPr>
            <a:lvl2pPr marL="356438" indent="0">
              <a:buNone/>
              <a:defRPr sz="1799">
                <a:solidFill>
                  <a:schemeClr val="bg1"/>
                </a:solidFill>
              </a:defRPr>
            </a:lvl2pPr>
            <a:lvl3pPr marL="712875" indent="0">
              <a:buNone/>
              <a:defRPr sz="1599">
                <a:solidFill>
                  <a:schemeClr val="bg1"/>
                </a:solidFill>
              </a:defRPr>
            </a:lvl3pPr>
            <a:lvl4pPr marL="1069313" indent="0">
              <a:buNone/>
              <a:defRPr sz="1399">
                <a:solidFill>
                  <a:schemeClr val="bg1"/>
                </a:solidFill>
              </a:defRPr>
            </a:lvl4pPr>
            <a:lvl5pPr marL="1425751" indent="0">
              <a:buNone/>
              <a:defRPr sz="1199">
                <a:solidFill>
                  <a:schemeClr val="bg1"/>
                </a:solidFill>
              </a:defRPr>
            </a:lvl5pPr>
          </a:lstStyle>
          <a:p>
            <a:pPr lvl="0"/>
            <a:r>
              <a:rPr lang="en-US"/>
              <a:t>Text</a:t>
            </a:r>
          </a:p>
        </p:txBody>
      </p:sp>
      <p:sp>
        <p:nvSpPr>
          <p:cNvPr id="12" name="Content Placeholder 2">
            <a:extLst>
              <a:ext uri="{FF2B5EF4-FFF2-40B4-BE49-F238E27FC236}">
                <a16:creationId xmlns:a16="http://schemas.microsoft.com/office/drawing/2014/main" id="{0C7BD71A-882B-40FB-A05F-48ECC69FF73D}"/>
              </a:ext>
            </a:extLst>
          </p:cNvPr>
          <p:cNvSpPr>
            <a:spLocks noGrp="1"/>
          </p:cNvSpPr>
          <p:nvPr>
            <p:ph idx="12" hasCustomPrompt="1"/>
          </p:nvPr>
        </p:nvSpPr>
        <p:spPr>
          <a:xfrm>
            <a:off x="4327190" y="2311402"/>
            <a:ext cx="3578253" cy="1254759"/>
          </a:xfrm>
        </p:spPr>
        <p:txBody>
          <a:bodyPr numCol="1"/>
          <a:lstStyle>
            <a:lvl1pPr marL="0" indent="0">
              <a:buNone/>
              <a:defRPr sz="1399">
                <a:solidFill>
                  <a:schemeClr val="bg1"/>
                </a:solidFill>
              </a:defRPr>
            </a:lvl1pPr>
            <a:lvl2pPr marL="356438" indent="0">
              <a:buNone/>
              <a:defRPr sz="1799">
                <a:solidFill>
                  <a:schemeClr val="bg1"/>
                </a:solidFill>
              </a:defRPr>
            </a:lvl2pPr>
            <a:lvl3pPr marL="712875" indent="0">
              <a:buNone/>
              <a:defRPr sz="1599">
                <a:solidFill>
                  <a:schemeClr val="bg1"/>
                </a:solidFill>
              </a:defRPr>
            </a:lvl3pPr>
            <a:lvl4pPr marL="1069313" indent="0">
              <a:buNone/>
              <a:defRPr sz="1399">
                <a:solidFill>
                  <a:schemeClr val="bg1"/>
                </a:solidFill>
              </a:defRPr>
            </a:lvl4pPr>
            <a:lvl5pPr marL="1425751" indent="0">
              <a:buNone/>
              <a:defRPr sz="1199">
                <a:solidFill>
                  <a:schemeClr val="bg1"/>
                </a:solidFill>
              </a:defRPr>
            </a:lvl5pPr>
          </a:lstStyle>
          <a:p>
            <a:pPr lvl="0"/>
            <a:r>
              <a:rPr lang="en-US"/>
              <a:t>Text</a:t>
            </a:r>
          </a:p>
        </p:txBody>
      </p:sp>
      <p:sp>
        <p:nvSpPr>
          <p:cNvPr id="14" name="Content Placeholder 2">
            <a:extLst>
              <a:ext uri="{FF2B5EF4-FFF2-40B4-BE49-F238E27FC236}">
                <a16:creationId xmlns:a16="http://schemas.microsoft.com/office/drawing/2014/main" id="{D87D58C8-1517-42AA-8B2A-E449A3F6F028}"/>
              </a:ext>
            </a:extLst>
          </p:cNvPr>
          <p:cNvSpPr>
            <a:spLocks noGrp="1"/>
          </p:cNvSpPr>
          <p:nvPr>
            <p:ph idx="13" hasCustomPrompt="1"/>
          </p:nvPr>
        </p:nvSpPr>
        <p:spPr>
          <a:xfrm>
            <a:off x="4327190" y="4236721"/>
            <a:ext cx="3578253" cy="1944160"/>
          </a:xfrm>
        </p:spPr>
        <p:txBody>
          <a:bodyPr numCol="1"/>
          <a:lstStyle>
            <a:lvl1pPr marL="0" indent="0">
              <a:buNone/>
              <a:defRPr sz="1799">
                <a:solidFill>
                  <a:schemeClr val="bg1"/>
                </a:solidFill>
                <a:latin typeface="Georgia" panose="02040502050405020303" pitchFamily="18" charset="0"/>
              </a:defRPr>
            </a:lvl1pPr>
            <a:lvl2pPr marL="356438" indent="0">
              <a:buNone/>
              <a:defRPr sz="1799">
                <a:solidFill>
                  <a:schemeClr val="bg1"/>
                </a:solidFill>
              </a:defRPr>
            </a:lvl2pPr>
            <a:lvl3pPr marL="712875" indent="0">
              <a:buNone/>
              <a:defRPr sz="1599">
                <a:solidFill>
                  <a:schemeClr val="bg1"/>
                </a:solidFill>
              </a:defRPr>
            </a:lvl3pPr>
            <a:lvl4pPr marL="1069313" indent="0">
              <a:buNone/>
              <a:defRPr sz="1399">
                <a:solidFill>
                  <a:schemeClr val="bg1"/>
                </a:solidFill>
              </a:defRPr>
            </a:lvl4pPr>
            <a:lvl5pPr marL="1425751" indent="0">
              <a:buNone/>
              <a:defRPr sz="1199">
                <a:solidFill>
                  <a:schemeClr val="bg1"/>
                </a:solidFill>
              </a:defRPr>
            </a:lvl5pPr>
          </a:lstStyle>
          <a:p>
            <a:pPr lvl="0"/>
            <a:r>
              <a:rPr lang="en-US"/>
              <a:t>Quote</a:t>
            </a:r>
          </a:p>
        </p:txBody>
      </p:sp>
      <p:sp>
        <p:nvSpPr>
          <p:cNvPr id="23" name="Line 10">
            <a:extLst>
              <a:ext uri="{FF2B5EF4-FFF2-40B4-BE49-F238E27FC236}">
                <a16:creationId xmlns:a16="http://schemas.microsoft.com/office/drawing/2014/main" id="{E820DC59-E206-4DC0-9012-584F8EBAF730}"/>
              </a:ext>
            </a:extLst>
          </p:cNvPr>
          <p:cNvSpPr>
            <a:spLocks noChangeShapeType="1"/>
          </p:cNvSpPr>
          <p:nvPr userDrawn="1"/>
        </p:nvSpPr>
        <p:spPr bwMode="auto">
          <a:xfrm>
            <a:off x="609601" y="907750"/>
            <a:ext cx="7719833" cy="0"/>
          </a:xfrm>
          <a:prstGeom prst="line">
            <a:avLst/>
          </a:prstGeom>
          <a:noFill/>
          <a:ln w="19050">
            <a:solidFill>
              <a:schemeClr val="tx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99" noProof="0">
              <a:solidFill>
                <a:schemeClr val="bg1"/>
              </a:solidFill>
            </a:endParaRPr>
          </a:p>
        </p:txBody>
      </p:sp>
    </p:spTree>
    <p:extLst>
      <p:ext uri="{BB962C8B-B14F-4D97-AF65-F5344CB8AC3E}">
        <p14:creationId xmlns:p14="http://schemas.microsoft.com/office/powerpoint/2010/main" val="305756423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Standard slid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380593A0-4211-460E-B6CF-FE2D9CE6D9CB}"/>
              </a:ext>
            </a:extLst>
          </p:cNvPr>
          <p:cNvSpPr>
            <a:spLocks noGrp="1"/>
          </p:cNvSpPr>
          <p:nvPr>
            <p:ph type="pic" sz="quarter" idx="10"/>
          </p:nvPr>
        </p:nvSpPr>
        <p:spPr>
          <a:xfrm>
            <a:off x="0" y="1"/>
            <a:ext cx="2383219" cy="6857999"/>
          </a:xfrm>
        </p:spPr>
        <p:txBody>
          <a:bodyPr/>
          <a:lstStyle/>
          <a:p>
            <a:endParaRPr lang="en-IN"/>
          </a:p>
        </p:txBody>
      </p:sp>
      <p:sp>
        <p:nvSpPr>
          <p:cNvPr id="2" name="Title 1"/>
          <p:cNvSpPr>
            <a:spLocks noGrp="1"/>
          </p:cNvSpPr>
          <p:nvPr>
            <p:ph type="title"/>
          </p:nvPr>
        </p:nvSpPr>
        <p:spPr>
          <a:xfrm>
            <a:off x="2693891" y="294200"/>
            <a:ext cx="8887371" cy="590400"/>
          </a:xfrm>
        </p:spPr>
        <p:txBody>
          <a:bodyPr/>
          <a:lstStyle>
            <a:lvl1pPr>
              <a:defRPr sz="2399">
                <a:solidFill>
                  <a:schemeClr val="bg1"/>
                </a:solidFill>
              </a:defRPr>
            </a:lvl1pPr>
          </a:lstStyle>
          <a:p>
            <a:r>
              <a:rPr lang="en-US"/>
              <a:t>Click to edit Master title style</a:t>
            </a:r>
            <a:endParaRPr lang="en-GB"/>
          </a:p>
        </p:txBody>
      </p:sp>
      <p:sp>
        <p:nvSpPr>
          <p:cNvPr id="3" name="Content Placeholder 2"/>
          <p:cNvSpPr>
            <a:spLocks noGrp="1"/>
          </p:cNvSpPr>
          <p:nvPr>
            <p:ph idx="1" hasCustomPrompt="1"/>
          </p:nvPr>
        </p:nvSpPr>
        <p:spPr>
          <a:xfrm>
            <a:off x="2693890" y="1137921"/>
            <a:ext cx="2741454" cy="5018184"/>
          </a:xfrm>
        </p:spPr>
        <p:txBody>
          <a:bodyPr/>
          <a:lstStyle>
            <a:lvl1pPr marL="0" indent="0">
              <a:buNone/>
              <a:defRPr sz="1799">
                <a:solidFill>
                  <a:schemeClr val="bg1"/>
                </a:solidFill>
              </a:defRPr>
            </a:lvl1pPr>
            <a:lvl2pPr marL="356438" indent="0">
              <a:buNone/>
              <a:defRPr sz="1799">
                <a:solidFill>
                  <a:schemeClr val="bg1"/>
                </a:solidFill>
              </a:defRPr>
            </a:lvl2pPr>
            <a:lvl3pPr marL="712875" indent="0">
              <a:buNone/>
              <a:defRPr sz="1599">
                <a:solidFill>
                  <a:schemeClr val="bg1"/>
                </a:solidFill>
              </a:defRPr>
            </a:lvl3pPr>
            <a:lvl4pPr marL="1069313" indent="0">
              <a:buNone/>
              <a:defRPr sz="1399">
                <a:solidFill>
                  <a:schemeClr val="bg1"/>
                </a:solidFill>
              </a:defRPr>
            </a:lvl4pPr>
            <a:lvl5pPr marL="1425751" indent="0">
              <a:buNone/>
              <a:defRPr sz="1199">
                <a:solidFill>
                  <a:schemeClr val="bg1"/>
                </a:solidFill>
              </a:defRPr>
            </a:lvl5pPr>
          </a:lstStyle>
          <a:p>
            <a:pPr lvl="0"/>
            <a:r>
              <a:rPr lang="en-US"/>
              <a:t>Text</a:t>
            </a:r>
          </a:p>
        </p:txBody>
      </p:sp>
      <p:sp>
        <p:nvSpPr>
          <p:cNvPr id="11" name="Content Placeholder 2">
            <a:extLst>
              <a:ext uri="{FF2B5EF4-FFF2-40B4-BE49-F238E27FC236}">
                <a16:creationId xmlns:a16="http://schemas.microsoft.com/office/drawing/2014/main" id="{578D3272-120F-430D-AFB5-E93227EEEAAF}"/>
              </a:ext>
            </a:extLst>
          </p:cNvPr>
          <p:cNvSpPr>
            <a:spLocks noGrp="1"/>
          </p:cNvSpPr>
          <p:nvPr>
            <p:ph idx="11" hasCustomPrompt="1"/>
          </p:nvPr>
        </p:nvSpPr>
        <p:spPr>
          <a:xfrm>
            <a:off x="5724102" y="1137921"/>
            <a:ext cx="2802382" cy="5018184"/>
          </a:xfrm>
        </p:spPr>
        <p:txBody>
          <a:bodyPr numCol="1"/>
          <a:lstStyle>
            <a:lvl1pPr marL="0" indent="0">
              <a:buNone/>
              <a:defRPr sz="1399">
                <a:solidFill>
                  <a:schemeClr val="bg1"/>
                </a:solidFill>
              </a:defRPr>
            </a:lvl1pPr>
            <a:lvl2pPr marL="356438" indent="0">
              <a:buNone/>
              <a:defRPr sz="1799">
                <a:solidFill>
                  <a:schemeClr val="bg1"/>
                </a:solidFill>
              </a:defRPr>
            </a:lvl2pPr>
            <a:lvl3pPr marL="712875" indent="0">
              <a:buNone/>
              <a:defRPr sz="1599">
                <a:solidFill>
                  <a:schemeClr val="bg1"/>
                </a:solidFill>
              </a:defRPr>
            </a:lvl3pPr>
            <a:lvl4pPr marL="1069313" indent="0">
              <a:buNone/>
              <a:defRPr sz="1399">
                <a:solidFill>
                  <a:schemeClr val="bg1"/>
                </a:solidFill>
              </a:defRPr>
            </a:lvl4pPr>
            <a:lvl5pPr marL="1425751" indent="0">
              <a:buNone/>
              <a:defRPr sz="1199">
                <a:solidFill>
                  <a:schemeClr val="bg1"/>
                </a:solidFill>
              </a:defRPr>
            </a:lvl5pPr>
          </a:lstStyle>
          <a:p>
            <a:pPr lvl="0"/>
            <a:r>
              <a:rPr lang="en-US"/>
              <a:t>Text</a:t>
            </a:r>
          </a:p>
        </p:txBody>
      </p:sp>
      <p:sp>
        <p:nvSpPr>
          <p:cNvPr id="23" name="Content Placeholder 2">
            <a:extLst>
              <a:ext uri="{FF2B5EF4-FFF2-40B4-BE49-F238E27FC236}">
                <a16:creationId xmlns:a16="http://schemas.microsoft.com/office/drawing/2014/main" id="{6FF4A6F8-D9C6-4FEE-9324-5200D308BB1F}"/>
              </a:ext>
            </a:extLst>
          </p:cNvPr>
          <p:cNvSpPr>
            <a:spLocks noGrp="1"/>
          </p:cNvSpPr>
          <p:nvPr userDrawn="1">
            <p:ph idx="12" hasCustomPrompt="1"/>
          </p:nvPr>
        </p:nvSpPr>
        <p:spPr>
          <a:xfrm>
            <a:off x="8815241" y="1137922"/>
            <a:ext cx="2767159" cy="2796151"/>
          </a:xfrm>
        </p:spPr>
        <p:txBody>
          <a:bodyPr numCol="1"/>
          <a:lstStyle>
            <a:lvl1pPr marL="0" indent="0">
              <a:buNone/>
              <a:defRPr sz="1399">
                <a:solidFill>
                  <a:schemeClr val="bg1"/>
                </a:solidFill>
              </a:defRPr>
            </a:lvl1pPr>
            <a:lvl2pPr marL="356438" indent="0">
              <a:buNone/>
              <a:defRPr sz="1799">
                <a:solidFill>
                  <a:schemeClr val="bg1"/>
                </a:solidFill>
              </a:defRPr>
            </a:lvl2pPr>
            <a:lvl3pPr marL="712875" indent="0">
              <a:buNone/>
              <a:defRPr sz="1599">
                <a:solidFill>
                  <a:schemeClr val="bg1"/>
                </a:solidFill>
              </a:defRPr>
            </a:lvl3pPr>
            <a:lvl4pPr marL="1069313" indent="0">
              <a:buNone/>
              <a:defRPr sz="1399">
                <a:solidFill>
                  <a:schemeClr val="bg1"/>
                </a:solidFill>
              </a:defRPr>
            </a:lvl4pPr>
            <a:lvl5pPr marL="1425751" indent="0">
              <a:buNone/>
              <a:defRPr sz="1199">
                <a:solidFill>
                  <a:schemeClr val="bg1"/>
                </a:solidFill>
              </a:defRPr>
            </a:lvl5pPr>
          </a:lstStyle>
          <a:p>
            <a:pPr lvl="0"/>
            <a:r>
              <a:rPr lang="en-US"/>
              <a:t>Text</a:t>
            </a:r>
          </a:p>
        </p:txBody>
      </p:sp>
    </p:spTree>
    <p:extLst>
      <p:ext uri="{BB962C8B-B14F-4D97-AF65-F5344CB8AC3E}">
        <p14:creationId xmlns:p14="http://schemas.microsoft.com/office/powerpoint/2010/main" val="28277521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tandard slide">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DDA637F2-A2EB-4B46-9C6A-949D0E7439E8}"/>
              </a:ext>
            </a:extLst>
          </p:cNvPr>
          <p:cNvGraphicFramePr>
            <a:graphicFrameLocks noChangeAspect="1"/>
          </p:cNvGraphicFramePr>
          <p:nvPr userDrawn="1">
            <p:custDataLst>
              <p:tags r:id="rId1"/>
            </p:custDataLst>
            <p:extLst>
              <p:ext uri="{D42A27DB-BD31-4B8C-83A1-F6EECF244321}">
                <p14:modId xmlns:p14="http://schemas.microsoft.com/office/powerpoint/2010/main" val="828795433"/>
              </p:ext>
            </p:extLst>
          </p:nvPr>
        </p:nvGraphicFramePr>
        <p:xfrm>
          <a:off x="1587" y="1588"/>
          <a:ext cx="1587" cy="1588"/>
        </p:xfrm>
        <a:graphic>
          <a:graphicData uri="http://schemas.openxmlformats.org/presentationml/2006/ole">
            <mc:AlternateContent xmlns:mc="http://schemas.openxmlformats.org/markup-compatibility/2006">
              <mc:Choice xmlns:v="urn:schemas-microsoft-com:vml" Requires="v">
                <p:oleObj name="think-cell Slide" r:id="rId4" imgW="493" imgH="493" progId="TCLayout.ActiveDocument.1">
                  <p:embed/>
                </p:oleObj>
              </mc:Choice>
              <mc:Fallback>
                <p:oleObj name="think-cell Slide" r:id="rId4" imgW="493" imgH="493" progId="TCLayout.ActiveDocument.1">
                  <p:embed/>
                  <p:pic>
                    <p:nvPicPr>
                      <p:cNvPr id="7" name="Object 6" hidden="1">
                        <a:extLst>
                          <a:ext uri="{FF2B5EF4-FFF2-40B4-BE49-F238E27FC236}">
                            <a16:creationId xmlns:a16="http://schemas.microsoft.com/office/drawing/2014/main" id="{DDA637F2-A2EB-4B46-9C6A-949D0E7439E8}"/>
                          </a:ext>
                        </a:extLst>
                      </p:cNvPr>
                      <p:cNvPicPr/>
                      <p:nvPr/>
                    </p:nvPicPr>
                    <p:blipFill>
                      <a:blip r:embed="rId5"/>
                      <a:stretch>
                        <a:fillRect/>
                      </a:stretch>
                    </p:blipFill>
                    <p:spPr>
                      <a:xfrm>
                        <a:off x="1587" y="1588"/>
                        <a:ext cx="1587" cy="1588"/>
                      </a:xfrm>
                      <a:prstGeom prst="rect">
                        <a:avLst/>
                      </a:prstGeom>
                    </p:spPr>
                  </p:pic>
                </p:oleObj>
              </mc:Fallback>
            </mc:AlternateContent>
          </a:graphicData>
        </a:graphic>
      </p:graphicFrame>
      <p:sp>
        <p:nvSpPr>
          <p:cNvPr id="6" name="Rectangle 5" hidden="1">
            <a:extLst>
              <a:ext uri="{FF2B5EF4-FFF2-40B4-BE49-F238E27FC236}">
                <a16:creationId xmlns:a16="http://schemas.microsoft.com/office/drawing/2014/main" id="{8198AFAD-D7BC-4CFB-B490-3A482A14BDCC}"/>
              </a:ext>
            </a:extLst>
          </p:cNvPr>
          <p:cNvSpPr/>
          <p:nvPr userDrawn="1">
            <p:custDataLst>
              <p:tags r:id="rId2"/>
            </p:custDataLst>
          </p:nvPr>
        </p:nvSpPr>
        <p:spPr>
          <a:xfrm>
            <a:off x="0" y="0"/>
            <a:ext cx="158667" cy="158750"/>
          </a:xfrm>
          <a:prstGeom prst="rect">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t" anchorCtr="0">
            <a:noAutofit/>
          </a:bodyPr>
          <a:lstStyle/>
          <a:p>
            <a:pPr marL="0" lvl="0" indent="0" algn="ctr"/>
            <a:endParaRPr lang="en-US" sz="2399" b="1" i="0" baseline="0">
              <a:solidFill>
                <a:schemeClr val="tx1"/>
              </a:solidFill>
              <a:latin typeface="EYInterstate Light" panose="02000506000000020004" pitchFamily="2" charset="0"/>
              <a:ea typeface="+mj-ea"/>
              <a:cs typeface="Arial" panose="020B0604020202020204" pitchFamily="34" charset="0"/>
              <a:sym typeface="EYInterstate Light" panose="02000506000000020004" pitchFamily="2" charset="0"/>
            </a:endParaRPr>
          </a:p>
        </p:txBody>
      </p:sp>
      <p:sp>
        <p:nvSpPr>
          <p:cNvPr id="8" name="Text Placeholder 2">
            <a:extLst>
              <a:ext uri="{FF2B5EF4-FFF2-40B4-BE49-F238E27FC236}">
                <a16:creationId xmlns:a16="http://schemas.microsoft.com/office/drawing/2014/main" id="{90356C28-34FC-48BD-943E-82B485EB0C49}"/>
              </a:ext>
            </a:extLst>
          </p:cNvPr>
          <p:cNvSpPr>
            <a:spLocks noGrp="1"/>
          </p:cNvSpPr>
          <p:nvPr>
            <p:ph idx="1"/>
          </p:nvPr>
        </p:nvSpPr>
        <p:spPr>
          <a:xfrm>
            <a:off x="609601" y="1137920"/>
            <a:ext cx="10972800" cy="4947920"/>
          </a:xfrm>
          <a:prstGeom prst="rect">
            <a:avLst/>
          </a:prstGeom>
        </p:spPr>
        <p:txBody>
          <a:bodyPr vert="horz" lIns="0" tIns="0" rIns="0" bIns="0" rtlCol="0" anchor="t" anchorCtr="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Slide Number Placeholder 4">
            <a:extLst>
              <a:ext uri="{FF2B5EF4-FFF2-40B4-BE49-F238E27FC236}">
                <a16:creationId xmlns:a16="http://schemas.microsoft.com/office/drawing/2014/main" id="{272DD5AC-66F0-425C-A9DE-0484513193A1}"/>
              </a:ext>
            </a:extLst>
          </p:cNvPr>
          <p:cNvSpPr>
            <a:spLocks noGrp="1"/>
          </p:cNvSpPr>
          <p:nvPr>
            <p:ph type="sldNum" sz="quarter" idx="12"/>
          </p:nvPr>
        </p:nvSpPr>
        <p:spPr>
          <a:xfrm>
            <a:off x="462049" y="6541049"/>
            <a:ext cx="420512" cy="215830"/>
          </a:xfrm>
          <a:prstGeom prst="rect">
            <a:avLst/>
          </a:prstGeom>
        </p:spPr>
        <p:txBody>
          <a:bodyPr/>
          <a:lstStyle/>
          <a:p>
            <a:fld id="{F1BC30E3-FFE5-4B91-AA19-87A149EBB9EE}" type="slidenum">
              <a:rPr smtClean="0"/>
              <a:pPr/>
              <a:t>‹#›</a:t>
            </a:fld>
            <a:endParaRPr/>
          </a:p>
        </p:txBody>
      </p:sp>
    </p:spTree>
    <p:extLst>
      <p:ext uri="{BB962C8B-B14F-4D97-AF65-F5344CB8AC3E}">
        <p14:creationId xmlns:p14="http://schemas.microsoft.com/office/powerpoint/2010/main" val="394623634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Standard slide_no bullets">
    <p:spTree>
      <p:nvGrpSpPr>
        <p:cNvPr id="1" name=""/>
        <p:cNvGrpSpPr/>
        <p:nvPr/>
      </p:nvGrpSpPr>
      <p:grpSpPr>
        <a:xfrm>
          <a:off x="0" y="0"/>
          <a:ext cx="0" cy="0"/>
          <a:chOff x="0" y="0"/>
          <a:chExt cx="0" cy="0"/>
        </a:xfrm>
      </p:grpSpPr>
      <p:sp>
        <p:nvSpPr>
          <p:cNvPr id="2" name="Title 1"/>
          <p:cNvSpPr>
            <a:spLocks noGrp="1"/>
          </p:cNvSpPr>
          <p:nvPr>
            <p:ph type="title"/>
          </p:nvPr>
        </p:nvSpPr>
        <p:spPr>
          <a:xfrm>
            <a:off x="609601" y="294200"/>
            <a:ext cx="10972800" cy="590400"/>
          </a:xfrm>
        </p:spPr>
        <p:txBody>
          <a:bodyPr/>
          <a:lstStyle>
            <a:lvl1pPr>
              <a:defRPr>
                <a:solidFill>
                  <a:schemeClr val="bg1"/>
                </a:solidFill>
              </a:defRPr>
            </a:lvl1pPr>
          </a:lstStyle>
          <a:p>
            <a:r>
              <a:rPr lang="en-US"/>
              <a:t>Click to edit Master title style</a:t>
            </a:r>
            <a:endParaRPr lang="en-GB"/>
          </a:p>
        </p:txBody>
      </p:sp>
      <p:sp>
        <p:nvSpPr>
          <p:cNvPr id="3" name="Content Placeholder 2"/>
          <p:cNvSpPr>
            <a:spLocks noGrp="1"/>
          </p:cNvSpPr>
          <p:nvPr>
            <p:ph idx="1"/>
          </p:nvPr>
        </p:nvSpPr>
        <p:spPr>
          <a:xfrm>
            <a:off x="609601" y="1137920"/>
            <a:ext cx="8234455" cy="4834800"/>
          </a:xfrm>
        </p:spPr>
        <p:txBody>
          <a:bodyPr/>
          <a:lstStyle>
            <a:lvl1pPr marL="0" indent="0">
              <a:spcBef>
                <a:spcPts val="0"/>
              </a:spcBef>
              <a:buNone/>
              <a:defRPr>
                <a:solidFill>
                  <a:schemeClr val="bg1"/>
                </a:solidFill>
              </a:defRPr>
            </a:lvl1pPr>
            <a:lvl2pPr marL="0" indent="0">
              <a:spcBef>
                <a:spcPts val="0"/>
              </a:spcBef>
              <a:buNone/>
              <a:defRPr sz="1799">
                <a:solidFill>
                  <a:schemeClr val="bg1"/>
                </a:solidFill>
              </a:defRPr>
            </a:lvl2pPr>
            <a:lvl3pPr marL="0" indent="0">
              <a:spcBef>
                <a:spcPts val="0"/>
              </a:spcBef>
              <a:buNone/>
              <a:defRPr sz="1599">
                <a:solidFill>
                  <a:schemeClr val="bg1"/>
                </a:solidFill>
              </a:defRPr>
            </a:lvl3pPr>
            <a:lvl4pPr marL="0" indent="0">
              <a:spcBef>
                <a:spcPts val="0"/>
              </a:spcBef>
              <a:buNone/>
              <a:defRPr sz="1399">
                <a:solidFill>
                  <a:schemeClr val="bg1"/>
                </a:solidFill>
              </a:defRPr>
            </a:lvl4pPr>
            <a:lvl5pPr marL="0" indent="0">
              <a:spcBef>
                <a:spcPts val="0"/>
              </a:spcBef>
              <a:buNone/>
              <a:defRPr sz="1199">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41346319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_Standard slide_no bullets">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B697C43D-4F1B-43DA-A0C6-DA6B6708E161}"/>
              </a:ext>
            </a:extLst>
          </p:cNvPr>
          <p:cNvSpPr>
            <a:spLocks noGrp="1"/>
          </p:cNvSpPr>
          <p:nvPr>
            <p:ph type="body" sz="quarter" idx="10" hasCustomPrompt="1"/>
          </p:nvPr>
        </p:nvSpPr>
        <p:spPr>
          <a:xfrm>
            <a:off x="352616" y="2851522"/>
            <a:ext cx="4445485" cy="1202318"/>
          </a:xfrm>
        </p:spPr>
        <p:txBody>
          <a:bodyPr vert="horz" lIns="0" tIns="0" rIns="0" bIns="0" rtlCol="0" anchor="ctr" anchorCtr="0">
            <a:noAutofit/>
          </a:bodyPr>
          <a:lstStyle>
            <a:lvl1pPr marL="0" indent="0">
              <a:buNone/>
              <a:defRPr kumimoji="0" lang="en-IN" sz="3598" b="0" i="0" u="none" strike="noStrike" cap="none" spc="0" normalizeH="0" baseline="0" dirty="0">
                <a:ln>
                  <a:noFill/>
                </a:ln>
                <a:solidFill>
                  <a:schemeClr val="bg1"/>
                </a:solidFill>
                <a:effectLst/>
                <a:uLnTx/>
                <a:uFillTx/>
                <a:latin typeface="EYInterstate Light" panose="02000506000000020004" pitchFamily="2" charset="0"/>
                <a:ea typeface="+mj-ea"/>
                <a:cs typeface="+mj-cs"/>
              </a:defRPr>
            </a:lvl1pPr>
          </a:lstStyle>
          <a:p>
            <a:pPr marL="356438" marR="0" lvl="0" indent="-356438" defTabSz="1007383" fontAlgn="auto">
              <a:lnSpc>
                <a:spcPct val="100000"/>
              </a:lnSpc>
              <a:spcBef>
                <a:spcPct val="0"/>
              </a:spcBef>
              <a:spcAft>
                <a:spcPts val="0"/>
              </a:spcAft>
              <a:buClrTx/>
              <a:buSzTx/>
              <a:tabLst/>
            </a:pPr>
            <a:r>
              <a:rPr lang="en-US"/>
              <a:t>Chapter Title</a:t>
            </a:r>
            <a:endParaRPr lang="en-IN"/>
          </a:p>
        </p:txBody>
      </p:sp>
    </p:spTree>
    <p:extLst>
      <p:ext uri="{BB962C8B-B14F-4D97-AF65-F5344CB8AC3E}">
        <p14:creationId xmlns:p14="http://schemas.microsoft.com/office/powerpoint/2010/main" val="80636141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5_Standard slide_no bullets">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B697C43D-4F1B-43DA-A0C6-DA6B6708E161}"/>
              </a:ext>
            </a:extLst>
          </p:cNvPr>
          <p:cNvSpPr>
            <a:spLocks noGrp="1"/>
          </p:cNvSpPr>
          <p:nvPr>
            <p:ph type="body" sz="quarter" idx="10" hasCustomPrompt="1"/>
          </p:nvPr>
        </p:nvSpPr>
        <p:spPr>
          <a:xfrm>
            <a:off x="352616" y="2851522"/>
            <a:ext cx="4445485" cy="1202318"/>
          </a:xfrm>
        </p:spPr>
        <p:txBody>
          <a:bodyPr vert="horz" lIns="0" tIns="0" rIns="0" bIns="0" rtlCol="0" anchor="ctr" anchorCtr="0">
            <a:noAutofit/>
          </a:bodyPr>
          <a:lstStyle>
            <a:lvl1pPr marL="0" indent="0">
              <a:buNone/>
              <a:defRPr kumimoji="0" lang="en-IN" sz="3598" b="0" i="0" u="none" strike="noStrike" cap="none" spc="0" normalizeH="0" baseline="0" dirty="0">
                <a:ln>
                  <a:noFill/>
                </a:ln>
                <a:solidFill>
                  <a:srgbClr val="FFFFFF"/>
                </a:solidFill>
                <a:effectLst/>
                <a:uLnTx/>
                <a:uFillTx/>
                <a:latin typeface="EYInterstate Light" panose="02000506000000020004" pitchFamily="2" charset="0"/>
                <a:ea typeface="+mj-ea"/>
                <a:cs typeface="+mj-cs"/>
              </a:defRPr>
            </a:lvl1pPr>
          </a:lstStyle>
          <a:p>
            <a:pPr marL="356438" marR="0" lvl="0" indent="-356438" defTabSz="1007383" fontAlgn="auto">
              <a:lnSpc>
                <a:spcPct val="100000"/>
              </a:lnSpc>
              <a:spcBef>
                <a:spcPct val="0"/>
              </a:spcBef>
              <a:spcAft>
                <a:spcPts val="0"/>
              </a:spcAft>
              <a:buClrTx/>
              <a:buSzTx/>
              <a:tabLst/>
            </a:pPr>
            <a:r>
              <a:rPr lang="en-US"/>
              <a:t>Chapter Title</a:t>
            </a:r>
            <a:endParaRPr lang="en-IN"/>
          </a:p>
        </p:txBody>
      </p:sp>
    </p:spTree>
    <p:extLst>
      <p:ext uri="{BB962C8B-B14F-4D97-AF65-F5344CB8AC3E}">
        <p14:creationId xmlns:p14="http://schemas.microsoft.com/office/powerpoint/2010/main" val="247402343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Standard slide_Quotes">
    <p:spTree>
      <p:nvGrpSpPr>
        <p:cNvPr id="1" name=""/>
        <p:cNvGrpSpPr/>
        <p:nvPr/>
      </p:nvGrpSpPr>
      <p:grpSpPr>
        <a:xfrm>
          <a:off x="0" y="0"/>
          <a:ext cx="0" cy="0"/>
          <a:chOff x="0" y="0"/>
          <a:chExt cx="0" cy="0"/>
        </a:xfrm>
      </p:grpSpPr>
      <p:sp>
        <p:nvSpPr>
          <p:cNvPr id="5" name="Text Placeholder 11">
            <a:extLst>
              <a:ext uri="{FF2B5EF4-FFF2-40B4-BE49-F238E27FC236}">
                <a16:creationId xmlns:a16="http://schemas.microsoft.com/office/drawing/2014/main" id="{8F291EB0-15F5-4E9A-A38B-CE3AC1452E21}"/>
              </a:ext>
            </a:extLst>
          </p:cNvPr>
          <p:cNvSpPr txBox="1">
            <a:spLocks/>
          </p:cNvSpPr>
          <p:nvPr userDrawn="1"/>
        </p:nvSpPr>
        <p:spPr>
          <a:xfrm>
            <a:off x="477102" y="1488927"/>
            <a:ext cx="2337171" cy="858838"/>
          </a:xfrm>
          <a:prstGeom prst="rect">
            <a:avLst/>
          </a:prstGeom>
        </p:spPr>
        <p:txBody>
          <a:bodyPr/>
          <a:lstStyle>
            <a:lvl1pPr marL="356616" indent="-356616" algn="l" defTabSz="914400" rtl="0" eaLnBrk="1" latinLnBrk="0" hangingPunct="1">
              <a:spcBef>
                <a:spcPct val="20000"/>
              </a:spcBef>
              <a:buClr>
                <a:schemeClr val="tx2"/>
              </a:buClr>
              <a:buSzPct val="70000"/>
              <a:buFont typeface="Arial" pitchFamily="34" charset="0"/>
              <a:buChar char="►"/>
              <a:defRPr sz="2400" kern="1200">
                <a:solidFill>
                  <a:schemeClr val="bg1"/>
                </a:solidFill>
                <a:latin typeface="+mn-lt"/>
                <a:ea typeface="+mn-ea"/>
                <a:cs typeface="+mn-cs"/>
              </a:defRPr>
            </a:lvl1pPr>
            <a:lvl2pPr marL="713232" indent="-356616" algn="l" defTabSz="914400" rtl="0" eaLnBrk="1" latinLnBrk="0" hangingPunct="1">
              <a:spcBef>
                <a:spcPct val="20000"/>
              </a:spcBef>
              <a:buClr>
                <a:schemeClr val="tx2"/>
              </a:buClr>
              <a:buSzPct val="70000"/>
              <a:buFont typeface="Arial" pitchFamily="34" charset="0"/>
              <a:buChar char="►"/>
              <a:defRPr sz="2000" kern="1200">
                <a:solidFill>
                  <a:schemeClr val="bg1"/>
                </a:solidFill>
                <a:latin typeface="+mn-lt"/>
                <a:ea typeface="+mn-ea"/>
                <a:cs typeface="+mn-cs"/>
              </a:defRPr>
            </a:lvl2pPr>
            <a:lvl3pPr marL="1069848" indent="-356616" algn="l" defTabSz="914400" rtl="0" eaLnBrk="1" latinLnBrk="0" hangingPunct="1">
              <a:spcBef>
                <a:spcPct val="20000"/>
              </a:spcBef>
              <a:buClr>
                <a:schemeClr val="tx2"/>
              </a:buClr>
              <a:buSzPct val="70000"/>
              <a:buFont typeface="Arial" pitchFamily="34" charset="0"/>
              <a:buChar char="►"/>
              <a:defRPr sz="1800" kern="1200">
                <a:solidFill>
                  <a:schemeClr val="bg1"/>
                </a:solidFill>
                <a:latin typeface="+mn-lt"/>
                <a:ea typeface="+mn-ea"/>
                <a:cs typeface="+mn-cs"/>
              </a:defRPr>
            </a:lvl3pPr>
            <a:lvl4pPr marL="1426464" indent="-356616" algn="l" defTabSz="914400" rtl="0" eaLnBrk="1" latinLnBrk="0" hangingPunct="1">
              <a:spcBef>
                <a:spcPct val="20000"/>
              </a:spcBef>
              <a:buClr>
                <a:schemeClr val="tx2"/>
              </a:buClr>
              <a:buSzPct val="70000"/>
              <a:buFont typeface="Arial" pitchFamily="34" charset="0"/>
              <a:buChar char="►"/>
              <a:defRPr sz="1600" kern="1200">
                <a:solidFill>
                  <a:schemeClr val="bg1"/>
                </a:solidFill>
                <a:latin typeface="+mn-lt"/>
                <a:ea typeface="+mn-ea"/>
                <a:cs typeface="+mn-cs"/>
              </a:defRPr>
            </a:lvl4pPr>
            <a:lvl5pPr marL="1783080" indent="-356616" algn="l" defTabSz="914400" rtl="0" eaLnBrk="1" latinLnBrk="0" hangingPunct="1">
              <a:spcBef>
                <a:spcPct val="20000"/>
              </a:spcBef>
              <a:buClr>
                <a:schemeClr val="tx2"/>
              </a:buClr>
              <a:buSzPct val="70000"/>
              <a:buFont typeface="Arial" pitchFamily="34" charset="0"/>
              <a:buChar char="►"/>
              <a:defRPr sz="16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GB" sz="11194">
                <a:solidFill>
                  <a:schemeClr val="tx2"/>
                </a:solidFill>
                <a:latin typeface="Georgia" panose="02040502050405020303" pitchFamily="18" charset="0"/>
              </a:rPr>
              <a:t>“</a:t>
            </a:r>
          </a:p>
        </p:txBody>
      </p:sp>
      <p:sp>
        <p:nvSpPr>
          <p:cNvPr id="7" name="Text Placeholder 6">
            <a:extLst>
              <a:ext uri="{FF2B5EF4-FFF2-40B4-BE49-F238E27FC236}">
                <a16:creationId xmlns:a16="http://schemas.microsoft.com/office/drawing/2014/main" id="{FB5D2AC0-B4F7-4455-9AE0-201966050A6D}"/>
              </a:ext>
            </a:extLst>
          </p:cNvPr>
          <p:cNvSpPr>
            <a:spLocks noGrp="1"/>
          </p:cNvSpPr>
          <p:nvPr>
            <p:ph type="body" sz="quarter" idx="10"/>
          </p:nvPr>
        </p:nvSpPr>
        <p:spPr>
          <a:xfrm>
            <a:off x="513083" y="2526765"/>
            <a:ext cx="5289245" cy="1800000"/>
          </a:xfrm>
        </p:spPr>
        <p:txBody>
          <a:bodyPr lIns="90000" tIns="46800" rIns="90000" bIns="46800"/>
          <a:lstStyle>
            <a:lvl1pPr marL="0" indent="0">
              <a:buNone/>
              <a:defRPr lang="en-US" sz="2799" dirty="0" smtClean="0">
                <a:latin typeface="Georgia" panose="02040502050405020303" pitchFamily="18" charset="0"/>
              </a:defRPr>
            </a:lvl1pPr>
          </a:lstStyle>
          <a:p>
            <a:pPr marL="356438" lvl="0" indent="-356438">
              <a:spcBef>
                <a:spcPts val="0"/>
              </a:spcBef>
            </a:pPr>
            <a:r>
              <a:rPr lang="en-US"/>
              <a:t>Edit Master text styles</a:t>
            </a:r>
          </a:p>
        </p:txBody>
      </p:sp>
      <p:sp>
        <p:nvSpPr>
          <p:cNvPr id="8" name="Text Placeholder 6">
            <a:extLst>
              <a:ext uri="{FF2B5EF4-FFF2-40B4-BE49-F238E27FC236}">
                <a16:creationId xmlns:a16="http://schemas.microsoft.com/office/drawing/2014/main" id="{F1BA83A2-78F0-4F7E-836B-9B4B87820F96}"/>
              </a:ext>
            </a:extLst>
          </p:cNvPr>
          <p:cNvSpPr>
            <a:spLocks noGrp="1"/>
          </p:cNvSpPr>
          <p:nvPr>
            <p:ph type="body" sz="quarter" idx="11" hasCustomPrompt="1"/>
          </p:nvPr>
        </p:nvSpPr>
        <p:spPr>
          <a:xfrm>
            <a:off x="513083" y="4632765"/>
            <a:ext cx="5289245" cy="316838"/>
          </a:xfrm>
        </p:spPr>
        <p:txBody>
          <a:bodyPr lIns="90000" tIns="46800" rIns="90000" bIns="46800"/>
          <a:lstStyle>
            <a:lvl1pPr marL="0" indent="0" algn="l" defTabSz="913943" rtl="0" eaLnBrk="1" latinLnBrk="0" hangingPunct="1">
              <a:spcBef>
                <a:spcPts val="0"/>
              </a:spcBef>
              <a:spcAft>
                <a:spcPts val="600"/>
              </a:spcAft>
              <a:buClr>
                <a:schemeClr val="tx2"/>
              </a:buClr>
              <a:buSzPct val="70000"/>
              <a:buFont typeface="Arial" pitchFamily="34" charset="0"/>
              <a:buNone/>
              <a:defRPr lang="en-US" sz="1599" kern="1200" dirty="0" smtClean="0">
                <a:solidFill>
                  <a:srgbClr val="2E2E38"/>
                </a:solidFill>
                <a:latin typeface="+mn-lt"/>
                <a:ea typeface="+mn-ea"/>
                <a:cs typeface="+mn-cs"/>
              </a:defRPr>
            </a:lvl1pPr>
            <a:lvl2pPr marL="356438" indent="0">
              <a:buNone/>
              <a:defRPr lang="en-US" sz="1999" smtClean="0">
                <a:latin typeface="+mn-lt"/>
              </a:defRPr>
            </a:lvl2pPr>
            <a:lvl3pPr>
              <a:defRPr lang="en-US" sz="1799" smtClean="0">
                <a:latin typeface="+mn-lt"/>
              </a:defRPr>
            </a:lvl3pPr>
            <a:lvl4pPr>
              <a:defRPr lang="en-US" sz="1599" smtClean="0">
                <a:latin typeface="+mn-lt"/>
              </a:defRPr>
            </a:lvl4pPr>
            <a:lvl5pPr>
              <a:defRPr lang="en-IN" sz="1599">
                <a:latin typeface="+mn-lt"/>
              </a:defRPr>
            </a:lvl5pPr>
          </a:lstStyle>
          <a:p>
            <a:pPr marL="0" lvl="0" indent="0">
              <a:spcBef>
                <a:spcPts val="0"/>
              </a:spcBef>
              <a:buNone/>
            </a:pPr>
            <a:r>
              <a:rPr lang="en-US"/>
              <a:t>Name Surname</a:t>
            </a:r>
          </a:p>
        </p:txBody>
      </p:sp>
      <p:sp>
        <p:nvSpPr>
          <p:cNvPr id="9" name="Text Placeholder 6">
            <a:extLst>
              <a:ext uri="{FF2B5EF4-FFF2-40B4-BE49-F238E27FC236}">
                <a16:creationId xmlns:a16="http://schemas.microsoft.com/office/drawing/2014/main" id="{034CE9DD-CE12-4D9F-8FD6-A2522F36C807}"/>
              </a:ext>
            </a:extLst>
          </p:cNvPr>
          <p:cNvSpPr>
            <a:spLocks noGrp="1"/>
          </p:cNvSpPr>
          <p:nvPr>
            <p:ph type="body" sz="quarter" idx="12" hasCustomPrompt="1"/>
          </p:nvPr>
        </p:nvSpPr>
        <p:spPr>
          <a:xfrm>
            <a:off x="513083" y="4971442"/>
            <a:ext cx="5289245" cy="316838"/>
          </a:xfrm>
        </p:spPr>
        <p:txBody>
          <a:bodyPr lIns="90000" tIns="46800" rIns="90000" bIns="46800"/>
          <a:lstStyle>
            <a:lvl1pPr marL="0" indent="0" algn="l" defTabSz="913943" rtl="0" eaLnBrk="1" latinLnBrk="0" hangingPunct="1">
              <a:spcBef>
                <a:spcPts val="0"/>
              </a:spcBef>
              <a:spcAft>
                <a:spcPts val="600"/>
              </a:spcAft>
              <a:buClr>
                <a:schemeClr val="tx2"/>
              </a:buClr>
              <a:buSzPct val="70000"/>
              <a:buFont typeface="Arial" pitchFamily="34" charset="0"/>
              <a:buNone/>
              <a:defRPr lang="en-US" sz="1599" kern="1200" dirty="0" smtClean="0">
                <a:solidFill>
                  <a:srgbClr val="2E2E38"/>
                </a:solidFill>
                <a:latin typeface="+mn-lt"/>
                <a:ea typeface="+mn-ea"/>
                <a:cs typeface="+mn-cs"/>
              </a:defRPr>
            </a:lvl1pPr>
            <a:lvl2pPr marL="356438" indent="0">
              <a:buNone/>
              <a:defRPr lang="en-US" sz="1999" smtClean="0">
                <a:latin typeface="+mn-lt"/>
              </a:defRPr>
            </a:lvl2pPr>
            <a:lvl3pPr>
              <a:defRPr lang="en-US" sz="1799" smtClean="0">
                <a:latin typeface="+mn-lt"/>
              </a:defRPr>
            </a:lvl3pPr>
            <a:lvl4pPr>
              <a:defRPr lang="en-US" sz="1599" smtClean="0">
                <a:latin typeface="+mn-lt"/>
              </a:defRPr>
            </a:lvl4pPr>
            <a:lvl5pPr>
              <a:defRPr lang="en-IN" sz="1599">
                <a:latin typeface="+mn-lt"/>
              </a:defRPr>
            </a:lvl5pPr>
          </a:lstStyle>
          <a:p>
            <a:pPr marL="0" lvl="0" indent="0">
              <a:spcBef>
                <a:spcPts val="0"/>
              </a:spcBef>
              <a:buNone/>
            </a:pPr>
            <a:r>
              <a:rPr lang="en-US"/>
              <a:t>Job Title</a:t>
            </a:r>
          </a:p>
        </p:txBody>
      </p:sp>
    </p:spTree>
    <p:extLst>
      <p:ext uri="{BB962C8B-B14F-4D97-AF65-F5344CB8AC3E}">
        <p14:creationId xmlns:p14="http://schemas.microsoft.com/office/powerpoint/2010/main" val="332224287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_Standard slide_Quotes">
    <p:spTree>
      <p:nvGrpSpPr>
        <p:cNvPr id="1" name=""/>
        <p:cNvGrpSpPr/>
        <p:nvPr/>
      </p:nvGrpSpPr>
      <p:grpSpPr>
        <a:xfrm>
          <a:off x="0" y="0"/>
          <a:ext cx="0" cy="0"/>
          <a:chOff x="0" y="0"/>
          <a:chExt cx="0" cy="0"/>
        </a:xfrm>
      </p:grpSpPr>
      <p:sp>
        <p:nvSpPr>
          <p:cNvPr id="4" name="Text Placeholder 6">
            <a:extLst>
              <a:ext uri="{FF2B5EF4-FFF2-40B4-BE49-F238E27FC236}">
                <a16:creationId xmlns:a16="http://schemas.microsoft.com/office/drawing/2014/main" id="{E28D7EA5-A532-4D8B-9984-8F3D1FEA98DB}"/>
              </a:ext>
            </a:extLst>
          </p:cNvPr>
          <p:cNvSpPr>
            <a:spLocks noGrp="1"/>
          </p:cNvSpPr>
          <p:nvPr>
            <p:ph type="body" sz="quarter" idx="10"/>
          </p:nvPr>
        </p:nvSpPr>
        <p:spPr>
          <a:xfrm>
            <a:off x="3451378" y="2060235"/>
            <a:ext cx="5289245" cy="3025522"/>
          </a:xfrm>
        </p:spPr>
        <p:txBody>
          <a:bodyPr lIns="0" tIns="0" rIns="0" bIns="0">
            <a:noAutofit/>
          </a:bodyPr>
          <a:lstStyle>
            <a:lvl1pPr marL="0" indent="0" algn="ctr">
              <a:buNone/>
              <a:defRPr lang="en-US" sz="2799" dirty="0" smtClean="0">
                <a:latin typeface="Georgia" panose="02040502050405020303" pitchFamily="18" charset="0"/>
              </a:defRPr>
            </a:lvl1pPr>
          </a:lstStyle>
          <a:p>
            <a:pPr marL="356438" lvl="0" indent="-356438" algn="ctr">
              <a:spcBef>
                <a:spcPts val="0"/>
              </a:spcBef>
            </a:pPr>
            <a:r>
              <a:rPr lang="en-US"/>
              <a:t>Edit Master text styles</a:t>
            </a:r>
          </a:p>
        </p:txBody>
      </p:sp>
      <p:sp>
        <p:nvSpPr>
          <p:cNvPr id="5" name="Text Placeholder 6">
            <a:extLst>
              <a:ext uri="{FF2B5EF4-FFF2-40B4-BE49-F238E27FC236}">
                <a16:creationId xmlns:a16="http://schemas.microsoft.com/office/drawing/2014/main" id="{9F9B9C3C-16F2-40B2-A460-0480520ECF89}"/>
              </a:ext>
            </a:extLst>
          </p:cNvPr>
          <p:cNvSpPr>
            <a:spLocks noGrp="1"/>
          </p:cNvSpPr>
          <p:nvPr>
            <p:ph type="body" sz="quarter" idx="11" hasCustomPrompt="1"/>
          </p:nvPr>
        </p:nvSpPr>
        <p:spPr>
          <a:xfrm>
            <a:off x="3451378" y="5506678"/>
            <a:ext cx="5289245" cy="316838"/>
          </a:xfrm>
        </p:spPr>
        <p:txBody>
          <a:bodyPr lIns="0" tIns="0" rIns="0" bIns="0">
            <a:noAutofit/>
          </a:bodyPr>
          <a:lstStyle>
            <a:lvl1pPr marL="0" indent="0" algn="ctr">
              <a:buNone/>
              <a:defRPr lang="en-US" sz="1599" dirty="0" smtClean="0">
                <a:solidFill>
                  <a:srgbClr val="2E2E38"/>
                </a:solidFill>
                <a:latin typeface="+mn-lt"/>
              </a:defRPr>
            </a:lvl1pPr>
          </a:lstStyle>
          <a:p>
            <a:pPr marL="356438" lvl="0" indent="-356438" algn="ctr">
              <a:spcBef>
                <a:spcPts val="0"/>
              </a:spcBef>
              <a:spcAft>
                <a:spcPts val="600"/>
              </a:spcAft>
            </a:pPr>
            <a:r>
              <a:rPr lang="en-US"/>
              <a:t>Name Surname</a:t>
            </a:r>
          </a:p>
        </p:txBody>
      </p:sp>
      <p:sp>
        <p:nvSpPr>
          <p:cNvPr id="6" name="Text Placeholder 6">
            <a:extLst>
              <a:ext uri="{FF2B5EF4-FFF2-40B4-BE49-F238E27FC236}">
                <a16:creationId xmlns:a16="http://schemas.microsoft.com/office/drawing/2014/main" id="{8E04541C-CC5D-4455-8271-73223AE0A881}"/>
              </a:ext>
            </a:extLst>
          </p:cNvPr>
          <p:cNvSpPr>
            <a:spLocks noGrp="1"/>
          </p:cNvSpPr>
          <p:nvPr>
            <p:ph type="body" sz="quarter" idx="12" hasCustomPrompt="1"/>
          </p:nvPr>
        </p:nvSpPr>
        <p:spPr>
          <a:xfrm>
            <a:off x="3451378" y="5818717"/>
            <a:ext cx="5289245" cy="316838"/>
          </a:xfrm>
        </p:spPr>
        <p:txBody>
          <a:bodyPr vert="horz" lIns="0" tIns="0" rIns="0" bIns="0" rtlCol="0" anchor="t" anchorCtr="0">
            <a:noAutofit/>
          </a:bodyPr>
          <a:lstStyle>
            <a:lvl1pPr marL="0" indent="0" algn="ctr">
              <a:buNone/>
              <a:defRPr lang="en-US" sz="1599" dirty="0" smtClean="0">
                <a:solidFill>
                  <a:srgbClr val="2E2E38"/>
                </a:solidFill>
                <a:latin typeface="+mn-lt"/>
              </a:defRPr>
            </a:lvl1pPr>
          </a:lstStyle>
          <a:p>
            <a:pPr marL="356438" lvl="0" indent="-356438" algn="ctr">
              <a:spcBef>
                <a:spcPts val="0"/>
              </a:spcBef>
              <a:spcAft>
                <a:spcPts val="600"/>
              </a:spcAft>
            </a:pPr>
            <a:r>
              <a:rPr lang="en-US"/>
              <a:t>Job Title</a:t>
            </a:r>
          </a:p>
        </p:txBody>
      </p:sp>
      <p:sp>
        <p:nvSpPr>
          <p:cNvPr id="9" name="Text Placeholder 11">
            <a:extLst>
              <a:ext uri="{FF2B5EF4-FFF2-40B4-BE49-F238E27FC236}">
                <a16:creationId xmlns:a16="http://schemas.microsoft.com/office/drawing/2014/main" id="{FBD672D3-B116-471A-8511-D80D5D920D93}"/>
              </a:ext>
            </a:extLst>
          </p:cNvPr>
          <p:cNvSpPr txBox="1">
            <a:spLocks/>
          </p:cNvSpPr>
          <p:nvPr userDrawn="1"/>
        </p:nvSpPr>
        <p:spPr>
          <a:xfrm>
            <a:off x="4927415" y="979788"/>
            <a:ext cx="2337171" cy="882687"/>
          </a:xfrm>
          <a:prstGeom prst="rect">
            <a:avLst/>
          </a:prstGeom>
        </p:spPr>
        <p:txBody>
          <a:bodyPr lIns="0" tIns="0" rIns="0" bIns="0">
            <a:noAutofit/>
          </a:bodyPr>
          <a:lstStyle>
            <a:lvl1pPr marL="356616" indent="-356616" algn="l" defTabSz="914400" rtl="0" eaLnBrk="1" latinLnBrk="0" hangingPunct="1">
              <a:spcBef>
                <a:spcPct val="20000"/>
              </a:spcBef>
              <a:buClr>
                <a:schemeClr val="tx2"/>
              </a:buClr>
              <a:buSzPct val="70000"/>
              <a:buFont typeface="Arial" pitchFamily="34" charset="0"/>
              <a:buChar char="►"/>
              <a:defRPr sz="2400" kern="1200">
                <a:solidFill>
                  <a:schemeClr val="bg1"/>
                </a:solidFill>
                <a:latin typeface="+mn-lt"/>
                <a:ea typeface="+mn-ea"/>
                <a:cs typeface="+mn-cs"/>
              </a:defRPr>
            </a:lvl1pPr>
            <a:lvl2pPr marL="713232" indent="-356616" algn="l" defTabSz="914400" rtl="0" eaLnBrk="1" latinLnBrk="0" hangingPunct="1">
              <a:spcBef>
                <a:spcPct val="20000"/>
              </a:spcBef>
              <a:buClr>
                <a:schemeClr val="tx2"/>
              </a:buClr>
              <a:buSzPct val="70000"/>
              <a:buFont typeface="Arial" pitchFamily="34" charset="0"/>
              <a:buChar char="►"/>
              <a:defRPr sz="2000" kern="1200">
                <a:solidFill>
                  <a:schemeClr val="bg1"/>
                </a:solidFill>
                <a:latin typeface="+mn-lt"/>
                <a:ea typeface="+mn-ea"/>
                <a:cs typeface="+mn-cs"/>
              </a:defRPr>
            </a:lvl2pPr>
            <a:lvl3pPr marL="1069848" indent="-356616" algn="l" defTabSz="914400" rtl="0" eaLnBrk="1" latinLnBrk="0" hangingPunct="1">
              <a:spcBef>
                <a:spcPct val="20000"/>
              </a:spcBef>
              <a:buClr>
                <a:schemeClr val="tx2"/>
              </a:buClr>
              <a:buSzPct val="70000"/>
              <a:buFont typeface="Arial" pitchFamily="34" charset="0"/>
              <a:buChar char="►"/>
              <a:defRPr sz="1800" kern="1200">
                <a:solidFill>
                  <a:schemeClr val="bg1"/>
                </a:solidFill>
                <a:latin typeface="+mn-lt"/>
                <a:ea typeface="+mn-ea"/>
                <a:cs typeface="+mn-cs"/>
              </a:defRPr>
            </a:lvl3pPr>
            <a:lvl4pPr marL="1426464" indent="-356616" algn="l" defTabSz="914400" rtl="0" eaLnBrk="1" latinLnBrk="0" hangingPunct="1">
              <a:spcBef>
                <a:spcPct val="20000"/>
              </a:spcBef>
              <a:buClr>
                <a:schemeClr val="tx2"/>
              </a:buClr>
              <a:buSzPct val="70000"/>
              <a:buFont typeface="Arial" pitchFamily="34" charset="0"/>
              <a:buChar char="►"/>
              <a:defRPr sz="1600" kern="1200">
                <a:solidFill>
                  <a:schemeClr val="bg1"/>
                </a:solidFill>
                <a:latin typeface="+mn-lt"/>
                <a:ea typeface="+mn-ea"/>
                <a:cs typeface="+mn-cs"/>
              </a:defRPr>
            </a:lvl4pPr>
            <a:lvl5pPr marL="1783080" indent="-356616" algn="l" defTabSz="914400" rtl="0" eaLnBrk="1" latinLnBrk="0" hangingPunct="1">
              <a:spcBef>
                <a:spcPct val="20000"/>
              </a:spcBef>
              <a:buClr>
                <a:schemeClr val="tx2"/>
              </a:buClr>
              <a:buSzPct val="70000"/>
              <a:buFont typeface="Arial" pitchFamily="34" charset="0"/>
              <a:buChar char="►"/>
              <a:defRPr sz="16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GB" sz="11194">
                <a:solidFill>
                  <a:schemeClr val="tx2"/>
                </a:solidFill>
                <a:latin typeface="Georgia" panose="02040502050405020303" pitchFamily="18" charset="0"/>
              </a:rPr>
              <a:t>“ </a:t>
            </a:r>
          </a:p>
        </p:txBody>
      </p:sp>
    </p:spTree>
    <p:extLst>
      <p:ext uri="{BB962C8B-B14F-4D97-AF65-F5344CB8AC3E}">
        <p14:creationId xmlns:p14="http://schemas.microsoft.com/office/powerpoint/2010/main" val="343871445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_Standard slide_no bullets">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628F8CDB-776D-4811-AE2C-217236ECDECA}"/>
              </a:ext>
            </a:extLst>
          </p:cNvPr>
          <p:cNvSpPr>
            <a:spLocks noGrp="1"/>
          </p:cNvSpPr>
          <p:nvPr>
            <p:ph type="pic" sz="quarter" idx="12"/>
          </p:nvPr>
        </p:nvSpPr>
        <p:spPr>
          <a:xfrm>
            <a:off x="6223938" y="-9939"/>
            <a:ext cx="5968062" cy="6858000"/>
          </a:xfrm>
        </p:spPr>
        <p:txBody>
          <a:bodyPr/>
          <a:lstStyle/>
          <a:p>
            <a:endParaRPr lang="en-IN"/>
          </a:p>
        </p:txBody>
      </p:sp>
      <p:sp>
        <p:nvSpPr>
          <p:cNvPr id="5" name="Text Placeholder 4">
            <a:extLst>
              <a:ext uri="{FF2B5EF4-FFF2-40B4-BE49-F238E27FC236}">
                <a16:creationId xmlns:a16="http://schemas.microsoft.com/office/drawing/2014/main" id="{626E96BA-E9E4-496B-8CA5-6DA27B8AD7E4}"/>
              </a:ext>
            </a:extLst>
          </p:cNvPr>
          <p:cNvSpPr>
            <a:spLocks noGrp="1"/>
          </p:cNvSpPr>
          <p:nvPr>
            <p:ph type="body" sz="quarter" idx="10" hasCustomPrompt="1"/>
          </p:nvPr>
        </p:nvSpPr>
        <p:spPr>
          <a:xfrm>
            <a:off x="616900" y="2578743"/>
            <a:ext cx="4535597" cy="1055708"/>
          </a:xfrm>
        </p:spPr>
        <p:txBody>
          <a:bodyPr/>
          <a:lstStyle>
            <a:lvl1pPr marL="0" indent="0">
              <a:buNone/>
              <a:defRPr sz="2999"/>
            </a:lvl1pPr>
          </a:lstStyle>
          <a:p>
            <a:pPr lvl="0"/>
            <a:r>
              <a:rPr lang="en-IN"/>
              <a:t>Chapter Title</a:t>
            </a:r>
          </a:p>
          <a:p>
            <a:pPr lvl="0"/>
            <a:r>
              <a:rPr lang="en-IN"/>
              <a:t>EY Interstate Light</a:t>
            </a:r>
          </a:p>
        </p:txBody>
      </p:sp>
      <p:sp>
        <p:nvSpPr>
          <p:cNvPr id="14" name="Text Placeholder 4">
            <a:extLst>
              <a:ext uri="{FF2B5EF4-FFF2-40B4-BE49-F238E27FC236}">
                <a16:creationId xmlns:a16="http://schemas.microsoft.com/office/drawing/2014/main" id="{1173C8A3-BA2F-497B-A214-45B02D73AF20}"/>
              </a:ext>
            </a:extLst>
          </p:cNvPr>
          <p:cNvSpPr>
            <a:spLocks noGrp="1"/>
          </p:cNvSpPr>
          <p:nvPr>
            <p:ph type="body" sz="quarter" idx="11" hasCustomPrompt="1"/>
          </p:nvPr>
        </p:nvSpPr>
        <p:spPr>
          <a:xfrm>
            <a:off x="616900" y="3840384"/>
            <a:ext cx="4535597" cy="1055708"/>
          </a:xfrm>
        </p:spPr>
        <p:txBody>
          <a:bodyPr/>
          <a:lstStyle>
            <a:lvl1pPr marL="0" indent="0">
              <a:buNone/>
              <a:defRPr sz="1599"/>
            </a:lvl1pPr>
          </a:lstStyle>
          <a:p>
            <a:pPr lvl="0"/>
            <a:r>
              <a:rPr lang="en-IN"/>
              <a:t>text</a:t>
            </a:r>
          </a:p>
        </p:txBody>
      </p:sp>
    </p:spTree>
    <p:extLst>
      <p:ext uri="{BB962C8B-B14F-4D97-AF65-F5344CB8AC3E}">
        <p14:creationId xmlns:p14="http://schemas.microsoft.com/office/powerpoint/2010/main" val="300983399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Standard slide_no bullets">
    <p:spTree>
      <p:nvGrpSpPr>
        <p:cNvPr id="1" name=""/>
        <p:cNvGrpSpPr/>
        <p:nvPr/>
      </p:nvGrpSpPr>
      <p:grpSpPr>
        <a:xfrm>
          <a:off x="0" y="0"/>
          <a:ext cx="0" cy="0"/>
          <a:chOff x="0" y="0"/>
          <a:chExt cx="0" cy="0"/>
        </a:xfrm>
      </p:grpSpPr>
      <p:sp>
        <p:nvSpPr>
          <p:cNvPr id="2" name="Title 1"/>
          <p:cNvSpPr>
            <a:spLocks noGrp="1"/>
          </p:cNvSpPr>
          <p:nvPr>
            <p:ph type="title"/>
          </p:nvPr>
        </p:nvSpPr>
        <p:spPr>
          <a:xfrm>
            <a:off x="609601" y="294200"/>
            <a:ext cx="10972800" cy="590400"/>
          </a:xfrm>
        </p:spPr>
        <p:txBody>
          <a:bodyPr/>
          <a:lstStyle>
            <a:lvl1pPr>
              <a:defRPr>
                <a:solidFill>
                  <a:schemeClr val="bg1"/>
                </a:solidFill>
              </a:defRPr>
            </a:lvl1pPr>
          </a:lstStyle>
          <a:p>
            <a:r>
              <a:rPr lang="en-US"/>
              <a:t>Click to edit Master title style</a:t>
            </a:r>
            <a:endParaRPr lang="en-GB"/>
          </a:p>
        </p:txBody>
      </p:sp>
      <p:sp>
        <p:nvSpPr>
          <p:cNvPr id="5" name="Table Placeholder 4">
            <a:extLst>
              <a:ext uri="{FF2B5EF4-FFF2-40B4-BE49-F238E27FC236}">
                <a16:creationId xmlns:a16="http://schemas.microsoft.com/office/drawing/2014/main" id="{95A2BE92-ABF7-4A82-BC35-00F28F500FED}"/>
              </a:ext>
            </a:extLst>
          </p:cNvPr>
          <p:cNvSpPr>
            <a:spLocks noGrp="1"/>
          </p:cNvSpPr>
          <p:nvPr>
            <p:ph type="tbl" sz="quarter" idx="10"/>
          </p:nvPr>
        </p:nvSpPr>
        <p:spPr>
          <a:xfrm>
            <a:off x="609600" y="1137921"/>
            <a:ext cx="4954924" cy="4267457"/>
          </a:xfrm>
        </p:spPr>
        <p:txBody>
          <a:bodyPr/>
          <a:lstStyle/>
          <a:p>
            <a:endParaRPr lang="en-IN"/>
          </a:p>
        </p:txBody>
      </p:sp>
      <p:sp>
        <p:nvSpPr>
          <p:cNvPr id="10" name="Text Placeholder 16">
            <a:extLst>
              <a:ext uri="{FF2B5EF4-FFF2-40B4-BE49-F238E27FC236}">
                <a16:creationId xmlns:a16="http://schemas.microsoft.com/office/drawing/2014/main" id="{DA81FCAA-64D2-4A9C-B16E-9C4E3BB431BB}"/>
              </a:ext>
            </a:extLst>
          </p:cNvPr>
          <p:cNvSpPr>
            <a:spLocks noGrp="1"/>
          </p:cNvSpPr>
          <p:nvPr>
            <p:ph type="body" sz="quarter" idx="14" hasCustomPrompt="1"/>
          </p:nvPr>
        </p:nvSpPr>
        <p:spPr>
          <a:xfrm>
            <a:off x="7129748" y="3813288"/>
            <a:ext cx="3087667" cy="180000"/>
          </a:xfrm>
        </p:spPr>
        <p:txBody>
          <a:bodyPr/>
          <a:lstStyle>
            <a:lvl1pPr marL="0" indent="0">
              <a:buNone/>
              <a:defRPr sz="1199">
                <a:solidFill>
                  <a:schemeClr val="bg1"/>
                </a:solidFill>
              </a:defRPr>
            </a:lvl1pPr>
          </a:lstStyle>
          <a:p>
            <a:pPr lvl="0"/>
            <a:r>
              <a:rPr lang="en-US"/>
              <a:t>Name Surname</a:t>
            </a:r>
            <a:endParaRPr lang="en-GB"/>
          </a:p>
        </p:txBody>
      </p:sp>
      <p:sp>
        <p:nvSpPr>
          <p:cNvPr id="11" name="Text Placeholder 16">
            <a:extLst>
              <a:ext uri="{FF2B5EF4-FFF2-40B4-BE49-F238E27FC236}">
                <a16:creationId xmlns:a16="http://schemas.microsoft.com/office/drawing/2014/main" id="{03CDC117-35F2-47B2-85B2-29CB8EE7E096}"/>
              </a:ext>
            </a:extLst>
          </p:cNvPr>
          <p:cNvSpPr>
            <a:spLocks noGrp="1"/>
          </p:cNvSpPr>
          <p:nvPr>
            <p:ph type="body" sz="quarter" idx="15" hasCustomPrompt="1"/>
          </p:nvPr>
        </p:nvSpPr>
        <p:spPr>
          <a:xfrm>
            <a:off x="7129748" y="4055931"/>
            <a:ext cx="3087667" cy="180000"/>
          </a:xfrm>
        </p:spPr>
        <p:txBody>
          <a:bodyPr/>
          <a:lstStyle>
            <a:lvl1pPr marL="0" indent="0">
              <a:buNone/>
              <a:defRPr sz="1199">
                <a:solidFill>
                  <a:schemeClr val="bg1"/>
                </a:solidFill>
              </a:defRPr>
            </a:lvl1pPr>
          </a:lstStyle>
          <a:p>
            <a:pPr lvl="0"/>
            <a:r>
              <a:rPr lang="en-US"/>
              <a:t>Job Title to go here</a:t>
            </a:r>
            <a:endParaRPr lang="en-GB"/>
          </a:p>
        </p:txBody>
      </p:sp>
      <p:sp>
        <p:nvSpPr>
          <p:cNvPr id="14" name="Picture Placeholder 19">
            <a:extLst>
              <a:ext uri="{FF2B5EF4-FFF2-40B4-BE49-F238E27FC236}">
                <a16:creationId xmlns:a16="http://schemas.microsoft.com/office/drawing/2014/main" id="{00A15EA9-2372-4E06-83C2-1E13AB1FA626}"/>
              </a:ext>
            </a:extLst>
          </p:cNvPr>
          <p:cNvSpPr>
            <a:spLocks noGrp="1"/>
          </p:cNvSpPr>
          <p:nvPr>
            <p:ph type="pic" sz="quarter" idx="16"/>
          </p:nvPr>
        </p:nvSpPr>
        <p:spPr>
          <a:xfrm>
            <a:off x="6119820" y="3578084"/>
            <a:ext cx="778554" cy="778959"/>
          </a:xfrm>
          <a:prstGeom prst="ellipse">
            <a:avLst/>
          </a:prstGeom>
        </p:spPr>
        <p:txBody>
          <a:bodyPr anchor="ctr"/>
          <a:lstStyle>
            <a:lvl1pPr marL="0" indent="0" algn="ctr">
              <a:buNone/>
              <a:defRPr sz="900">
                <a:solidFill>
                  <a:schemeClr val="bg1"/>
                </a:solidFill>
              </a:defRPr>
            </a:lvl1pPr>
          </a:lstStyle>
          <a:p>
            <a:endParaRPr lang="en-GB"/>
          </a:p>
        </p:txBody>
      </p:sp>
      <p:sp>
        <p:nvSpPr>
          <p:cNvPr id="9" name="Text Placeholder 8">
            <a:extLst>
              <a:ext uri="{FF2B5EF4-FFF2-40B4-BE49-F238E27FC236}">
                <a16:creationId xmlns:a16="http://schemas.microsoft.com/office/drawing/2014/main" id="{5DB83DAE-9FEB-4E9C-85BA-A34BD239275A}"/>
              </a:ext>
            </a:extLst>
          </p:cNvPr>
          <p:cNvSpPr>
            <a:spLocks noGrp="1"/>
          </p:cNvSpPr>
          <p:nvPr>
            <p:ph type="body" sz="quarter" idx="17" hasCustomPrompt="1"/>
          </p:nvPr>
        </p:nvSpPr>
        <p:spPr>
          <a:xfrm>
            <a:off x="6119821" y="1137921"/>
            <a:ext cx="5462580" cy="373807"/>
          </a:xfrm>
        </p:spPr>
        <p:txBody>
          <a:bodyPr/>
          <a:lstStyle>
            <a:lvl1pPr marL="0" indent="0">
              <a:buNone/>
              <a:defRPr/>
            </a:lvl1pPr>
          </a:lstStyle>
          <a:p>
            <a:pPr lvl="0"/>
            <a:r>
              <a:rPr lang="en-US"/>
              <a:t>Key Takeaways</a:t>
            </a:r>
          </a:p>
        </p:txBody>
      </p:sp>
      <p:sp>
        <p:nvSpPr>
          <p:cNvPr id="15" name="Text Placeholder 8">
            <a:extLst>
              <a:ext uri="{FF2B5EF4-FFF2-40B4-BE49-F238E27FC236}">
                <a16:creationId xmlns:a16="http://schemas.microsoft.com/office/drawing/2014/main" id="{C1ABE303-7041-4312-AD03-0E872AEF99BE}"/>
              </a:ext>
            </a:extLst>
          </p:cNvPr>
          <p:cNvSpPr>
            <a:spLocks noGrp="1"/>
          </p:cNvSpPr>
          <p:nvPr>
            <p:ph type="body" sz="quarter" idx="18" hasCustomPrompt="1"/>
          </p:nvPr>
        </p:nvSpPr>
        <p:spPr>
          <a:xfrm>
            <a:off x="6119821" y="1635009"/>
            <a:ext cx="5462580" cy="1611554"/>
          </a:xfrm>
        </p:spPr>
        <p:txBody>
          <a:bodyPr/>
          <a:lstStyle>
            <a:lvl1pPr marL="0" indent="0">
              <a:buNone/>
              <a:defRPr sz="1599"/>
            </a:lvl1pPr>
          </a:lstStyle>
          <a:p>
            <a:pPr lvl="0"/>
            <a:r>
              <a:rPr lang="en-US"/>
              <a:t>Content EY Interstate Light, 16pt, Lorem ipsum dolor, 12pt, </a:t>
            </a:r>
            <a:r>
              <a:rPr lang="en-US" err="1"/>
              <a:t>Utinam</a:t>
            </a:r>
            <a:r>
              <a:rPr lang="en-US"/>
              <a:t> </a:t>
            </a:r>
            <a:r>
              <a:rPr lang="en-US" err="1"/>
              <a:t>nonumy</a:t>
            </a:r>
            <a:r>
              <a:rPr lang="en-US"/>
              <a:t> </a:t>
            </a:r>
            <a:r>
              <a:rPr lang="en-US" err="1"/>
              <a:t>abhorreant</a:t>
            </a:r>
            <a:r>
              <a:rPr lang="en-US"/>
              <a:t> </a:t>
            </a:r>
            <a:r>
              <a:rPr lang="en-US" err="1"/>
              <a:t>sead</a:t>
            </a:r>
            <a:r>
              <a:rPr lang="en-US"/>
              <a:t>. </a:t>
            </a:r>
            <a:r>
              <a:rPr lang="en-US" err="1"/>
              <a:t>Putant</a:t>
            </a:r>
            <a:r>
              <a:rPr lang="en-US"/>
              <a:t> </a:t>
            </a:r>
            <a:r>
              <a:rPr lang="en-US" err="1"/>
              <a:t>probatus</a:t>
            </a:r>
            <a:r>
              <a:rPr lang="en-US"/>
              <a:t> id vis, ad his </a:t>
            </a:r>
            <a:r>
              <a:rPr lang="en-US" err="1"/>
              <a:t>meis</a:t>
            </a:r>
            <a:r>
              <a:rPr lang="en-US"/>
              <a:t> </a:t>
            </a:r>
            <a:r>
              <a:rPr lang="en-US" err="1"/>
              <a:t>habemus</a:t>
            </a:r>
            <a:r>
              <a:rPr lang="en-US"/>
              <a:t> </a:t>
            </a:r>
            <a:r>
              <a:rPr lang="en-US" err="1"/>
              <a:t>repudiare</a:t>
            </a:r>
            <a:r>
              <a:rPr lang="en-US"/>
              <a:t>, has an </a:t>
            </a:r>
            <a:r>
              <a:rPr lang="en-US" err="1"/>
              <a:t>pericula</a:t>
            </a:r>
            <a:r>
              <a:rPr lang="en-US"/>
              <a:t> </a:t>
            </a:r>
            <a:r>
              <a:rPr lang="en-US" err="1"/>
              <a:t>tractatos</a:t>
            </a:r>
            <a:r>
              <a:rPr lang="en-US"/>
              <a:t>. </a:t>
            </a:r>
            <a:r>
              <a:rPr lang="en-US" err="1"/>
              <a:t>Nec</a:t>
            </a:r>
            <a:r>
              <a:rPr lang="en-US"/>
              <a:t> </a:t>
            </a:r>
            <a:r>
              <a:rPr lang="en-US" err="1"/>
              <a:t>debitis</a:t>
            </a:r>
            <a:r>
              <a:rPr lang="en-US"/>
              <a:t> </a:t>
            </a:r>
            <a:r>
              <a:rPr lang="en-US" err="1"/>
              <a:t>dissentias</a:t>
            </a:r>
            <a:r>
              <a:rPr lang="en-US"/>
              <a:t> ad. </a:t>
            </a:r>
            <a:r>
              <a:rPr lang="en-US" err="1"/>
              <a:t>Patrioque</a:t>
            </a:r>
            <a:r>
              <a:rPr lang="en-US"/>
              <a:t> </a:t>
            </a:r>
            <a:r>
              <a:rPr lang="en-US" err="1"/>
              <a:t>voluptatum</a:t>
            </a:r>
            <a:r>
              <a:rPr lang="en-US"/>
              <a:t> </a:t>
            </a:r>
            <a:r>
              <a:rPr lang="en-US" err="1"/>
              <a:t>sed</a:t>
            </a:r>
            <a:r>
              <a:rPr lang="en-US"/>
              <a:t> ex, id </a:t>
            </a:r>
            <a:r>
              <a:rPr lang="en-US" err="1"/>
              <a:t>admodum</a:t>
            </a:r>
            <a:r>
              <a:rPr lang="en-US"/>
              <a:t>.</a:t>
            </a:r>
          </a:p>
          <a:p>
            <a:pPr lvl="0"/>
            <a:endParaRPr lang="en-US"/>
          </a:p>
        </p:txBody>
      </p:sp>
      <p:sp>
        <p:nvSpPr>
          <p:cNvPr id="20" name="Line 10">
            <a:extLst>
              <a:ext uri="{FF2B5EF4-FFF2-40B4-BE49-F238E27FC236}">
                <a16:creationId xmlns:a16="http://schemas.microsoft.com/office/drawing/2014/main" id="{B69EB865-6B86-419B-923C-F7DDC68C9C66}"/>
              </a:ext>
            </a:extLst>
          </p:cNvPr>
          <p:cNvSpPr>
            <a:spLocks noChangeShapeType="1"/>
          </p:cNvSpPr>
          <p:nvPr userDrawn="1"/>
        </p:nvSpPr>
        <p:spPr bwMode="auto">
          <a:xfrm>
            <a:off x="609601" y="907750"/>
            <a:ext cx="10974284" cy="0"/>
          </a:xfrm>
          <a:prstGeom prst="line">
            <a:avLst/>
          </a:prstGeom>
          <a:noFill/>
          <a:ln w="19050">
            <a:solidFill>
              <a:schemeClr val="tx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99" noProof="0">
              <a:solidFill>
                <a:schemeClr val="bg1"/>
              </a:solidFill>
            </a:endParaRPr>
          </a:p>
        </p:txBody>
      </p:sp>
    </p:spTree>
    <p:extLst>
      <p:ext uri="{BB962C8B-B14F-4D97-AF65-F5344CB8AC3E}">
        <p14:creationId xmlns:p14="http://schemas.microsoft.com/office/powerpoint/2010/main" val="13559511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tandard slide_Quotes">
    <p:spTree>
      <p:nvGrpSpPr>
        <p:cNvPr id="1" name=""/>
        <p:cNvGrpSpPr/>
        <p:nvPr/>
      </p:nvGrpSpPr>
      <p:grpSpPr>
        <a:xfrm>
          <a:off x="0" y="0"/>
          <a:ext cx="0" cy="0"/>
          <a:chOff x="0" y="0"/>
          <a:chExt cx="0" cy="0"/>
        </a:xfrm>
      </p:grpSpPr>
    </p:spTree>
    <p:extLst>
      <p:ext uri="{BB962C8B-B14F-4D97-AF65-F5344CB8AC3E}">
        <p14:creationId xmlns:p14="http://schemas.microsoft.com/office/powerpoint/2010/main" val="160194907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Standard slide_no_first_level_bullets">
    <p:spTree>
      <p:nvGrpSpPr>
        <p:cNvPr id="1" name=""/>
        <p:cNvGrpSpPr/>
        <p:nvPr/>
      </p:nvGrpSpPr>
      <p:grpSpPr>
        <a:xfrm>
          <a:off x="0" y="0"/>
          <a:ext cx="0" cy="0"/>
          <a:chOff x="0" y="0"/>
          <a:chExt cx="0" cy="0"/>
        </a:xfrm>
      </p:grpSpPr>
      <p:sp>
        <p:nvSpPr>
          <p:cNvPr id="2" name="Title 1"/>
          <p:cNvSpPr>
            <a:spLocks noGrp="1"/>
          </p:cNvSpPr>
          <p:nvPr>
            <p:ph type="title"/>
          </p:nvPr>
        </p:nvSpPr>
        <p:spPr>
          <a:xfrm>
            <a:off x="609601" y="294200"/>
            <a:ext cx="10972800" cy="590400"/>
          </a:xfrm>
        </p:spPr>
        <p:txBody>
          <a:bodyPr/>
          <a:lstStyle>
            <a:lvl1pPr>
              <a:defRPr>
                <a:solidFill>
                  <a:schemeClr val="bg1"/>
                </a:solidFill>
              </a:defRPr>
            </a:lvl1pPr>
          </a:lstStyle>
          <a:p>
            <a:r>
              <a:rPr lang="en-US"/>
              <a:t>Click to edit Master title style</a:t>
            </a:r>
            <a:endParaRPr lang="en-GB"/>
          </a:p>
        </p:txBody>
      </p:sp>
      <p:sp>
        <p:nvSpPr>
          <p:cNvPr id="3" name="Content Placeholder 2"/>
          <p:cNvSpPr>
            <a:spLocks noGrp="1"/>
          </p:cNvSpPr>
          <p:nvPr>
            <p:ph idx="1"/>
          </p:nvPr>
        </p:nvSpPr>
        <p:spPr>
          <a:xfrm>
            <a:off x="609601" y="1137920"/>
            <a:ext cx="8234455" cy="4834800"/>
          </a:xfrm>
        </p:spPr>
        <p:txBody>
          <a:bodyPr/>
          <a:lstStyle>
            <a:lvl1pPr marL="0" indent="0">
              <a:buNone/>
              <a:defRPr>
                <a:solidFill>
                  <a:schemeClr val="bg1"/>
                </a:solidFill>
              </a:defRPr>
            </a:lvl1pPr>
            <a:lvl2pPr marL="356438">
              <a:defRPr>
                <a:solidFill>
                  <a:schemeClr val="bg1"/>
                </a:solidFill>
              </a:defRPr>
            </a:lvl2pPr>
            <a:lvl3pPr marL="712875">
              <a:defRPr>
                <a:solidFill>
                  <a:schemeClr val="bg1"/>
                </a:solidFill>
              </a:defRPr>
            </a:lvl3pPr>
            <a:lvl4pPr marL="1069313">
              <a:defRPr>
                <a:solidFill>
                  <a:schemeClr val="bg1"/>
                </a:solidFill>
              </a:defRPr>
            </a:lvl4pPr>
            <a:lvl5pPr marL="1425751">
              <a:defRPr sz="1199">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1" name="Line 10">
            <a:extLst>
              <a:ext uri="{FF2B5EF4-FFF2-40B4-BE49-F238E27FC236}">
                <a16:creationId xmlns:a16="http://schemas.microsoft.com/office/drawing/2014/main" id="{8D4CA674-C969-4C5C-9EA4-6D41FE961DE2}"/>
              </a:ext>
            </a:extLst>
          </p:cNvPr>
          <p:cNvSpPr>
            <a:spLocks noChangeShapeType="1"/>
          </p:cNvSpPr>
          <p:nvPr userDrawn="1"/>
        </p:nvSpPr>
        <p:spPr bwMode="auto">
          <a:xfrm>
            <a:off x="609601" y="907750"/>
            <a:ext cx="10974284" cy="0"/>
          </a:xfrm>
          <a:prstGeom prst="line">
            <a:avLst/>
          </a:prstGeom>
          <a:noFill/>
          <a:ln w="19050">
            <a:solidFill>
              <a:schemeClr val="tx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99" noProof="0">
              <a:solidFill>
                <a:schemeClr val="bg1"/>
              </a:solidFill>
            </a:endParaRPr>
          </a:p>
        </p:txBody>
      </p:sp>
    </p:spTree>
    <p:extLst>
      <p:ext uri="{BB962C8B-B14F-4D97-AF65-F5344CB8AC3E}">
        <p14:creationId xmlns:p14="http://schemas.microsoft.com/office/powerpoint/2010/main" val="349087656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only, no line">
    <p:spTree>
      <p:nvGrpSpPr>
        <p:cNvPr id="1" name=""/>
        <p:cNvGrpSpPr/>
        <p:nvPr/>
      </p:nvGrpSpPr>
      <p:grpSpPr>
        <a:xfrm>
          <a:off x="0" y="0"/>
          <a:ext cx="0" cy="0"/>
          <a:chOff x="0" y="0"/>
          <a:chExt cx="0" cy="0"/>
        </a:xfrm>
      </p:grpSpPr>
      <p:sp>
        <p:nvSpPr>
          <p:cNvPr id="2" name="Title 1"/>
          <p:cNvSpPr>
            <a:spLocks noGrp="1"/>
          </p:cNvSpPr>
          <p:nvPr>
            <p:ph type="title"/>
          </p:nvPr>
        </p:nvSpPr>
        <p:spPr>
          <a:xfrm>
            <a:off x="609601" y="294200"/>
            <a:ext cx="10972800" cy="590880"/>
          </a:xfrm>
        </p:spPr>
        <p:txBody>
          <a:bodyPr/>
          <a:lstStyle>
            <a:lvl1pPr>
              <a:defRPr>
                <a:solidFill>
                  <a:schemeClr val="bg1"/>
                </a:solidFill>
              </a:defRPr>
            </a:lvl1pPr>
          </a:lstStyle>
          <a:p>
            <a:r>
              <a:rPr lang="en-US"/>
              <a:t>Click to edit Master title style</a:t>
            </a:r>
            <a:endParaRPr lang="en-GB"/>
          </a:p>
        </p:txBody>
      </p:sp>
      <p:sp>
        <p:nvSpPr>
          <p:cNvPr id="6" name="Line 10">
            <a:extLst>
              <a:ext uri="{FF2B5EF4-FFF2-40B4-BE49-F238E27FC236}">
                <a16:creationId xmlns:a16="http://schemas.microsoft.com/office/drawing/2014/main" id="{97A26880-8DD7-4A78-ADAF-91ED2E744A7C}"/>
              </a:ext>
            </a:extLst>
          </p:cNvPr>
          <p:cNvSpPr>
            <a:spLocks noChangeShapeType="1"/>
          </p:cNvSpPr>
          <p:nvPr userDrawn="1"/>
        </p:nvSpPr>
        <p:spPr bwMode="auto">
          <a:xfrm>
            <a:off x="609601" y="907750"/>
            <a:ext cx="10974284" cy="0"/>
          </a:xfrm>
          <a:prstGeom prst="line">
            <a:avLst/>
          </a:prstGeom>
          <a:noFill/>
          <a:ln w="19050">
            <a:solidFill>
              <a:schemeClr val="tx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99" noProof="0">
              <a:solidFill>
                <a:schemeClr val="bg1"/>
              </a:solidFill>
            </a:endParaRPr>
          </a:p>
        </p:txBody>
      </p:sp>
    </p:spTree>
    <p:extLst>
      <p:ext uri="{BB962C8B-B14F-4D97-AF65-F5344CB8AC3E}">
        <p14:creationId xmlns:p14="http://schemas.microsoft.com/office/powerpoint/2010/main" val="3381379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Standard slide">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93D55A73-A9A8-419E-8AE2-A8A669501F37}"/>
              </a:ext>
            </a:extLst>
          </p:cNvPr>
          <p:cNvGraphicFramePr>
            <a:graphicFrameLocks noChangeAspect="1"/>
          </p:cNvGraphicFramePr>
          <p:nvPr userDrawn="1">
            <p:custDataLst>
              <p:tags r:id="rId1"/>
            </p:custDataLst>
            <p:extLst>
              <p:ext uri="{D42A27DB-BD31-4B8C-83A1-F6EECF244321}">
                <p14:modId xmlns:p14="http://schemas.microsoft.com/office/powerpoint/2010/main" val="3659949721"/>
              </p:ext>
            </p:extLst>
          </p:nvPr>
        </p:nvGraphicFramePr>
        <p:xfrm>
          <a:off x="1587" y="1588"/>
          <a:ext cx="1587" cy="1588"/>
        </p:xfrm>
        <a:graphic>
          <a:graphicData uri="http://schemas.openxmlformats.org/presentationml/2006/ole">
            <mc:AlternateContent xmlns:mc="http://schemas.openxmlformats.org/markup-compatibility/2006">
              <mc:Choice xmlns:v="urn:schemas-microsoft-com:vml" Requires="v">
                <p:oleObj name="think-cell Slide" r:id="rId4" imgW="493" imgH="493" progId="TCLayout.ActiveDocument.1">
                  <p:embed/>
                </p:oleObj>
              </mc:Choice>
              <mc:Fallback>
                <p:oleObj name="think-cell Slide" r:id="rId4" imgW="493" imgH="493" progId="TCLayout.ActiveDocument.1">
                  <p:embed/>
                  <p:pic>
                    <p:nvPicPr>
                      <p:cNvPr id="7" name="Object 6" hidden="1">
                        <a:extLst>
                          <a:ext uri="{FF2B5EF4-FFF2-40B4-BE49-F238E27FC236}">
                            <a16:creationId xmlns:a16="http://schemas.microsoft.com/office/drawing/2014/main" id="{93D55A73-A9A8-419E-8AE2-A8A669501F37}"/>
                          </a:ext>
                        </a:extLst>
                      </p:cNvPr>
                      <p:cNvPicPr/>
                      <p:nvPr/>
                    </p:nvPicPr>
                    <p:blipFill>
                      <a:blip r:embed="rId5"/>
                      <a:stretch>
                        <a:fillRect/>
                      </a:stretch>
                    </p:blipFill>
                    <p:spPr>
                      <a:xfrm>
                        <a:off x="1587" y="1588"/>
                        <a:ext cx="1587" cy="1588"/>
                      </a:xfrm>
                      <a:prstGeom prst="rect">
                        <a:avLst/>
                      </a:prstGeom>
                    </p:spPr>
                  </p:pic>
                </p:oleObj>
              </mc:Fallback>
            </mc:AlternateContent>
          </a:graphicData>
        </a:graphic>
      </p:graphicFrame>
      <p:sp>
        <p:nvSpPr>
          <p:cNvPr id="6" name="Rectangle 5" hidden="1">
            <a:extLst>
              <a:ext uri="{FF2B5EF4-FFF2-40B4-BE49-F238E27FC236}">
                <a16:creationId xmlns:a16="http://schemas.microsoft.com/office/drawing/2014/main" id="{B13A1B49-2104-4CA4-BB49-1BD8E31B86EC}"/>
              </a:ext>
            </a:extLst>
          </p:cNvPr>
          <p:cNvSpPr/>
          <p:nvPr userDrawn="1">
            <p:custDataLst>
              <p:tags r:id="rId2"/>
            </p:custDataLst>
          </p:nvPr>
        </p:nvSpPr>
        <p:spPr>
          <a:xfrm>
            <a:off x="0" y="0"/>
            <a:ext cx="158667" cy="158750"/>
          </a:xfrm>
          <a:prstGeom prst="rect">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t" anchorCtr="0">
            <a:noAutofit/>
          </a:bodyPr>
          <a:lstStyle/>
          <a:p>
            <a:pPr marL="0" lvl="0" indent="0" algn="ctr"/>
            <a:endParaRPr lang="en-US" sz="2399" b="1" i="0" baseline="0">
              <a:solidFill>
                <a:schemeClr val="tx1"/>
              </a:solidFill>
              <a:latin typeface="EYInterstate Light" panose="02000506000000020004" pitchFamily="2" charset="0"/>
              <a:ea typeface="+mj-ea"/>
              <a:cs typeface="Arial" panose="020B0604020202020204" pitchFamily="34" charset="0"/>
              <a:sym typeface="EYInterstate Light" panose="02000506000000020004" pitchFamily="2" charset="0"/>
            </a:endParaRPr>
          </a:p>
        </p:txBody>
      </p:sp>
      <p:sp>
        <p:nvSpPr>
          <p:cNvPr id="2" name="Title 1"/>
          <p:cNvSpPr>
            <a:spLocks noGrp="1"/>
          </p:cNvSpPr>
          <p:nvPr>
            <p:ph type="title" hasCustomPrompt="1"/>
          </p:nvPr>
        </p:nvSpPr>
        <p:spPr>
          <a:xfrm>
            <a:off x="616900" y="294200"/>
            <a:ext cx="10958201" cy="590400"/>
          </a:xfrm>
        </p:spPr>
        <p:txBody>
          <a:bodyPr/>
          <a:lstStyle>
            <a:lvl1pPr>
              <a:defRPr sz="2399" b="0">
                <a:solidFill>
                  <a:schemeClr val="bg1"/>
                </a:solidFill>
              </a:defRPr>
            </a:lvl1pPr>
          </a:lstStyle>
          <a:p>
            <a:r>
              <a:rPr lang="en-US"/>
              <a:t>Standard slide</a:t>
            </a:r>
            <a:endParaRPr lang="en-GB"/>
          </a:p>
        </p:txBody>
      </p:sp>
      <p:sp>
        <p:nvSpPr>
          <p:cNvPr id="5" name="Slide Number Placeholder 4">
            <a:extLst>
              <a:ext uri="{FF2B5EF4-FFF2-40B4-BE49-F238E27FC236}">
                <a16:creationId xmlns:a16="http://schemas.microsoft.com/office/drawing/2014/main" id="{0A192330-2E70-49F4-A5DA-F82320E7080E}"/>
              </a:ext>
            </a:extLst>
          </p:cNvPr>
          <p:cNvSpPr>
            <a:spLocks noGrp="1"/>
          </p:cNvSpPr>
          <p:nvPr>
            <p:ph type="sldNum" sz="quarter" idx="12"/>
          </p:nvPr>
        </p:nvSpPr>
        <p:spPr>
          <a:xfrm>
            <a:off x="462049" y="6541049"/>
            <a:ext cx="420512" cy="215830"/>
          </a:xfrm>
          <a:prstGeom prst="rect">
            <a:avLst/>
          </a:prstGeom>
        </p:spPr>
        <p:txBody>
          <a:bodyPr/>
          <a:lstStyle/>
          <a:p>
            <a:r>
              <a:rPr lang="en-IN"/>
              <a:t>Page </a:t>
            </a:r>
            <a:fld id="{F1BC30E3-FFE5-4B91-AA19-87A149EBB9EE}" type="slidenum">
              <a:rPr smtClean="0"/>
              <a:pPr/>
              <a:t>‹#›</a:t>
            </a:fld>
            <a:endParaRPr/>
          </a:p>
        </p:txBody>
      </p:sp>
      <p:sp>
        <p:nvSpPr>
          <p:cNvPr id="3" name="Rectangle 2">
            <a:extLst>
              <a:ext uri="{FF2B5EF4-FFF2-40B4-BE49-F238E27FC236}">
                <a16:creationId xmlns:a16="http://schemas.microsoft.com/office/drawing/2014/main" id="{0B17F6B7-BE12-425D-9021-8B8CD42B4F16}"/>
              </a:ext>
            </a:extLst>
          </p:cNvPr>
          <p:cNvSpPr/>
          <p:nvPr userDrawn="1"/>
        </p:nvSpPr>
        <p:spPr>
          <a:xfrm>
            <a:off x="11176986" y="6249880"/>
            <a:ext cx="656948" cy="506999"/>
          </a:xfrm>
          <a:prstGeom prst="rect">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IN" sz="1200">
              <a:solidFill>
                <a:schemeClr val="tx1"/>
              </a:solidFill>
            </a:endParaRPr>
          </a:p>
        </p:txBody>
      </p:sp>
    </p:spTree>
    <p:extLst>
      <p:ext uri="{BB962C8B-B14F-4D97-AF65-F5344CB8AC3E}">
        <p14:creationId xmlns:p14="http://schemas.microsoft.com/office/powerpoint/2010/main" val="222031568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Obj" preserve="1">
  <p:cSld name="Two columns, no headings">
    <p:spTree>
      <p:nvGrpSpPr>
        <p:cNvPr id="1" name=""/>
        <p:cNvGrpSpPr/>
        <p:nvPr/>
      </p:nvGrpSpPr>
      <p:grpSpPr>
        <a:xfrm>
          <a:off x="0" y="0"/>
          <a:ext cx="0" cy="0"/>
          <a:chOff x="0" y="0"/>
          <a:chExt cx="0" cy="0"/>
        </a:xfrm>
      </p:grpSpPr>
      <p:sp>
        <p:nvSpPr>
          <p:cNvPr id="2" name="Title 1"/>
          <p:cNvSpPr>
            <a:spLocks noGrp="1"/>
          </p:cNvSpPr>
          <p:nvPr>
            <p:ph type="title"/>
          </p:nvPr>
        </p:nvSpPr>
        <p:spPr>
          <a:xfrm>
            <a:off x="609601" y="294200"/>
            <a:ext cx="10972800" cy="590880"/>
          </a:xfrm>
        </p:spPr>
        <p:txBody>
          <a:bodyPr/>
          <a:lstStyle>
            <a:lvl1pPr>
              <a:defRPr>
                <a:solidFill>
                  <a:schemeClr val="bg1"/>
                </a:solidFill>
              </a:defRPr>
            </a:lvl1pPr>
          </a:lstStyle>
          <a:p>
            <a:r>
              <a:rPr lang="en-US"/>
              <a:t>Click to edit Master title style</a:t>
            </a:r>
            <a:endParaRPr lang="en-GB"/>
          </a:p>
        </p:txBody>
      </p:sp>
      <p:sp>
        <p:nvSpPr>
          <p:cNvPr id="3" name="Content Placeholder 2"/>
          <p:cNvSpPr>
            <a:spLocks noGrp="1"/>
          </p:cNvSpPr>
          <p:nvPr>
            <p:ph sz="half" idx="1"/>
          </p:nvPr>
        </p:nvSpPr>
        <p:spPr>
          <a:xfrm>
            <a:off x="609601" y="1137919"/>
            <a:ext cx="5384800" cy="4834800"/>
          </a:xfrm>
        </p:spPr>
        <p:txBody>
          <a:bodyPr/>
          <a:lstStyle>
            <a:lvl1pPr>
              <a:defRPr sz="1999">
                <a:solidFill>
                  <a:schemeClr val="bg1"/>
                </a:solidFill>
              </a:defRPr>
            </a:lvl1pPr>
            <a:lvl2pPr>
              <a:defRPr sz="1799">
                <a:solidFill>
                  <a:schemeClr val="bg1"/>
                </a:solidFill>
              </a:defRPr>
            </a:lvl2pPr>
            <a:lvl3pPr>
              <a:defRPr sz="1599">
                <a:solidFill>
                  <a:schemeClr val="bg1"/>
                </a:solidFill>
              </a:defRPr>
            </a:lvl3pPr>
            <a:lvl4pPr>
              <a:defRPr sz="1399">
                <a:solidFill>
                  <a:schemeClr val="bg1"/>
                </a:solidFill>
              </a:defRPr>
            </a:lvl4pPr>
            <a:lvl5pPr>
              <a:defRPr sz="1199">
                <a:solidFill>
                  <a:schemeClr val="bg1"/>
                </a:solidFill>
              </a:defRPr>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197601" y="1137919"/>
            <a:ext cx="5384800" cy="4834800"/>
          </a:xfrm>
        </p:spPr>
        <p:txBody>
          <a:bodyPr/>
          <a:lstStyle>
            <a:lvl1pPr>
              <a:defRPr sz="1999">
                <a:solidFill>
                  <a:schemeClr val="bg1"/>
                </a:solidFill>
              </a:defRPr>
            </a:lvl1pPr>
            <a:lvl2pPr>
              <a:defRPr sz="1799">
                <a:solidFill>
                  <a:schemeClr val="bg1"/>
                </a:solidFill>
              </a:defRPr>
            </a:lvl2pPr>
            <a:lvl3pPr>
              <a:defRPr sz="1599">
                <a:solidFill>
                  <a:schemeClr val="bg1"/>
                </a:solidFill>
              </a:defRPr>
            </a:lvl3pPr>
            <a:lvl4pPr>
              <a:defRPr sz="1399">
                <a:solidFill>
                  <a:schemeClr val="bg1"/>
                </a:solidFill>
              </a:defRPr>
            </a:lvl4pPr>
            <a:lvl5pPr>
              <a:defRPr sz="1199">
                <a:solidFill>
                  <a:schemeClr val="bg1"/>
                </a:solidFill>
              </a:defRPr>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0" name="Line 10">
            <a:extLst>
              <a:ext uri="{FF2B5EF4-FFF2-40B4-BE49-F238E27FC236}">
                <a16:creationId xmlns:a16="http://schemas.microsoft.com/office/drawing/2014/main" id="{9B070B28-7AAC-47E5-9EB5-96B8B8B88057}"/>
              </a:ext>
            </a:extLst>
          </p:cNvPr>
          <p:cNvSpPr>
            <a:spLocks noChangeShapeType="1"/>
          </p:cNvSpPr>
          <p:nvPr userDrawn="1"/>
        </p:nvSpPr>
        <p:spPr bwMode="auto">
          <a:xfrm>
            <a:off x="609601" y="907750"/>
            <a:ext cx="10974284" cy="0"/>
          </a:xfrm>
          <a:prstGeom prst="line">
            <a:avLst/>
          </a:prstGeom>
          <a:noFill/>
          <a:ln w="19050">
            <a:solidFill>
              <a:schemeClr val="tx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99" noProof="0">
              <a:solidFill>
                <a:schemeClr val="bg1"/>
              </a:solidFill>
            </a:endParaRPr>
          </a:p>
        </p:txBody>
      </p:sp>
    </p:spTree>
    <p:extLst>
      <p:ext uri="{BB962C8B-B14F-4D97-AF65-F5344CB8AC3E}">
        <p14:creationId xmlns:p14="http://schemas.microsoft.com/office/powerpoint/2010/main" val="170744836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lumns with headings">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12329" y="1869441"/>
            <a:ext cx="5390400" cy="4256075"/>
          </a:xfrm>
        </p:spPr>
        <p:txBody>
          <a:bodyPr/>
          <a:lstStyle>
            <a:lvl1pPr>
              <a:defRPr sz="1999">
                <a:solidFill>
                  <a:schemeClr val="bg1"/>
                </a:solidFill>
              </a:defRPr>
            </a:lvl1pPr>
            <a:lvl2pPr>
              <a:defRPr sz="1799">
                <a:solidFill>
                  <a:schemeClr val="bg1"/>
                </a:solidFill>
              </a:defRPr>
            </a:lvl2pPr>
            <a:lvl3pPr>
              <a:defRPr sz="1599">
                <a:solidFill>
                  <a:schemeClr val="bg1"/>
                </a:solidFill>
              </a:defRPr>
            </a:lvl3pPr>
            <a:lvl4pPr>
              <a:defRPr sz="1399">
                <a:solidFill>
                  <a:schemeClr val="bg1"/>
                </a:solidFill>
              </a:defRPr>
            </a:lvl4pPr>
            <a:lvl5pPr>
              <a:defRPr sz="1199">
                <a:solidFill>
                  <a:schemeClr val="bg1"/>
                </a:solidFill>
              </a:defRPr>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196405" y="1869441"/>
            <a:ext cx="5390400" cy="4256075"/>
          </a:xfrm>
        </p:spPr>
        <p:txBody>
          <a:bodyPr/>
          <a:lstStyle>
            <a:lvl1pPr>
              <a:defRPr sz="1999">
                <a:solidFill>
                  <a:schemeClr val="bg1"/>
                </a:solidFill>
              </a:defRPr>
            </a:lvl1pPr>
            <a:lvl2pPr>
              <a:defRPr sz="1799">
                <a:solidFill>
                  <a:schemeClr val="bg1"/>
                </a:solidFill>
              </a:defRPr>
            </a:lvl2pPr>
            <a:lvl3pPr>
              <a:defRPr sz="1599">
                <a:solidFill>
                  <a:schemeClr val="bg1"/>
                </a:solidFill>
              </a:defRPr>
            </a:lvl3pPr>
            <a:lvl4pPr>
              <a:defRPr sz="1399">
                <a:solidFill>
                  <a:schemeClr val="bg1"/>
                </a:solidFill>
              </a:defRPr>
            </a:lvl4pPr>
            <a:lvl5pPr>
              <a:defRPr sz="1199">
                <a:solidFill>
                  <a:schemeClr val="bg1"/>
                </a:solidFill>
              </a:defRPr>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0" name="Text Placeholder 9"/>
          <p:cNvSpPr>
            <a:spLocks noGrp="1"/>
          </p:cNvSpPr>
          <p:nvPr>
            <p:ph type="body" sz="quarter" idx="12"/>
          </p:nvPr>
        </p:nvSpPr>
        <p:spPr>
          <a:xfrm>
            <a:off x="609601" y="1137920"/>
            <a:ext cx="5390400" cy="640800"/>
          </a:xfrm>
        </p:spPr>
        <p:txBody>
          <a:bodyPr anchor="t" anchorCtr="0"/>
          <a:lstStyle>
            <a:lvl1pPr>
              <a:buNone/>
              <a:defRPr b="1">
                <a:solidFill>
                  <a:schemeClr val="bg1"/>
                </a:solidFill>
              </a:defRPr>
            </a:lvl1pPr>
          </a:lstStyle>
          <a:p>
            <a:pPr lvl="0"/>
            <a:endParaRPr lang="en-GB"/>
          </a:p>
        </p:txBody>
      </p:sp>
      <p:sp>
        <p:nvSpPr>
          <p:cNvPr id="11" name="Text Placeholder 9"/>
          <p:cNvSpPr>
            <a:spLocks noGrp="1"/>
          </p:cNvSpPr>
          <p:nvPr>
            <p:ph type="body" sz="quarter" idx="13"/>
          </p:nvPr>
        </p:nvSpPr>
        <p:spPr>
          <a:xfrm>
            <a:off x="6196405" y="1137920"/>
            <a:ext cx="5390400" cy="640800"/>
          </a:xfrm>
        </p:spPr>
        <p:txBody>
          <a:bodyPr anchor="t" anchorCtr="0"/>
          <a:lstStyle>
            <a:lvl1pPr>
              <a:buNone/>
              <a:defRPr b="1">
                <a:solidFill>
                  <a:schemeClr val="bg1"/>
                </a:solidFill>
              </a:defRPr>
            </a:lvl1pPr>
          </a:lstStyle>
          <a:p>
            <a:pPr lvl="0"/>
            <a:endParaRPr lang="en-GB"/>
          </a:p>
        </p:txBody>
      </p:sp>
      <p:sp>
        <p:nvSpPr>
          <p:cNvPr id="2" name="Title 1"/>
          <p:cNvSpPr>
            <a:spLocks noGrp="1"/>
          </p:cNvSpPr>
          <p:nvPr>
            <p:ph type="title"/>
          </p:nvPr>
        </p:nvSpPr>
        <p:spPr>
          <a:xfrm>
            <a:off x="609601" y="294200"/>
            <a:ext cx="10972800" cy="590880"/>
          </a:xfrm>
        </p:spPr>
        <p:txBody>
          <a:bodyPr/>
          <a:lstStyle>
            <a:lvl1pPr>
              <a:defRPr>
                <a:solidFill>
                  <a:schemeClr val="bg1"/>
                </a:solidFill>
              </a:defRPr>
            </a:lvl1pPr>
          </a:lstStyle>
          <a:p>
            <a:r>
              <a:rPr lang="en-US"/>
              <a:t>Click to edit Master title style</a:t>
            </a:r>
          </a:p>
        </p:txBody>
      </p:sp>
      <p:sp>
        <p:nvSpPr>
          <p:cNvPr id="14" name="Line 10">
            <a:extLst>
              <a:ext uri="{FF2B5EF4-FFF2-40B4-BE49-F238E27FC236}">
                <a16:creationId xmlns:a16="http://schemas.microsoft.com/office/drawing/2014/main" id="{9773E7D9-2434-4381-A00D-27B62C086733}"/>
              </a:ext>
            </a:extLst>
          </p:cNvPr>
          <p:cNvSpPr>
            <a:spLocks noChangeShapeType="1"/>
          </p:cNvSpPr>
          <p:nvPr userDrawn="1"/>
        </p:nvSpPr>
        <p:spPr bwMode="auto">
          <a:xfrm>
            <a:off x="609601" y="907750"/>
            <a:ext cx="10974284" cy="0"/>
          </a:xfrm>
          <a:prstGeom prst="line">
            <a:avLst/>
          </a:prstGeom>
          <a:noFill/>
          <a:ln w="19050">
            <a:solidFill>
              <a:schemeClr val="tx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99" noProof="0">
              <a:solidFill>
                <a:schemeClr val="bg1"/>
              </a:solidFill>
            </a:endParaRPr>
          </a:p>
        </p:txBody>
      </p:sp>
    </p:spTree>
    <p:extLst>
      <p:ext uri="{BB962C8B-B14F-4D97-AF65-F5344CB8AC3E}">
        <p14:creationId xmlns:p14="http://schemas.microsoft.com/office/powerpoint/2010/main" val="163352761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Key statem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335223577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Focused data">
    <p:spTree>
      <p:nvGrpSpPr>
        <p:cNvPr id="1" name=""/>
        <p:cNvGrpSpPr/>
        <p:nvPr/>
      </p:nvGrpSpPr>
      <p:grpSpPr>
        <a:xfrm>
          <a:off x="0" y="0"/>
          <a:ext cx="0" cy="0"/>
          <a:chOff x="0" y="0"/>
          <a:chExt cx="0" cy="0"/>
        </a:xfrm>
      </p:grpSpPr>
    </p:spTree>
    <p:extLst>
      <p:ext uri="{BB962C8B-B14F-4D97-AF65-F5344CB8AC3E}">
        <p14:creationId xmlns:p14="http://schemas.microsoft.com/office/powerpoint/2010/main" val="10496192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ivide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0480498"/>
      </p:ext>
    </p:extLst>
  </p:cSld>
  <p:clrMapOvr>
    <a:masterClrMapping/>
  </p:clrMapOvr>
  <p:extLst>
    <p:ext uri="{DCECCB84-F9BA-43D5-87BE-67443E8EF086}">
      <p15:sldGuideLst xmlns:p15="http://schemas.microsoft.com/office/powerpoint/2012/main"/>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ivider 3">
    <p:spTree>
      <p:nvGrpSpPr>
        <p:cNvPr id="1" name=""/>
        <p:cNvGrpSpPr/>
        <p:nvPr/>
      </p:nvGrpSpPr>
      <p:grpSpPr>
        <a:xfrm>
          <a:off x="0" y="0"/>
          <a:ext cx="0" cy="0"/>
          <a:chOff x="0" y="0"/>
          <a:chExt cx="0" cy="0"/>
        </a:xfrm>
      </p:grpSpPr>
    </p:spTree>
    <p:extLst>
      <p:ext uri="{BB962C8B-B14F-4D97-AF65-F5344CB8AC3E}">
        <p14:creationId xmlns:p14="http://schemas.microsoft.com/office/powerpoint/2010/main" val="1495141266"/>
      </p:ext>
    </p:extLst>
  </p:cSld>
  <p:clrMapOvr>
    <a:masterClrMapping/>
  </p:clrMapOvr>
  <p:extLst>
    <p:ext uri="{DCECCB84-F9BA-43D5-87BE-67443E8EF086}">
      <p15:sldGuideLst xmlns:p15="http://schemas.microsoft.com/office/powerpoint/2012/main"/>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Empty">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430513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Empty">
    <p:spTree>
      <p:nvGrpSpPr>
        <p:cNvPr id="1" name=""/>
        <p:cNvGrpSpPr/>
        <p:nvPr/>
      </p:nvGrpSpPr>
      <p:grpSpPr>
        <a:xfrm>
          <a:off x="0" y="0"/>
          <a:ext cx="0" cy="0"/>
          <a:chOff x="0" y="0"/>
          <a:chExt cx="0" cy="0"/>
        </a:xfrm>
      </p:grpSpPr>
      <p:sp>
        <p:nvSpPr>
          <p:cNvPr id="3" name="Media Placeholder 2">
            <a:extLst>
              <a:ext uri="{FF2B5EF4-FFF2-40B4-BE49-F238E27FC236}">
                <a16:creationId xmlns:a16="http://schemas.microsoft.com/office/drawing/2014/main" id="{0052CFA6-7CF5-41BD-9D94-2D0DAE108428}"/>
              </a:ext>
            </a:extLst>
          </p:cNvPr>
          <p:cNvSpPr>
            <a:spLocks noGrp="1"/>
          </p:cNvSpPr>
          <p:nvPr>
            <p:ph type="media" sz="quarter" idx="10" hasCustomPrompt="1"/>
          </p:nvPr>
        </p:nvSpPr>
        <p:spPr>
          <a:xfrm>
            <a:off x="0" y="0"/>
            <a:ext cx="12192000" cy="6858000"/>
          </a:xfrm>
        </p:spPr>
        <p:txBody>
          <a:bodyPr anchor="ctr"/>
          <a:lstStyle>
            <a:lvl1pPr marL="0" indent="0" algn="ctr">
              <a:buNone/>
              <a:defRPr/>
            </a:lvl1pPr>
          </a:lstStyle>
          <a:p>
            <a:r>
              <a:rPr lang="en-IN"/>
              <a:t>Video</a:t>
            </a:r>
          </a:p>
        </p:txBody>
      </p:sp>
    </p:spTree>
    <p:extLst>
      <p:ext uri="{BB962C8B-B14F-4D97-AF65-F5344CB8AC3E}">
        <p14:creationId xmlns:p14="http://schemas.microsoft.com/office/powerpoint/2010/main" val="212898338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Final legal text">
    <p:spTree>
      <p:nvGrpSpPr>
        <p:cNvPr id="1" name=""/>
        <p:cNvGrpSpPr/>
        <p:nvPr/>
      </p:nvGrpSpPr>
      <p:grpSpPr>
        <a:xfrm>
          <a:off x="0" y="0"/>
          <a:ext cx="0" cy="0"/>
          <a:chOff x="0" y="0"/>
          <a:chExt cx="0" cy="0"/>
        </a:xfrm>
      </p:grpSpPr>
      <p:sp>
        <p:nvSpPr>
          <p:cNvPr id="8" name="Content Placeholder 2"/>
          <p:cNvSpPr>
            <a:spLocks noGrp="1"/>
          </p:cNvSpPr>
          <p:nvPr>
            <p:ph idx="1"/>
          </p:nvPr>
        </p:nvSpPr>
        <p:spPr>
          <a:xfrm>
            <a:off x="607483" y="719139"/>
            <a:ext cx="4675200" cy="5210062"/>
          </a:xfrm>
        </p:spPr>
        <p:txBody>
          <a:bodyPr/>
          <a:lstStyle>
            <a:lvl1pPr marL="0" indent="0" algn="l" defTabSz="994865" rtl="0" fontAlgn="base">
              <a:lnSpc>
                <a:spcPct val="100000"/>
              </a:lnSpc>
              <a:spcBef>
                <a:spcPct val="70000"/>
              </a:spcBef>
              <a:spcAft>
                <a:spcPct val="0"/>
              </a:spcAft>
              <a:buSzPct val="100000"/>
              <a:buNone/>
              <a:defRPr lang="en-US" sz="1199" kern="1200" noProof="0" dirty="0" smtClean="0">
                <a:solidFill>
                  <a:schemeClr val="bg1"/>
                </a:solidFill>
                <a:latin typeface="EYInterstate Light" panose="02000506000000020004" pitchFamily="2" charset="0"/>
                <a:ea typeface="+mn-ea"/>
                <a:cs typeface="Arial" pitchFamily="34" charset="0"/>
              </a:defRPr>
            </a:lvl1pPr>
            <a:lvl2pPr marL="0" indent="0" algn="l" defTabSz="994865" rtl="0" fontAlgn="base">
              <a:lnSpc>
                <a:spcPct val="100000"/>
              </a:lnSpc>
              <a:spcBef>
                <a:spcPct val="0"/>
              </a:spcBef>
              <a:spcAft>
                <a:spcPct val="0"/>
              </a:spcAft>
              <a:buSzPct val="100000"/>
              <a:buNone/>
              <a:defRPr lang="en-US" sz="900" b="1" kern="1200" noProof="0" dirty="0" smtClean="0">
                <a:solidFill>
                  <a:schemeClr val="bg1"/>
                </a:solidFill>
                <a:latin typeface="EYInterstate Light" panose="02000506000000020004" pitchFamily="2" charset="0"/>
                <a:ea typeface="+mn-ea"/>
                <a:cs typeface="Arial" pitchFamily="34" charset="0"/>
              </a:defRPr>
            </a:lvl2pPr>
            <a:lvl3pPr marL="176125" indent="-176125" algn="l" defTabSz="994865" rtl="0" fontAlgn="base">
              <a:lnSpc>
                <a:spcPct val="100000"/>
              </a:lnSpc>
              <a:spcBef>
                <a:spcPct val="0"/>
              </a:spcBef>
              <a:spcAft>
                <a:spcPct val="0"/>
              </a:spcAft>
              <a:buClr>
                <a:schemeClr val="tx2"/>
              </a:buClr>
              <a:buSzPct val="70000"/>
              <a:buFont typeface="Arial" pitchFamily="34" charset="0"/>
              <a:buChar char="►"/>
              <a:defRPr lang="en-US" sz="900" b="1" kern="1200" noProof="0" dirty="0" smtClean="0">
                <a:solidFill>
                  <a:schemeClr val="bg1"/>
                </a:solidFill>
                <a:latin typeface="EYInterstate Light" panose="02000506000000020004" pitchFamily="2" charset="0"/>
                <a:ea typeface="+mn-ea"/>
                <a:cs typeface="Arial" pitchFamily="34" charset="0"/>
              </a:defRPr>
            </a:lvl3pPr>
            <a:lvl4pPr marL="0" indent="0" algn="l" defTabSz="994865" rtl="0" fontAlgn="base">
              <a:lnSpc>
                <a:spcPct val="100000"/>
              </a:lnSpc>
              <a:spcBef>
                <a:spcPct val="0"/>
              </a:spcBef>
              <a:spcAft>
                <a:spcPct val="0"/>
              </a:spcAft>
              <a:buSzPct val="100000"/>
              <a:buNone/>
              <a:defRPr lang="en-US" sz="800" kern="1200" noProof="0" dirty="0" smtClean="0">
                <a:solidFill>
                  <a:schemeClr val="bg1"/>
                </a:solidFill>
                <a:latin typeface="EYInterstate Light" panose="02000506000000020004" pitchFamily="2" charset="0"/>
                <a:ea typeface="+mn-ea"/>
                <a:cs typeface="Arial" pitchFamily="34" charset="0"/>
              </a:defRPr>
            </a:lvl4pPr>
            <a:lvl5pPr marL="188819" indent="-188819" algn="l" defTabSz="994865" rtl="0" fontAlgn="base">
              <a:lnSpc>
                <a:spcPct val="100000"/>
              </a:lnSpc>
              <a:spcBef>
                <a:spcPct val="0"/>
              </a:spcBef>
              <a:spcAft>
                <a:spcPct val="0"/>
              </a:spcAft>
              <a:buClr>
                <a:schemeClr val="tx2"/>
              </a:buClr>
              <a:buSzPct val="70000"/>
              <a:buFont typeface="Arial" pitchFamily="34" charset="0"/>
              <a:buChar char="►"/>
              <a:defRPr lang="en-US" sz="800" kern="1200" noProof="0" dirty="0">
                <a:solidFill>
                  <a:schemeClr val="bg1"/>
                </a:solidFill>
                <a:latin typeface="EYInterstate Light" panose="02000506000000020004" pitchFamily="2" charset="0"/>
                <a:ea typeface="+mn-ea"/>
                <a:cs typeface="Arial"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42600883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060095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ivider 3">
    <p:spTree>
      <p:nvGrpSpPr>
        <p:cNvPr id="1" name=""/>
        <p:cNvGrpSpPr/>
        <p:nvPr/>
      </p:nvGrpSpPr>
      <p:grpSpPr>
        <a:xfrm>
          <a:off x="0" y="0"/>
          <a:ext cx="0" cy="0"/>
          <a:chOff x="0" y="0"/>
          <a:chExt cx="0" cy="0"/>
        </a:xfrm>
      </p:grpSpPr>
      <p:pic>
        <p:nvPicPr>
          <p:cNvPr id="3" name="Picture 2" descr="A picture containing text, indoor, floor, table&#10;&#10;Description automatically generated">
            <a:extLst>
              <a:ext uri="{FF2B5EF4-FFF2-40B4-BE49-F238E27FC236}">
                <a16:creationId xmlns:a16="http://schemas.microsoft.com/office/drawing/2014/main" id="{7A6059E5-8612-45CC-9C76-0B3C6BEF3E1A}"/>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0" y="1"/>
            <a:ext cx="12192000" cy="6204154"/>
          </a:xfrm>
          <a:prstGeom prst="rect">
            <a:avLst/>
          </a:prstGeom>
        </p:spPr>
      </p:pic>
      <p:sp>
        <p:nvSpPr>
          <p:cNvPr id="6" name="Rectangle 5">
            <a:extLst>
              <a:ext uri="{FF2B5EF4-FFF2-40B4-BE49-F238E27FC236}">
                <a16:creationId xmlns:a16="http://schemas.microsoft.com/office/drawing/2014/main" id="{E32FE4BA-03EF-4956-A4A4-BFE762B3224E}"/>
              </a:ext>
            </a:extLst>
          </p:cNvPr>
          <p:cNvSpPr/>
          <p:nvPr userDrawn="1"/>
        </p:nvSpPr>
        <p:spPr>
          <a:xfrm>
            <a:off x="0" y="1948531"/>
            <a:ext cx="4094329" cy="2154114"/>
          </a:xfrm>
          <a:prstGeom prst="rect">
            <a:avLst/>
          </a:prstGeom>
          <a:solidFill>
            <a:srgbClr val="FFE600">
              <a:alpha val="8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marL="0" marR="0" lvl="0" indent="0" algn="l" defTabSz="871416" rtl="0" eaLnBrk="1" fontAlgn="auto" latinLnBrk="0" hangingPunct="1">
              <a:lnSpc>
                <a:spcPct val="100000"/>
              </a:lnSpc>
              <a:spcBef>
                <a:spcPts val="0"/>
              </a:spcBef>
              <a:spcAft>
                <a:spcPts val="0"/>
              </a:spcAft>
              <a:buClrTx/>
              <a:buSzTx/>
              <a:buFontTx/>
              <a:buNone/>
              <a:tabLst/>
              <a:defRPr/>
            </a:pPr>
            <a:endParaRPr kumimoji="0" lang="en-US" sz="5886" b="1" i="0" u="none" strike="noStrike" kern="1200" cap="none" spc="0" normalizeH="0" baseline="0" noProof="0">
              <a:ln>
                <a:noFill/>
              </a:ln>
              <a:solidFill>
                <a:srgbClr val="404040"/>
              </a:solidFill>
              <a:effectLst/>
              <a:uLnTx/>
              <a:uFillTx/>
              <a:latin typeface="EYInterstate Light" panose="02000506000000020004" pitchFamily="2" charset="0"/>
              <a:ea typeface="+mn-ea"/>
              <a:cs typeface="+mn-cs"/>
            </a:endParaRPr>
          </a:p>
        </p:txBody>
      </p:sp>
      <p:sp>
        <p:nvSpPr>
          <p:cNvPr id="7" name="Title 1">
            <a:extLst>
              <a:ext uri="{FF2B5EF4-FFF2-40B4-BE49-F238E27FC236}">
                <a16:creationId xmlns:a16="http://schemas.microsoft.com/office/drawing/2014/main" id="{9A93C411-2693-4952-A217-036ACB13502E}"/>
              </a:ext>
            </a:extLst>
          </p:cNvPr>
          <p:cNvSpPr>
            <a:spLocks noGrp="1"/>
          </p:cNvSpPr>
          <p:nvPr>
            <p:ph type="title"/>
          </p:nvPr>
        </p:nvSpPr>
        <p:spPr>
          <a:xfrm>
            <a:off x="1" y="1613647"/>
            <a:ext cx="4211309" cy="2492724"/>
          </a:xfrm>
          <a:prstGeom prst="rect">
            <a:avLst/>
          </a:prstGeom>
          <a:noFill/>
        </p:spPr>
        <p:txBody>
          <a:bodyPr lIns="548640" tIns="365760" anchor="ctr"/>
          <a:lstStyle>
            <a:lvl1pPr>
              <a:lnSpc>
                <a:spcPct val="100000"/>
              </a:lnSpc>
              <a:defRPr sz="3177" b="0">
                <a:solidFill>
                  <a:srgbClr val="2E2E38"/>
                </a:solidFill>
                <a:latin typeface="EYInterstate Light" panose="02000506000000020004" pitchFamily="2" charset="0"/>
              </a:defRPr>
            </a:lvl1pPr>
          </a:lstStyle>
          <a:p>
            <a:r>
              <a:rPr lang="en-US"/>
              <a:t>Click to edit Master title style</a:t>
            </a:r>
          </a:p>
        </p:txBody>
      </p:sp>
    </p:spTree>
    <p:extLst>
      <p:ext uri="{BB962C8B-B14F-4D97-AF65-F5344CB8AC3E}">
        <p14:creationId xmlns:p14="http://schemas.microsoft.com/office/powerpoint/2010/main" val="1532473494"/>
      </p:ext>
    </p:extLst>
  </p:cSld>
  <p:clrMapOvr>
    <a:masterClrMapping/>
  </p:clrMapOvr>
  <p:extLst>
    <p:ext uri="{DCECCB84-F9BA-43D5-87BE-67443E8EF086}">
      <p15:sldGuideLst xmlns:p15="http://schemas.microsoft.com/office/powerpoint/2012/main"/>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userDrawn="1">
  <p:cSld name="2_Cover alternate">
    <p:spTree>
      <p:nvGrpSpPr>
        <p:cNvPr id="1" name=""/>
        <p:cNvGrpSpPr/>
        <p:nvPr/>
      </p:nvGrpSpPr>
      <p:grpSpPr>
        <a:xfrm>
          <a:off x="0" y="0"/>
          <a:ext cx="0" cy="0"/>
          <a:chOff x="0" y="0"/>
          <a:chExt cx="0" cy="0"/>
        </a:xfrm>
      </p:grpSpPr>
      <p:sp>
        <p:nvSpPr>
          <p:cNvPr id="16" name="Freeform 56">
            <a:extLst>
              <a:ext uri="{FF2B5EF4-FFF2-40B4-BE49-F238E27FC236}">
                <a16:creationId xmlns:a16="http://schemas.microsoft.com/office/drawing/2014/main" id="{13A7AC18-CF42-4EC5-8D40-441EAE30A06C}"/>
              </a:ext>
            </a:extLst>
          </p:cNvPr>
          <p:cNvSpPr/>
          <p:nvPr userDrawn="1"/>
        </p:nvSpPr>
        <p:spPr>
          <a:xfrm>
            <a:off x="497856" y="795662"/>
            <a:ext cx="4927845" cy="3581484"/>
          </a:xfrm>
          <a:custGeom>
            <a:avLst/>
            <a:gdLst>
              <a:gd name="connsiteX0" fmla="*/ 4238387 w 4257675"/>
              <a:gd name="connsiteY0" fmla="*/ 0 h 3092804"/>
              <a:gd name="connsiteX1" fmla="*/ 4257675 w 4257675"/>
              <a:gd name="connsiteY1" fmla="*/ 0 h 3092804"/>
              <a:gd name="connsiteX2" fmla="*/ 4257675 w 4257675"/>
              <a:gd name="connsiteY2" fmla="*/ 3092804 h 3092804"/>
              <a:gd name="connsiteX3" fmla="*/ 0 w 4257675"/>
              <a:gd name="connsiteY3" fmla="*/ 3092804 h 3092804"/>
              <a:gd name="connsiteX4" fmla="*/ 0 w 4257675"/>
              <a:gd name="connsiteY4" fmla="*/ 747342 h 30928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57675" h="3092804">
                <a:moveTo>
                  <a:pt x="4238387" y="0"/>
                </a:moveTo>
                <a:lnTo>
                  <a:pt x="4257675" y="0"/>
                </a:lnTo>
                <a:lnTo>
                  <a:pt x="4257675" y="3092804"/>
                </a:lnTo>
                <a:lnTo>
                  <a:pt x="0" y="3092804"/>
                </a:lnTo>
                <a:lnTo>
                  <a:pt x="0" y="747342"/>
                </a:lnTo>
                <a:close/>
              </a:path>
            </a:pathLst>
          </a:custGeom>
          <a:solidFill>
            <a:srgbClr val="FFE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11" name="Title 1"/>
          <p:cNvSpPr>
            <a:spLocks noGrp="1"/>
          </p:cNvSpPr>
          <p:nvPr>
            <p:ph type="ctrTitle"/>
          </p:nvPr>
        </p:nvSpPr>
        <p:spPr>
          <a:xfrm>
            <a:off x="775100" y="1954221"/>
            <a:ext cx="4326679" cy="979702"/>
          </a:xfrm>
        </p:spPr>
        <p:txBody>
          <a:bodyPr/>
          <a:lstStyle>
            <a:lvl1pPr>
              <a:defRPr sz="2999" b="0">
                <a:solidFill>
                  <a:schemeClr val="bg1"/>
                </a:solidFill>
                <a:latin typeface="EYInterstate Light" panose="02000506000000020004" pitchFamily="2" charset="0"/>
                <a:cs typeface="Arial" pitchFamily="34" charset="0"/>
              </a:defRPr>
            </a:lvl1pPr>
          </a:lstStyle>
          <a:p>
            <a:r>
              <a:rPr lang="en-US"/>
              <a:t>Click to edit Master title style</a:t>
            </a:r>
            <a:endParaRPr lang="en-GB"/>
          </a:p>
        </p:txBody>
      </p:sp>
      <p:sp>
        <p:nvSpPr>
          <p:cNvPr id="12" name="Subtitle 2"/>
          <p:cNvSpPr>
            <a:spLocks noGrp="1"/>
          </p:cNvSpPr>
          <p:nvPr>
            <p:ph type="subTitle" idx="1"/>
          </p:nvPr>
        </p:nvSpPr>
        <p:spPr>
          <a:xfrm>
            <a:off x="775100" y="3046159"/>
            <a:ext cx="4326679" cy="1046323"/>
          </a:xfrm>
        </p:spPr>
        <p:txBody>
          <a:bodyPr/>
          <a:lstStyle>
            <a:lvl1pPr marL="0" indent="0" algn="l">
              <a:spcAft>
                <a:spcPts val="1199"/>
              </a:spcAft>
              <a:buNone/>
              <a:defRPr sz="1999">
                <a:solidFill>
                  <a:schemeClr val="bg1"/>
                </a:solidFill>
                <a:latin typeface="EYInterstate" panose="02000503020000020004" pitchFamily="2" charset="0"/>
                <a:cs typeface="Arial" pitchFamily="34" charset="0"/>
              </a:defRPr>
            </a:lvl1pPr>
            <a:lvl2pPr marL="0" indent="0" algn="l">
              <a:buNone/>
              <a:defRPr sz="1599" b="1">
                <a:solidFill>
                  <a:srgbClr val="404040"/>
                </a:solidFill>
              </a:defRPr>
            </a:lvl2pPr>
            <a:lvl3pPr marL="913943" indent="0" algn="ctr">
              <a:buNone/>
              <a:defRPr>
                <a:solidFill>
                  <a:schemeClr val="tx1">
                    <a:tint val="75000"/>
                  </a:schemeClr>
                </a:solidFill>
              </a:defRPr>
            </a:lvl3pPr>
            <a:lvl4pPr marL="1370914" indent="0" algn="ctr">
              <a:buNone/>
              <a:defRPr>
                <a:solidFill>
                  <a:schemeClr val="tx1">
                    <a:tint val="75000"/>
                  </a:schemeClr>
                </a:solidFill>
              </a:defRPr>
            </a:lvl4pPr>
            <a:lvl5pPr marL="1827886" indent="0" algn="ctr">
              <a:buNone/>
              <a:defRPr>
                <a:solidFill>
                  <a:schemeClr val="tx1">
                    <a:tint val="75000"/>
                  </a:schemeClr>
                </a:solidFill>
              </a:defRPr>
            </a:lvl5pPr>
            <a:lvl6pPr marL="2284857" indent="0" algn="ctr">
              <a:buNone/>
              <a:defRPr>
                <a:solidFill>
                  <a:schemeClr val="tx1">
                    <a:tint val="75000"/>
                  </a:schemeClr>
                </a:solidFill>
              </a:defRPr>
            </a:lvl6pPr>
            <a:lvl7pPr marL="2741828" indent="0" algn="ctr">
              <a:buNone/>
              <a:defRPr>
                <a:solidFill>
                  <a:schemeClr val="tx1">
                    <a:tint val="75000"/>
                  </a:schemeClr>
                </a:solidFill>
              </a:defRPr>
            </a:lvl7pPr>
            <a:lvl8pPr marL="3198800" indent="0" algn="ctr">
              <a:buNone/>
              <a:defRPr>
                <a:solidFill>
                  <a:schemeClr val="tx1">
                    <a:tint val="75000"/>
                  </a:schemeClr>
                </a:solidFill>
              </a:defRPr>
            </a:lvl8pPr>
            <a:lvl9pPr marL="3655771" indent="0" algn="ctr">
              <a:buNone/>
              <a:defRPr>
                <a:solidFill>
                  <a:schemeClr val="tx1">
                    <a:tint val="75000"/>
                  </a:schemeClr>
                </a:solidFill>
              </a:defRPr>
            </a:lvl9pPr>
          </a:lstStyle>
          <a:p>
            <a:pPr lvl="0"/>
            <a:r>
              <a:rPr lang="en-US"/>
              <a:t>Click to edit Master subtitle style</a:t>
            </a:r>
            <a:endParaRPr lang="en-GB"/>
          </a:p>
        </p:txBody>
      </p:sp>
      <p:grpSp>
        <p:nvGrpSpPr>
          <p:cNvPr id="14" name="Group 4">
            <a:extLst>
              <a:ext uri="{FF2B5EF4-FFF2-40B4-BE49-F238E27FC236}">
                <a16:creationId xmlns:a16="http://schemas.microsoft.com/office/drawing/2014/main" id="{C8422AE9-8257-41A9-AB41-1F10585C886F}"/>
              </a:ext>
            </a:extLst>
          </p:cNvPr>
          <p:cNvGrpSpPr>
            <a:grpSpLocks noChangeAspect="1"/>
          </p:cNvGrpSpPr>
          <p:nvPr userDrawn="1"/>
        </p:nvGrpSpPr>
        <p:grpSpPr bwMode="auto">
          <a:xfrm>
            <a:off x="10359392" y="4960938"/>
            <a:ext cx="1224912" cy="1435100"/>
            <a:chOff x="6529" y="3125"/>
            <a:chExt cx="772" cy="904"/>
          </a:xfrm>
        </p:grpSpPr>
        <p:sp>
          <p:nvSpPr>
            <p:cNvPr id="15" name="Freeform 5">
              <a:extLst>
                <a:ext uri="{FF2B5EF4-FFF2-40B4-BE49-F238E27FC236}">
                  <a16:creationId xmlns:a16="http://schemas.microsoft.com/office/drawing/2014/main" id="{D19659BD-653C-4300-9060-420AFAE39587}"/>
                </a:ext>
              </a:extLst>
            </p:cNvPr>
            <p:cNvSpPr>
              <a:spLocks/>
            </p:cNvSpPr>
            <p:nvPr userDrawn="1"/>
          </p:nvSpPr>
          <p:spPr bwMode="auto">
            <a:xfrm>
              <a:off x="6529" y="3125"/>
              <a:ext cx="619" cy="226"/>
            </a:xfrm>
            <a:custGeom>
              <a:avLst/>
              <a:gdLst>
                <a:gd name="T0" fmla="*/ 2473 w 2473"/>
                <a:gd name="T1" fmla="*/ 0 h 902"/>
                <a:gd name="T2" fmla="*/ 0 w 2473"/>
                <a:gd name="T3" fmla="*/ 902 h 902"/>
                <a:gd name="T4" fmla="*/ 2473 w 2473"/>
                <a:gd name="T5" fmla="*/ 466 h 902"/>
                <a:gd name="T6" fmla="*/ 2473 w 2473"/>
                <a:gd name="T7" fmla="*/ 0 h 902"/>
              </a:gdLst>
              <a:ahLst/>
              <a:cxnLst>
                <a:cxn ang="0">
                  <a:pos x="T0" y="T1"/>
                </a:cxn>
                <a:cxn ang="0">
                  <a:pos x="T2" y="T3"/>
                </a:cxn>
                <a:cxn ang="0">
                  <a:pos x="T4" y="T5"/>
                </a:cxn>
                <a:cxn ang="0">
                  <a:pos x="T6" y="T7"/>
                </a:cxn>
              </a:cxnLst>
              <a:rect l="0" t="0" r="r" b="b"/>
              <a:pathLst>
                <a:path w="2473" h="902">
                  <a:moveTo>
                    <a:pt x="2473" y="0"/>
                  </a:moveTo>
                  <a:lnTo>
                    <a:pt x="0" y="902"/>
                  </a:lnTo>
                  <a:lnTo>
                    <a:pt x="2473" y="466"/>
                  </a:lnTo>
                  <a:lnTo>
                    <a:pt x="2473"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799"/>
            </a:p>
          </p:txBody>
        </p:sp>
        <p:sp>
          <p:nvSpPr>
            <p:cNvPr id="17" name="Freeform 6">
              <a:extLst>
                <a:ext uri="{FF2B5EF4-FFF2-40B4-BE49-F238E27FC236}">
                  <a16:creationId xmlns:a16="http://schemas.microsoft.com/office/drawing/2014/main" id="{A4669336-72A1-4233-827A-C41AB4C1CC04}"/>
                </a:ext>
              </a:extLst>
            </p:cNvPr>
            <p:cNvSpPr>
              <a:spLocks noEditPoints="1"/>
            </p:cNvSpPr>
            <p:nvPr userDrawn="1"/>
          </p:nvSpPr>
          <p:spPr bwMode="auto">
            <a:xfrm>
              <a:off x="6529" y="3444"/>
              <a:ext cx="772" cy="585"/>
            </a:xfrm>
            <a:custGeom>
              <a:avLst/>
              <a:gdLst>
                <a:gd name="T0" fmla="*/ 233 w 3088"/>
                <a:gd name="T1" fmla="*/ 1588 h 2339"/>
                <a:gd name="T2" fmla="*/ 253 w 3088"/>
                <a:gd name="T3" fmla="*/ 1795 h 2339"/>
                <a:gd name="T4" fmla="*/ 151 w 3088"/>
                <a:gd name="T5" fmla="*/ 1810 h 2339"/>
                <a:gd name="T6" fmla="*/ 351 w 3088"/>
                <a:gd name="T7" fmla="*/ 1761 h 2339"/>
                <a:gd name="T8" fmla="*/ 416 w 3088"/>
                <a:gd name="T9" fmla="*/ 1857 h 2339"/>
                <a:gd name="T10" fmla="*/ 1140 w 3088"/>
                <a:gd name="T11" fmla="*/ 1652 h 2339"/>
                <a:gd name="T12" fmla="*/ 1216 w 3088"/>
                <a:gd name="T13" fmla="*/ 1738 h 2339"/>
                <a:gd name="T14" fmla="*/ 696 w 3088"/>
                <a:gd name="T15" fmla="*/ 1546 h 2339"/>
                <a:gd name="T16" fmla="*/ 738 w 3088"/>
                <a:gd name="T17" fmla="*/ 1710 h 2339"/>
                <a:gd name="T18" fmla="*/ 860 w 3088"/>
                <a:gd name="T19" fmla="*/ 1854 h 2339"/>
                <a:gd name="T20" fmla="*/ 832 w 3088"/>
                <a:gd name="T21" fmla="*/ 1684 h 2339"/>
                <a:gd name="T22" fmla="*/ 2021 w 3088"/>
                <a:gd name="T23" fmla="*/ 1860 h 2339"/>
                <a:gd name="T24" fmla="*/ 2158 w 3088"/>
                <a:gd name="T25" fmla="*/ 1747 h 2339"/>
                <a:gd name="T26" fmla="*/ 2100 w 3088"/>
                <a:gd name="T27" fmla="*/ 1730 h 2339"/>
                <a:gd name="T28" fmla="*/ 2059 w 3088"/>
                <a:gd name="T29" fmla="*/ 1684 h 2339"/>
                <a:gd name="T30" fmla="*/ 1309 w 3088"/>
                <a:gd name="T31" fmla="*/ 1734 h 2339"/>
                <a:gd name="T32" fmla="*/ 1445 w 3088"/>
                <a:gd name="T33" fmla="*/ 1844 h 2339"/>
                <a:gd name="T34" fmla="*/ 1473 w 3088"/>
                <a:gd name="T35" fmla="*/ 1923 h 2339"/>
                <a:gd name="T36" fmla="*/ 1369 w 3088"/>
                <a:gd name="T37" fmla="*/ 1781 h 2339"/>
                <a:gd name="T38" fmla="*/ 1727 w 3088"/>
                <a:gd name="T39" fmla="*/ 1677 h 2339"/>
                <a:gd name="T40" fmla="*/ 1632 w 3088"/>
                <a:gd name="T41" fmla="*/ 1778 h 2339"/>
                <a:gd name="T42" fmla="*/ 1822 w 3088"/>
                <a:gd name="T43" fmla="*/ 1710 h 2339"/>
                <a:gd name="T44" fmla="*/ 1686 w 3088"/>
                <a:gd name="T45" fmla="*/ 1786 h 2339"/>
                <a:gd name="T46" fmla="*/ 1708 w 3088"/>
                <a:gd name="T47" fmla="*/ 1817 h 2339"/>
                <a:gd name="T48" fmla="*/ 2240 w 3088"/>
                <a:gd name="T49" fmla="*/ 1766 h 2339"/>
                <a:gd name="T50" fmla="*/ 2227 w 3088"/>
                <a:gd name="T51" fmla="*/ 1653 h 2339"/>
                <a:gd name="T52" fmla="*/ 2290 w 3088"/>
                <a:gd name="T53" fmla="*/ 1866 h 2339"/>
                <a:gd name="T54" fmla="*/ 2321 w 3088"/>
                <a:gd name="T55" fmla="*/ 1709 h 2339"/>
                <a:gd name="T56" fmla="*/ 2908 w 3088"/>
                <a:gd name="T57" fmla="*/ 1750 h 2339"/>
                <a:gd name="T58" fmla="*/ 2730 w 3088"/>
                <a:gd name="T59" fmla="*/ 1683 h 2339"/>
                <a:gd name="T60" fmla="*/ 2852 w 3088"/>
                <a:gd name="T61" fmla="*/ 1860 h 2339"/>
                <a:gd name="T62" fmla="*/ 2639 w 3088"/>
                <a:gd name="T63" fmla="*/ 1783 h 2339"/>
                <a:gd name="T64" fmla="*/ 2605 w 3088"/>
                <a:gd name="T65" fmla="*/ 1853 h 2339"/>
                <a:gd name="T66" fmla="*/ 2464 w 3088"/>
                <a:gd name="T67" fmla="*/ 1861 h 2339"/>
                <a:gd name="T68" fmla="*/ 2495 w 3088"/>
                <a:gd name="T69" fmla="*/ 1812 h 2339"/>
                <a:gd name="T70" fmla="*/ 2998 w 3088"/>
                <a:gd name="T71" fmla="*/ 1639 h 2339"/>
                <a:gd name="T72" fmla="*/ 975 w 3088"/>
                <a:gd name="T73" fmla="*/ 1860 h 2339"/>
                <a:gd name="T74" fmla="*/ 2416 w 3088"/>
                <a:gd name="T75" fmla="*/ 2069 h 2339"/>
                <a:gd name="T76" fmla="*/ 2510 w 3088"/>
                <a:gd name="T77" fmla="*/ 2251 h 2339"/>
                <a:gd name="T78" fmla="*/ 2485 w 3088"/>
                <a:gd name="T79" fmla="*/ 2074 h 2339"/>
                <a:gd name="T80" fmla="*/ 627 w 3088"/>
                <a:gd name="T81" fmla="*/ 2078 h 2339"/>
                <a:gd name="T82" fmla="*/ 672 w 3088"/>
                <a:gd name="T83" fmla="*/ 2089 h 2339"/>
                <a:gd name="T84" fmla="*/ 202 w 3088"/>
                <a:gd name="T85" fmla="*/ 2135 h 2339"/>
                <a:gd name="T86" fmla="*/ 310 w 3088"/>
                <a:gd name="T87" fmla="*/ 2174 h 2339"/>
                <a:gd name="T88" fmla="*/ 503 w 3088"/>
                <a:gd name="T89" fmla="*/ 2174 h 2339"/>
                <a:gd name="T90" fmla="*/ 374 w 3088"/>
                <a:gd name="T91" fmla="*/ 2185 h 2339"/>
                <a:gd name="T92" fmla="*/ 439 w 3088"/>
                <a:gd name="T93" fmla="*/ 2185 h 2339"/>
                <a:gd name="T94" fmla="*/ 2197 w 3088"/>
                <a:gd name="T95" fmla="*/ 2040 h 2339"/>
                <a:gd name="T96" fmla="*/ 1597 w 3088"/>
                <a:gd name="T97" fmla="*/ 2027 h 2339"/>
                <a:gd name="T98" fmla="*/ 1937 w 3088"/>
                <a:gd name="T99" fmla="*/ 2047 h 2339"/>
                <a:gd name="T100" fmla="*/ 2002 w 3088"/>
                <a:gd name="T101" fmla="*/ 2254 h 2339"/>
                <a:gd name="T102" fmla="*/ 2061 w 3088"/>
                <a:gd name="T103" fmla="*/ 2041 h 2339"/>
                <a:gd name="T104" fmla="*/ 2002 w 3088"/>
                <a:gd name="T105" fmla="*/ 2073 h 2339"/>
                <a:gd name="T106" fmla="*/ 767 w 3088"/>
                <a:gd name="T107" fmla="*/ 1934 h 2339"/>
                <a:gd name="T108" fmla="*/ 1202 w 3088"/>
                <a:gd name="T109" fmla="*/ 2037 h 2339"/>
                <a:gd name="T110" fmla="*/ 1108 w 3088"/>
                <a:gd name="T111" fmla="*/ 2086 h 2339"/>
                <a:gd name="T112" fmla="*/ 1280 w 3088"/>
                <a:gd name="T113" fmla="*/ 2078 h 2339"/>
                <a:gd name="T114" fmla="*/ 1385 w 3088"/>
                <a:gd name="T115" fmla="*/ 2249 h 2339"/>
                <a:gd name="T116" fmla="*/ 1403 w 3088"/>
                <a:gd name="T117" fmla="*/ 2332 h 2339"/>
                <a:gd name="T118" fmla="*/ 1354 w 3088"/>
                <a:gd name="T119" fmla="*/ 2200 h 2339"/>
                <a:gd name="T120" fmla="*/ 993 w 3088"/>
                <a:gd name="T121" fmla="*/ 2123 h 2339"/>
                <a:gd name="T122" fmla="*/ 397 w 3088"/>
                <a:gd name="T123" fmla="*/ 963 h 2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088" h="2339">
                  <a:moveTo>
                    <a:pt x="257" y="1763"/>
                  </a:moveTo>
                  <a:lnTo>
                    <a:pt x="257" y="1763"/>
                  </a:lnTo>
                  <a:lnTo>
                    <a:pt x="257" y="1755"/>
                  </a:lnTo>
                  <a:lnTo>
                    <a:pt x="256" y="1749"/>
                  </a:lnTo>
                  <a:lnTo>
                    <a:pt x="253" y="1736"/>
                  </a:lnTo>
                  <a:lnTo>
                    <a:pt x="247" y="1725"/>
                  </a:lnTo>
                  <a:lnTo>
                    <a:pt x="241" y="1716"/>
                  </a:lnTo>
                  <a:lnTo>
                    <a:pt x="233" y="1709"/>
                  </a:lnTo>
                  <a:lnTo>
                    <a:pt x="225" y="1704"/>
                  </a:lnTo>
                  <a:lnTo>
                    <a:pt x="219" y="1699"/>
                  </a:lnTo>
                  <a:lnTo>
                    <a:pt x="212" y="1696"/>
                  </a:lnTo>
                  <a:lnTo>
                    <a:pt x="212" y="1696"/>
                  </a:lnTo>
                  <a:lnTo>
                    <a:pt x="220" y="1690"/>
                  </a:lnTo>
                  <a:lnTo>
                    <a:pt x="226" y="1685"/>
                  </a:lnTo>
                  <a:lnTo>
                    <a:pt x="232" y="1678"/>
                  </a:lnTo>
                  <a:lnTo>
                    <a:pt x="237" y="1671"/>
                  </a:lnTo>
                  <a:lnTo>
                    <a:pt x="242" y="1663"/>
                  </a:lnTo>
                  <a:lnTo>
                    <a:pt x="244" y="1654"/>
                  </a:lnTo>
                  <a:lnTo>
                    <a:pt x="246" y="1645"/>
                  </a:lnTo>
                  <a:lnTo>
                    <a:pt x="246" y="1635"/>
                  </a:lnTo>
                  <a:lnTo>
                    <a:pt x="246" y="1635"/>
                  </a:lnTo>
                  <a:lnTo>
                    <a:pt x="246" y="1626"/>
                  </a:lnTo>
                  <a:lnTo>
                    <a:pt x="245" y="1618"/>
                  </a:lnTo>
                  <a:lnTo>
                    <a:pt x="243" y="1610"/>
                  </a:lnTo>
                  <a:lnTo>
                    <a:pt x="241" y="1602"/>
                  </a:lnTo>
                  <a:lnTo>
                    <a:pt x="237" y="1594"/>
                  </a:lnTo>
                  <a:lnTo>
                    <a:pt x="233" y="1588"/>
                  </a:lnTo>
                  <a:lnTo>
                    <a:pt x="227" y="1582"/>
                  </a:lnTo>
                  <a:lnTo>
                    <a:pt x="222" y="1577"/>
                  </a:lnTo>
                  <a:lnTo>
                    <a:pt x="215" y="1572"/>
                  </a:lnTo>
                  <a:lnTo>
                    <a:pt x="209" y="1568"/>
                  </a:lnTo>
                  <a:lnTo>
                    <a:pt x="201" y="1565"/>
                  </a:lnTo>
                  <a:lnTo>
                    <a:pt x="192" y="1561"/>
                  </a:lnTo>
                  <a:lnTo>
                    <a:pt x="183" y="1559"/>
                  </a:lnTo>
                  <a:lnTo>
                    <a:pt x="173" y="1557"/>
                  </a:lnTo>
                  <a:lnTo>
                    <a:pt x="163" y="1557"/>
                  </a:lnTo>
                  <a:lnTo>
                    <a:pt x="152" y="1556"/>
                  </a:lnTo>
                  <a:lnTo>
                    <a:pt x="22" y="1556"/>
                  </a:lnTo>
                  <a:lnTo>
                    <a:pt x="22" y="1860"/>
                  </a:lnTo>
                  <a:lnTo>
                    <a:pt x="151" y="1860"/>
                  </a:lnTo>
                  <a:lnTo>
                    <a:pt x="151" y="1860"/>
                  </a:lnTo>
                  <a:lnTo>
                    <a:pt x="163" y="1860"/>
                  </a:lnTo>
                  <a:lnTo>
                    <a:pt x="174" y="1859"/>
                  </a:lnTo>
                  <a:lnTo>
                    <a:pt x="185" y="1857"/>
                  </a:lnTo>
                  <a:lnTo>
                    <a:pt x="195" y="1854"/>
                  </a:lnTo>
                  <a:lnTo>
                    <a:pt x="205" y="1850"/>
                  </a:lnTo>
                  <a:lnTo>
                    <a:pt x="214" y="1846"/>
                  </a:lnTo>
                  <a:lnTo>
                    <a:pt x="222" y="1840"/>
                  </a:lnTo>
                  <a:lnTo>
                    <a:pt x="228" y="1835"/>
                  </a:lnTo>
                  <a:lnTo>
                    <a:pt x="235" y="1828"/>
                  </a:lnTo>
                  <a:lnTo>
                    <a:pt x="241" y="1821"/>
                  </a:lnTo>
                  <a:lnTo>
                    <a:pt x="246" y="1813"/>
                  </a:lnTo>
                  <a:lnTo>
                    <a:pt x="249" y="1804"/>
                  </a:lnTo>
                  <a:lnTo>
                    <a:pt x="253" y="1795"/>
                  </a:lnTo>
                  <a:lnTo>
                    <a:pt x="255" y="1785"/>
                  </a:lnTo>
                  <a:lnTo>
                    <a:pt x="256" y="1774"/>
                  </a:lnTo>
                  <a:lnTo>
                    <a:pt x="257" y="1763"/>
                  </a:lnTo>
                  <a:lnTo>
                    <a:pt x="257" y="1763"/>
                  </a:lnTo>
                  <a:close/>
                  <a:moveTo>
                    <a:pt x="151" y="1810"/>
                  </a:moveTo>
                  <a:lnTo>
                    <a:pt x="78" y="1810"/>
                  </a:lnTo>
                  <a:lnTo>
                    <a:pt x="78" y="1722"/>
                  </a:lnTo>
                  <a:lnTo>
                    <a:pt x="151" y="1722"/>
                  </a:lnTo>
                  <a:lnTo>
                    <a:pt x="151" y="1722"/>
                  </a:lnTo>
                  <a:lnTo>
                    <a:pt x="162" y="1723"/>
                  </a:lnTo>
                  <a:lnTo>
                    <a:pt x="171" y="1725"/>
                  </a:lnTo>
                  <a:lnTo>
                    <a:pt x="179" y="1728"/>
                  </a:lnTo>
                  <a:lnTo>
                    <a:pt x="185" y="1733"/>
                  </a:lnTo>
                  <a:lnTo>
                    <a:pt x="191" y="1739"/>
                  </a:lnTo>
                  <a:lnTo>
                    <a:pt x="194" y="1747"/>
                  </a:lnTo>
                  <a:lnTo>
                    <a:pt x="196" y="1755"/>
                  </a:lnTo>
                  <a:lnTo>
                    <a:pt x="198" y="1765"/>
                  </a:lnTo>
                  <a:lnTo>
                    <a:pt x="198" y="1765"/>
                  </a:lnTo>
                  <a:lnTo>
                    <a:pt x="196" y="1775"/>
                  </a:lnTo>
                  <a:lnTo>
                    <a:pt x="194" y="1784"/>
                  </a:lnTo>
                  <a:lnTo>
                    <a:pt x="190" y="1792"/>
                  </a:lnTo>
                  <a:lnTo>
                    <a:pt x="185" y="1797"/>
                  </a:lnTo>
                  <a:lnTo>
                    <a:pt x="179" y="1803"/>
                  </a:lnTo>
                  <a:lnTo>
                    <a:pt x="171" y="1806"/>
                  </a:lnTo>
                  <a:lnTo>
                    <a:pt x="161" y="1808"/>
                  </a:lnTo>
                  <a:lnTo>
                    <a:pt x="151" y="1810"/>
                  </a:lnTo>
                  <a:lnTo>
                    <a:pt x="151" y="1810"/>
                  </a:lnTo>
                  <a:close/>
                  <a:moveTo>
                    <a:pt x="150" y="1673"/>
                  </a:moveTo>
                  <a:lnTo>
                    <a:pt x="78" y="1673"/>
                  </a:lnTo>
                  <a:lnTo>
                    <a:pt x="78" y="1608"/>
                  </a:lnTo>
                  <a:lnTo>
                    <a:pt x="148" y="1608"/>
                  </a:lnTo>
                  <a:lnTo>
                    <a:pt x="148" y="1608"/>
                  </a:lnTo>
                  <a:lnTo>
                    <a:pt x="157" y="1609"/>
                  </a:lnTo>
                  <a:lnTo>
                    <a:pt x="166" y="1610"/>
                  </a:lnTo>
                  <a:lnTo>
                    <a:pt x="172" y="1612"/>
                  </a:lnTo>
                  <a:lnTo>
                    <a:pt x="178" y="1615"/>
                  </a:lnTo>
                  <a:lnTo>
                    <a:pt x="182" y="1621"/>
                  </a:lnTo>
                  <a:lnTo>
                    <a:pt x="185" y="1626"/>
                  </a:lnTo>
                  <a:lnTo>
                    <a:pt x="187" y="1633"/>
                  </a:lnTo>
                  <a:lnTo>
                    <a:pt x="188" y="1641"/>
                  </a:lnTo>
                  <a:lnTo>
                    <a:pt x="188" y="1641"/>
                  </a:lnTo>
                  <a:lnTo>
                    <a:pt x="188" y="1646"/>
                  </a:lnTo>
                  <a:lnTo>
                    <a:pt x="187" y="1652"/>
                  </a:lnTo>
                  <a:lnTo>
                    <a:pt x="184" y="1657"/>
                  </a:lnTo>
                  <a:lnTo>
                    <a:pt x="181" y="1662"/>
                  </a:lnTo>
                  <a:lnTo>
                    <a:pt x="175" y="1666"/>
                  </a:lnTo>
                  <a:lnTo>
                    <a:pt x="169" y="1669"/>
                  </a:lnTo>
                  <a:lnTo>
                    <a:pt x="161" y="1672"/>
                  </a:lnTo>
                  <a:lnTo>
                    <a:pt x="150" y="1673"/>
                  </a:lnTo>
                  <a:lnTo>
                    <a:pt x="150" y="1673"/>
                  </a:lnTo>
                  <a:close/>
                  <a:moveTo>
                    <a:pt x="296" y="1764"/>
                  </a:moveTo>
                  <a:lnTo>
                    <a:pt x="296" y="1639"/>
                  </a:lnTo>
                  <a:lnTo>
                    <a:pt x="351" y="1639"/>
                  </a:lnTo>
                  <a:lnTo>
                    <a:pt x="351" y="1761"/>
                  </a:lnTo>
                  <a:lnTo>
                    <a:pt x="351" y="1761"/>
                  </a:lnTo>
                  <a:lnTo>
                    <a:pt x="351" y="1773"/>
                  </a:lnTo>
                  <a:lnTo>
                    <a:pt x="353" y="1785"/>
                  </a:lnTo>
                  <a:lnTo>
                    <a:pt x="356" y="1794"/>
                  </a:lnTo>
                  <a:lnTo>
                    <a:pt x="361" y="1802"/>
                  </a:lnTo>
                  <a:lnTo>
                    <a:pt x="366" y="1807"/>
                  </a:lnTo>
                  <a:lnTo>
                    <a:pt x="373" y="1812"/>
                  </a:lnTo>
                  <a:lnTo>
                    <a:pt x="382" y="1814"/>
                  </a:lnTo>
                  <a:lnTo>
                    <a:pt x="392" y="1815"/>
                  </a:lnTo>
                  <a:lnTo>
                    <a:pt x="392" y="1815"/>
                  </a:lnTo>
                  <a:lnTo>
                    <a:pt x="402" y="1814"/>
                  </a:lnTo>
                  <a:lnTo>
                    <a:pt x="409" y="1812"/>
                  </a:lnTo>
                  <a:lnTo>
                    <a:pt x="417" y="1807"/>
                  </a:lnTo>
                  <a:lnTo>
                    <a:pt x="423" y="1802"/>
                  </a:lnTo>
                  <a:lnTo>
                    <a:pt x="427" y="1794"/>
                  </a:lnTo>
                  <a:lnTo>
                    <a:pt x="430" y="1784"/>
                  </a:lnTo>
                  <a:lnTo>
                    <a:pt x="433" y="1773"/>
                  </a:lnTo>
                  <a:lnTo>
                    <a:pt x="433" y="1761"/>
                  </a:lnTo>
                  <a:lnTo>
                    <a:pt x="433" y="1639"/>
                  </a:lnTo>
                  <a:lnTo>
                    <a:pt x="488" y="1639"/>
                  </a:lnTo>
                  <a:lnTo>
                    <a:pt x="488" y="1860"/>
                  </a:lnTo>
                  <a:lnTo>
                    <a:pt x="433" y="1860"/>
                  </a:lnTo>
                  <a:lnTo>
                    <a:pt x="433" y="1843"/>
                  </a:lnTo>
                  <a:lnTo>
                    <a:pt x="433" y="1843"/>
                  </a:lnTo>
                  <a:lnTo>
                    <a:pt x="428" y="1848"/>
                  </a:lnTo>
                  <a:lnTo>
                    <a:pt x="422" y="1853"/>
                  </a:lnTo>
                  <a:lnTo>
                    <a:pt x="416" y="1857"/>
                  </a:lnTo>
                  <a:lnTo>
                    <a:pt x="409" y="1859"/>
                  </a:lnTo>
                  <a:lnTo>
                    <a:pt x="403" y="1862"/>
                  </a:lnTo>
                  <a:lnTo>
                    <a:pt x="395" y="1864"/>
                  </a:lnTo>
                  <a:lnTo>
                    <a:pt x="387" y="1865"/>
                  </a:lnTo>
                  <a:lnTo>
                    <a:pt x="380" y="1866"/>
                  </a:lnTo>
                  <a:lnTo>
                    <a:pt x="380" y="1866"/>
                  </a:lnTo>
                  <a:lnTo>
                    <a:pt x="366" y="1865"/>
                  </a:lnTo>
                  <a:lnTo>
                    <a:pt x="355" y="1862"/>
                  </a:lnTo>
                  <a:lnTo>
                    <a:pt x="345" y="1859"/>
                  </a:lnTo>
                  <a:lnTo>
                    <a:pt x="336" y="1855"/>
                  </a:lnTo>
                  <a:lnTo>
                    <a:pt x="328" y="1849"/>
                  </a:lnTo>
                  <a:lnTo>
                    <a:pt x="321" y="1844"/>
                  </a:lnTo>
                  <a:lnTo>
                    <a:pt x="316" y="1836"/>
                  </a:lnTo>
                  <a:lnTo>
                    <a:pt x="310" y="1828"/>
                  </a:lnTo>
                  <a:lnTo>
                    <a:pt x="307" y="1821"/>
                  </a:lnTo>
                  <a:lnTo>
                    <a:pt x="304" y="1813"/>
                  </a:lnTo>
                  <a:lnTo>
                    <a:pt x="299" y="1795"/>
                  </a:lnTo>
                  <a:lnTo>
                    <a:pt x="297" y="1779"/>
                  </a:lnTo>
                  <a:lnTo>
                    <a:pt x="296" y="1764"/>
                  </a:lnTo>
                  <a:lnTo>
                    <a:pt x="296" y="1764"/>
                  </a:lnTo>
                  <a:close/>
                  <a:moveTo>
                    <a:pt x="1135" y="1860"/>
                  </a:moveTo>
                  <a:lnTo>
                    <a:pt x="1079" y="1860"/>
                  </a:lnTo>
                  <a:lnTo>
                    <a:pt x="1079" y="1639"/>
                  </a:lnTo>
                  <a:lnTo>
                    <a:pt x="1135" y="1639"/>
                  </a:lnTo>
                  <a:lnTo>
                    <a:pt x="1135" y="1657"/>
                  </a:lnTo>
                  <a:lnTo>
                    <a:pt x="1135" y="1657"/>
                  </a:lnTo>
                  <a:lnTo>
                    <a:pt x="1140" y="1652"/>
                  </a:lnTo>
                  <a:lnTo>
                    <a:pt x="1146" y="1646"/>
                  </a:lnTo>
                  <a:lnTo>
                    <a:pt x="1152" y="1643"/>
                  </a:lnTo>
                  <a:lnTo>
                    <a:pt x="1159" y="1640"/>
                  </a:lnTo>
                  <a:lnTo>
                    <a:pt x="1167" y="1636"/>
                  </a:lnTo>
                  <a:lnTo>
                    <a:pt x="1173" y="1635"/>
                  </a:lnTo>
                  <a:lnTo>
                    <a:pt x="1182" y="1634"/>
                  </a:lnTo>
                  <a:lnTo>
                    <a:pt x="1190" y="1633"/>
                  </a:lnTo>
                  <a:lnTo>
                    <a:pt x="1190" y="1633"/>
                  </a:lnTo>
                  <a:lnTo>
                    <a:pt x="1200" y="1634"/>
                  </a:lnTo>
                  <a:lnTo>
                    <a:pt x="1208" y="1635"/>
                  </a:lnTo>
                  <a:lnTo>
                    <a:pt x="1217" y="1637"/>
                  </a:lnTo>
                  <a:lnTo>
                    <a:pt x="1225" y="1640"/>
                  </a:lnTo>
                  <a:lnTo>
                    <a:pt x="1233" y="1643"/>
                  </a:lnTo>
                  <a:lnTo>
                    <a:pt x="1239" y="1648"/>
                  </a:lnTo>
                  <a:lnTo>
                    <a:pt x="1245" y="1653"/>
                  </a:lnTo>
                  <a:lnTo>
                    <a:pt x="1250" y="1659"/>
                  </a:lnTo>
                  <a:lnTo>
                    <a:pt x="1256" y="1666"/>
                  </a:lnTo>
                  <a:lnTo>
                    <a:pt x="1259" y="1674"/>
                  </a:lnTo>
                  <a:lnTo>
                    <a:pt x="1264" y="1682"/>
                  </a:lnTo>
                  <a:lnTo>
                    <a:pt x="1266" y="1690"/>
                  </a:lnTo>
                  <a:lnTo>
                    <a:pt x="1268" y="1700"/>
                  </a:lnTo>
                  <a:lnTo>
                    <a:pt x="1270" y="1711"/>
                  </a:lnTo>
                  <a:lnTo>
                    <a:pt x="1271" y="1722"/>
                  </a:lnTo>
                  <a:lnTo>
                    <a:pt x="1271" y="1734"/>
                  </a:lnTo>
                  <a:lnTo>
                    <a:pt x="1271" y="1860"/>
                  </a:lnTo>
                  <a:lnTo>
                    <a:pt x="1216" y="1860"/>
                  </a:lnTo>
                  <a:lnTo>
                    <a:pt x="1216" y="1738"/>
                  </a:lnTo>
                  <a:lnTo>
                    <a:pt x="1216" y="1738"/>
                  </a:lnTo>
                  <a:lnTo>
                    <a:pt x="1216" y="1725"/>
                  </a:lnTo>
                  <a:lnTo>
                    <a:pt x="1214" y="1714"/>
                  </a:lnTo>
                  <a:lnTo>
                    <a:pt x="1211" y="1705"/>
                  </a:lnTo>
                  <a:lnTo>
                    <a:pt x="1206" y="1697"/>
                  </a:lnTo>
                  <a:lnTo>
                    <a:pt x="1201" y="1691"/>
                  </a:lnTo>
                  <a:lnTo>
                    <a:pt x="1194" y="1687"/>
                  </a:lnTo>
                  <a:lnTo>
                    <a:pt x="1186" y="1685"/>
                  </a:lnTo>
                  <a:lnTo>
                    <a:pt x="1176" y="1684"/>
                  </a:lnTo>
                  <a:lnTo>
                    <a:pt x="1176" y="1684"/>
                  </a:lnTo>
                  <a:lnTo>
                    <a:pt x="1167" y="1685"/>
                  </a:lnTo>
                  <a:lnTo>
                    <a:pt x="1158" y="1687"/>
                  </a:lnTo>
                  <a:lnTo>
                    <a:pt x="1151" y="1691"/>
                  </a:lnTo>
                  <a:lnTo>
                    <a:pt x="1146" y="1697"/>
                  </a:lnTo>
                  <a:lnTo>
                    <a:pt x="1140" y="1705"/>
                  </a:lnTo>
                  <a:lnTo>
                    <a:pt x="1137" y="1715"/>
                  </a:lnTo>
                  <a:lnTo>
                    <a:pt x="1135" y="1726"/>
                  </a:lnTo>
                  <a:lnTo>
                    <a:pt x="1135" y="1738"/>
                  </a:lnTo>
                  <a:lnTo>
                    <a:pt x="1135" y="1860"/>
                  </a:lnTo>
                  <a:close/>
                  <a:moveTo>
                    <a:pt x="593" y="1742"/>
                  </a:moveTo>
                  <a:lnTo>
                    <a:pt x="593" y="1860"/>
                  </a:lnTo>
                  <a:lnTo>
                    <a:pt x="537" y="1860"/>
                  </a:lnTo>
                  <a:lnTo>
                    <a:pt x="537" y="1639"/>
                  </a:lnTo>
                  <a:lnTo>
                    <a:pt x="593" y="1639"/>
                  </a:lnTo>
                  <a:lnTo>
                    <a:pt x="593" y="1742"/>
                  </a:lnTo>
                  <a:close/>
                  <a:moveTo>
                    <a:pt x="641" y="1573"/>
                  </a:moveTo>
                  <a:lnTo>
                    <a:pt x="696" y="1546"/>
                  </a:lnTo>
                  <a:lnTo>
                    <a:pt x="696" y="1747"/>
                  </a:lnTo>
                  <a:lnTo>
                    <a:pt x="696" y="1860"/>
                  </a:lnTo>
                  <a:lnTo>
                    <a:pt x="641" y="1860"/>
                  </a:lnTo>
                  <a:lnTo>
                    <a:pt x="641" y="1573"/>
                  </a:lnTo>
                  <a:close/>
                  <a:moveTo>
                    <a:pt x="871" y="1654"/>
                  </a:moveTo>
                  <a:lnTo>
                    <a:pt x="871" y="1654"/>
                  </a:lnTo>
                  <a:lnTo>
                    <a:pt x="866" y="1648"/>
                  </a:lnTo>
                  <a:lnTo>
                    <a:pt x="861" y="1645"/>
                  </a:lnTo>
                  <a:lnTo>
                    <a:pt x="854" y="1641"/>
                  </a:lnTo>
                  <a:lnTo>
                    <a:pt x="849" y="1639"/>
                  </a:lnTo>
                  <a:lnTo>
                    <a:pt x="842" y="1636"/>
                  </a:lnTo>
                  <a:lnTo>
                    <a:pt x="835" y="1634"/>
                  </a:lnTo>
                  <a:lnTo>
                    <a:pt x="822" y="1633"/>
                  </a:lnTo>
                  <a:lnTo>
                    <a:pt x="822" y="1633"/>
                  </a:lnTo>
                  <a:lnTo>
                    <a:pt x="812" y="1634"/>
                  </a:lnTo>
                  <a:lnTo>
                    <a:pt x="802" y="1635"/>
                  </a:lnTo>
                  <a:lnTo>
                    <a:pt x="794" y="1637"/>
                  </a:lnTo>
                  <a:lnTo>
                    <a:pt x="786" y="1641"/>
                  </a:lnTo>
                  <a:lnTo>
                    <a:pt x="778" y="1645"/>
                  </a:lnTo>
                  <a:lnTo>
                    <a:pt x="770" y="1651"/>
                  </a:lnTo>
                  <a:lnTo>
                    <a:pt x="764" y="1657"/>
                  </a:lnTo>
                  <a:lnTo>
                    <a:pt x="758" y="1664"/>
                  </a:lnTo>
                  <a:lnTo>
                    <a:pt x="753" y="1672"/>
                  </a:lnTo>
                  <a:lnTo>
                    <a:pt x="748" y="1680"/>
                  </a:lnTo>
                  <a:lnTo>
                    <a:pt x="744" y="1689"/>
                  </a:lnTo>
                  <a:lnTo>
                    <a:pt x="741" y="1699"/>
                  </a:lnTo>
                  <a:lnTo>
                    <a:pt x="738" y="1710"/>
                  </a:lnTo>
                  <a:lnTo>
                    <a:pt x="736" y="1722"/>
                  </a:lnTo>
                  <a:lnTo>
                    <a:pt x="735" y="1734"/>
                  </a:lnTo>
                  <a:lnTo>
                    <a:pt x="735" y="1747"/>
                  </a:lnTo>
                  <a:lnTo>
                    <a:pt x="735" y="1747"/>
                  </a:lnTo>
                  <a:lnTo>
                    <a:pt x="735" y="1761"/>
                  </a:lnTo>
                  <a:lnTo>
                    <a:pt x="736" y="1773"/>
                  </a:lnTo>
                  <a:lnTo>
                    <a:pt x="738" y="1785"/>
                  </a:lnTo>
                  <a:lnTo>
                    <a:pt x="741" y="1796"/>
                  </a:lnTo>
                  <a:lnTo>
                    <a:pt x="744" y="1807"/>
                  </a:lnTo>
                  <a:lnTo>
                    <a:pt x="747" y="1817"/>
                  </a:lnTo>
                  <a:lnTo>
                    <a:pt x="752" y="1826"/>
                  </a:lnTo>
                  <a:lnTo>
                    <a:pt x="757" y="1834"/>
                  </a:lnTo>
                  <a:lnTo>
                    <a:pt x="764" y="1841"/>
                  </a:lnTo>
                  <a:lnTo>
                    <a:pt x="769" y="1847"/>
                  </a:lnTo>
                  <a:lnTo>
                    <a:pt x="777" y="1853"/>
                  </a:lnTo>
                  <a:lnTo>
                    <a:pt x="785" y="1857"/>
                  </a:lnTo>
                  <a:lnTo>
                    <a:pt x="792" y="1860"/>
                  </a:lnTo>
                  <a:lnTo>
                    <a:pt x="801" y="1864"/>
                  </a:lnTo>
                  <a:lnTo>
                    <a:pt x="811" y="1865"/>
                  </a:lnTo>
                  <a:lnTo>
                    <a:pt x="821" y="1866"/>
                  </a:lnTo>
                  <a:lnTo>
                    <a:pt x="821" y="1866"/>
                  </a:lnTo>
                  <a:lnTo>
                    <a:pt x="828" y="1865"/>
                  </a:lnTo>
                  <a:lnTo>
                    <a:pt x="834" y="1864"/>
                  </a:lnTo>
                  <a:lnTo>
                    <a:pt x="841" y="1862"/>
                  </a:lnTo>
                  <a:lnTo>
                    <a:pt x="848" y="1860"/>
                  </a:lnTo>
                  <a:lnTo>
                    <a:pt x="853" y="1857"/>
                  </a:lnTo>
                  <a:lnTo>
                    <a:pt x="860" y="1854"/>
                  </a:lnTo>
                  <a:lnTo>
                    <a:pt x="865" y="1849"/>
                  </a:lnTo>
                  <a:lnTo>
                    <a:pt x="871" y="1844"/>
                  </a:lnTo>
                  <a:lnTo>
                    <a:pt x="871" y="1860"/>
                  </a:lnTo>
                  <a:lnTo>
                    <a:pt x="926" y="1860"/>
                  </a:lnTo>
                  <a:lnTo>
                    <a:pt x="926" y="1546"/>
                  </a:lnTo>
                  <a:lnTo>
                    <a:pt x="871" y="1573"/>
                  </a:lnTo>
                  <a:lnTo>
                    <a:pt x="871" y="1654"/>
                  </a:lnTo>
                  <a:close/>
                  <a:moveTo>
                    <a:pt x="832" y="1815"/>
                  </a:moveTo>
                  <a:lnTo>
                    <a:pt x="832" y="1815"/>
                  </a:lnTo>
                  <a:lnTo>
                    <a:pt x="826" y="1814"/>
                  </a:lnTo>
                  <a:lnTo>
                    <a:pt x="818" y="1812"/>
                  </a:lnTo>
                  <a:lnTo>
                    <a:pt x="811" y="1808"/>
                  </a:lnTo>
                  <a:lnTo>
                    <a:pt x="805" y="1802"/>
                  </a:lnTo>
                  <a:lnTo>
                    <a:pt x="799" y="1793"/>
                  </a:lnTo>
                  <a:lnTo>
                    <a:pt x="795" y="1781"/>
                  </a:lnTo>
                  <a:lnTo>
                    <a:pt x="791" y="1765"/>
                  </a:lnTo>
                  <a:lnTo>
                    <a:pt x="790" y="1746"/>
                  </a:lnTo>
                  <a:lnTo>
                    <a:pt x="790" y="1746"/>
                  </a:lnTo>
                  <a:lnTo>
                    <a:pt x="791" y="1728"/>
                  </a:lnTo>
                  <a:lnTo>
                    <a:pt x="795" y="1715"/>
                  </a:lnTo>
                  <a:lnTo>
                    <a:pt x="799" y="1704"/>
                  </a:lnTo>
                  <a:lnTo>
                    <a:pt x="805" y="1696"/>
                  </a:lnTo>
                  <a:lnTo>
                    <a:pt x="810" y="1689"/>
                  </a:lnTo>
                  <a:lnTo>
                    <a:pt x="818" y="1686"/>
                  </a:lnTo>
                  <a:lnTo>
                    <a:pt x="824" y="1684"/>
                  </a:lnTo>
                  <a:lnTo>
                    <a:pt x="832" y="1684"/>
                  </a:lnTo>
                  <a:lnTo>
                    <a:pt x="832" y="1684"/>
                  </a:lnTo>
                  <a:lnTo>
                    <a:pt x="839" y="1684"/>
                  </a:lnTo>
                  <a:lnTo>
                    <a:pt x="845" y="1686"/>
                  </a:lnTo>
                  <a:lnTo>
                    <a:pt x="852" y="1688"/>
                  </a:lnTo>
                  <a:lnTo>
                    <a:pt x="856" y="1691"/>
                  </a:lnTo>
                  <a:lnTo>
                    <a:pt x="861" y="1695"/>
                  </a:lnTo>
                  <a:lnTo>
                    <a:pt x="865" y="1698"/>
                  </a:lnTo>
                  <a:lnTo>
                    <a:pt x="871" y="1706"/>
                  </a:lnTo>
                  <a:lnTo>
                    <a:pt x="871" y="1793"/>
                  </a:lnTo>
                  <a:lnTo>
                    <a:pt x="871" y="1793"/>
                  </a:lnTo>
                  <a:lnTo>
                    <a:pt x="864" y="1801"/>
                  </a:lnTo>
                  <a:lnTo>
                    <a:pt x="856" y="1807"/>
                  </a:lnTo>
                  <a:lnTo>
                    <a:pt x="852" y="1811"/>
                  </a:lnTo>
                  <a:lnTo>
                    <a:pt x="845" y="1813"/>
                  </a:lnTo>
                  <a:lnTo>
                    <a:pt x="840" y="1814"/>
                  </a:lnTo>
                  <a:lnTo>
                    <a:pt x="832" y="1815"/>
                  </a:lnTo>
                  <a:lnTo>
                    <a:pt x="832" y="1815"/>
                  </a:lnTo>
                  <a:close/>
                  <a:moveTo>
                    <a:pt x="2069" y="1633"/>
                  </a:moveTo>
                  <a:lnTo>
                    <a:pt x="2069" y="1633"/>
                  </a:lnTo>
                  <a:lnTo>
                    <a:pt x="2064" y="1634"/>
                  </a:lnTo>
                  <a:lnTo>
                    <a:pt x="2057" y="1635"/>
                  </a:lnTo>
                  <a:lnTo>
                    <a:pt x="2044" y="1639"/>
                  </a:lnTo>
                  <a:lnTo>
                    <a:pt x="2032" y="1645"/>
                  </a:lnTo>
                  <a:lnTo>
                    <a:pt x="2021" y="1654"/>
                  </a:lnTo>
                  <a:lnTo>
                    <a:pt x="2021" y="1551"/>
                  </a:lnTo>
                  <a:lnTo>
                    <a:pt x="1966" y="1579"/>
                  </a:lnTo>
                  <a:lnTo>
                    <a:pt x="1966" y="1860"/>
                  </a:lnTo>
                  <a:lnTo>
                    <a:pt x="2021" y="1860"/>
                  </a:lnTo>
                  <a:lnTo>
                    <a:pt x="2021" y="1844"/>
                  </a:lnTo>
                  <a:lnTo>
                    <a:pt x="2021" y="1844"/>
                  </a:lnTo>
                  <a:lnTo>
                    <a:pt x="2025" y="1849"/>
                  </a:lnTo>
                  <a:lnTo>
                    <a:pt x="2032" y="1854"/>
                  </a:lnTo>
                  <a:lnTo>
                    <a:pt x="2037" y="1857"/>
                  </a:lnTo>
                  <a:lnTo>
                    <a:pt x="2044" y="1860"/>
                  </a:lnTo>
                  <a:lnTo>
                    <a:pt x="2049" y="1862"/>
                  </a:lnTo>
                  <a:lnTo>
                    <a:pt x="2057" y="1864"/>
                  </a:lnTo>
                  <a:lnTo>
                    <a:pt x="2064" y="1865"/>
                  </a:lnTo>
                  <a:lnTo>
                    <a:pt x="2070" y="1866"/>
                  </a:lnTo>
                  <a:lnTo>
                    <a:pt x="2070" y="1866"/>
                  </a:lnTo>
                  <a:lnTo>
                    <a:pt x="2080" y="1865"/>
                  </a:lnTo>
                  <a:lnTo>
                    <a:pt x="2090" y="1864"/>
                  </a:lnTo>
                  <a:lnTo>
                    <a:pt x="2099" y="1861"/>
                  </a:lnTo>
                  <a:lnTo>
                    <a:pt x="2108" y="1857"/>
                  </a:lnTo>
                  <a:lnTo>
                    <a:pt x="2116" y="1853"/>
                  </a:lnTo>
                  <a:lnTo>
                    <a:pt x="2122" y="1848"/>
                  </a:lnTo>
                  <a:lnTo>
                    <a:pt x="2129" y="1841"/>
                  </a:lnTo>
                  <a:lnTo>
                    <a:pt x="2134" y="1835"/>
                  </a:lnTo>
                  <a:lnTo>
                    <a:pt x="2140" y="1826"/>
                  </a:lnTo>
                  <a:lnTo>
                    <a:pt x="2144" y="1817"/>
                  </a:lnTo>
                  <a:lnTo>
                    <a:pt x="2148" y="1807"/>
                  </a:lnTo>
                  <a:lnTo>
                    <a:pt x="2151" y="1797"/>
                  </a:lnTo>
                  <a:lnTo>
                    <a:pt x="2154" y="1786"/>
                  </a:lnTo>
                  <a:lnTo>
                    <a:pt x="2155" y="1774"/>
                  </a:lnTo>
                  <a:lnTo>
                    <a:pt x="2157" y="1761"/>
                  </a:lnTo>
                  <a:lnTo>
                    <a:pt x="2158" y="1747"/>
                  </a:lnTo>
                  <a:lnTo>
                    <a:pt x="2158" y="1747"/>
                  </a:lnTo>
                  <a:lnTo>
                    <a:pt x="2157" y="1734"/>
                  </a:lnTo>
                  <a:lnTo>
                    <a:pt x="2155" y="1722"/>
                  </a:lnTo>
                  <a:lnTo>
                    <a:pt x="2153" y="1710"/>
                  </a:lnTo>
                  <a:lnTo>
                    <a:pt x="2151" y="1699"/>
                  </a:lnTo>
                  <a:lnTo>
                    <a:pt x="2148" y="1689"/>
                  </a:lnTo>
                  <a:lnTo>
                    <a:pt x="2143" y="1680"/>
                  </a:lnTo>
                  <a:lnTo>
                    <a:pt x="2139" y="1672"/>
                  </a:lnTo>
                  <a:lnTo>
                    <a:pt x="2133" y="1664"/>
                  </a:lnTo>
                  <a:lnTo>
                    <a:pt x="2128" y="1657"/>
                  </a:lnTo>
                  <a:lnTo>
                    <a:pt x="2121" y="1651"/>
                  </a:lnTo>
                  <a:lnTo>
                    <a:pt x="2113" y="1645"/>
                  </a:lnTo>
                  <a:lnTo>
                    <a:pt x="2106" y="1641"/>
                  </a:lnTo>
                  <a:lnTo>
                    <a:pt x="2098" y="1637"/>
                  </a:lnTo>
                  <a:lnTo>
                    <a:pt x="2089" y="1635"/>
                  </a:lnTo>
                  <a:lnTo>
                    <a:pt x="2079" y="1634"/>
                  </a:lnTo>
                  <a:lnTo>
                    <a:pt x="2069" y="1633"/>
                  </a:lnTo>
                  <a:lnTo>
                    <a:pt x="2069" y="1633"/>
                  </a:lnTo>
                  <a:close/>
                  <a:moveTo>
                    <a:pt x="2059" y="1684"/>
                  </a:moveTo>
                  <a:lnTo>
                    <a:pt x="2059" y="1684"/>
                  </a:lnTo>
                  <a:lnTo>
                    <a:pt x="2067" y="1685"/>
                  </a:lnTo>
                  <a:lnTo>
                    <a:pt x="2075" y="1687"/>
                  </a:lnTo>
                  <a:lnTo>
                    <a:pt x="2081" y="1691"/>
                  </a:lnTo>
                  <a:lnTo>
                    <a:pt x="2088" y="1698"/>
                  </a:lnTo>
                  <a:lnTo>
                    <a:pt x="2094" y="1706"/>
                  </a:lnTo>
                  <a:lnTo>
                    <a:pt x="2097" y="1717"/>
                  </a:lnTo>
                  <a:lnTo>
                    <a:pt x="2100" y="1730"/>
                  </a:lnTo>
                  <a:lnTo>
                    <a:pt x="2101" y="1746"/>
                  </a:lnTo>
                  <a:lnTo>
                    <a:pt x="2101" y="1746"/>
                  </a:lnTo>
                  <a:lnTo>
                    <a:pt x="2100" y="1762"/>
                  </a:lnTo>
                  <a:lnTo>
                    <a:pt x="2098" y="1776"/>
                  </a:lnTo>
                  <a:lnTo>
                    <a:pt x="2096" y="1787"/>
                  </a:lnTo>
                  <a:lnTo>
                    <a:pt x="2091" y="1797"/>
                  </a:lnTo>
                  <a:lnTo>
                    <a:pt x="2085" y="1805"/>
                  </a:lnTo>
                  <a:lnTo>
                    <a:pt x="2078" y="1811"/>
                  </a:lnTo>
                  <a:lnTo>
                    <a:pt x="2070" y="1814"/>
                  </a:lnTo>
                  <a:lnTo>
                    <a:pt x="2061" y="1815"/>
                  </a:lnTo>
                  <a:lnTo>
                    <a:pt x="2061" y="1815"/>
                  </a:lnTo>
                  <a:lnTo>
                    <a:pt x="2053" y="1814"/>
                  </a:lnTo>
                  <a:lnTo>
                    <a:pt x="2046" y="1813"/>
                  </a:lnTo>
                  <a:lnTo>
                    <a:pt x="2041" y="1810"/>
                  </a:lnTo>
                  <a:lnTo>
                    <a:pt x="2035" y="1807"/>
                  </a:lnTo>
                  <a:lnTo>
                    <a:pt x="2026" y="1800"/>
                  </a:lnTo>
                  <a:lnTo>
                    <a:pt x="2021" y="1794"/>
                  </a:lnTo>
                  <a:lnTo>
                    <a:pt x="2021" y="1706"/>
                  </a:lnTo>
                  <a:lnTo>
                    <a:pt x="2021" y="1706"/>
                  </a:lnTo>
                  <a:lnTo>
                    <a:pt x="2024" y="1701"/>
                  </a:lnTo>
                  <a:lnTo>
                    <a:pt x="2029" y="1697"/>
                  </a:lnTo>
                  <a:lnTo>
                    <a:pt x="2033" y="1693"/>
                  </a:lnTo>
                  <a:lnTo>
                    <a:pt x="2037" y="1689"/>
                  </a:lnTo>
                  <a:lnTo>
                    <a:pt x="2043" y="1687"/>
                  </a:lnTo>
                  <a:lnTo>
                    <a:pt x="2048" y="1685"/>
                  </a:lnTo>
                  <a:lnTo>
                    <a:pt x="2054" y="1684"/>
                  </a:lnTo>
                  <a:lnTo>
                    <a:pt x="2059" y="1684"/>
                  </a:lnTo>
                  <a:lnTo>
                    <a:pt x="2059" y="1684"/>
                  </a:lnTo>
                  <a:close/>
                  <a:moveTo>
                    <a:pt x="1445" y="1654"/>
                  </a:moveTo>
                  <a:lnTo>
                    <a:pt x="1445" y="1654"/>
                  </a:lnTo>
                  <a:lnTo>
                    <a:pt x="1440" y="1650"/>
                  </a:lnTo>
                  <a:lnTo>
                    <a:pt x="1435" y="1645"/>
                  </a:lnTo>
                  <a:lnTo>
                    <a:pt x="1428" y="1642"/>
                  </a:lnTo>
                  <a:lnTo>
                    <a:pt x="1423" y="1639"/>
                  </a:lnTo>
                  <a:lnTo>
                    <a:pt x="1416" y="1636"/>
                  </a:lnTo>
                  <a:lnTo>
                    <a:pt x="1409" y="1634"/>
                  </a:lnTo>
                  <a:lnTo>
                    <a:pt x="1403" y="1634"/>
                  </a:lnTo>
                  <a:lnTo>
                    <a:pt x="1396" y="1633"/>
                  </a:lnTo>
                  <a:lnTo>
                    <a:pt x="1396" y="1633"/>
                  </a:lnTo>
                  <a:lnTo>
                    <a:pt x="1386" y="1634"/>
                  </a:lnTo>
                  <a:lnTo>
                    <a:pt x="1376" y="1635"/>
                  </a:lnTo>
                  <a:lnTo>
                    <a:pt x="1367" y="1637"/>
                  </a:lnTo>
                  <a:lnTo>
                    <a:pt x="1360" y="1641"/>
                  </a:lnTo>
                  <a:lnTo>
                    <a:pt x="1352" y="1645"/>
                  </a:lnTo>
                  <a:lnTo>
                    <a:pt x="1344" y="1651"/>
                  </a:lnTo>
                  <a:lnTo>
                    <a:pt x="1338" y="1657"/>
                  </a:lnTo>
                  <a:lnTo>
                    <a:pt x="1332" y="1664"/>
                  </a:lnTo>
                  <a:lnTo>
                    <a:pt x="1327" y="1672"/>
                  </a:lnTo>
                  <a:lnTo>
                    <a:pt x="1322" y="1680"/>
                  </a:lnTo>
                  <a:lnTo>
                    <a:pt x="1318" y="1689"/>
                  </a:lnTo>
                  <a:lnTo>
                    <a:pt x="1314" y="1699"/>
                  </a:lnTo>
                  <a:lnTo>
                    <a:pt x="1312" y="1710"/>
                  </a:lnTo>
                  <a:lnTo>
                    <a:pt x="1310" y="1722"/>
                  </a:lnTo>
                  <a:lnTo>
                    <a:pt x="1309" y="1734"/>
                  </a:lnTo>
                  <a:lnTo>
                    <a:pt x="1309" y="1747"/>
                  </a:lnTo>
                  <a:lnTo>
                    <a:pt x="1309" y="1747"/>
                  </a:lnTo>
                  <a:lnTo>
                    <a:pt x="1309" y="1761"/>
                  </a:lnTo>
                  <a:lnTo>
                    <a:pt x="1310" y="1773"/>
                  </a:lnTo>
                  <a:lnTo>
                    <a:pt x="1312" y="1785"/>
                  </a:lnTo>
                  <a:lnTo>
                    <a:pt x="1314" y="1796"/>
                  </a:lnTo>
                  <a:lnTo>
                    <a:pt x="1318" y="1807"/>
                  </a:lnTo>
                  <a:lnTo>
                    <a:pt x="1321" y="1817"/>
                  </a:lnTo>
                  <a:lnTo>
                    <a:pt x="1327" y="1826"/>
                  </a:lnTo>
                  <a:lnTo>
                    <a:pt x="1331" y="1834"/>
                  </a:lnTo>
                  <a:lnTo>
                    <a:pt x="1338" y="1841"/>
                  </a:lnTo>
                  <a:lnTo>
                    <a:pt x="1343" y="1847"/>
                  </a:lnTo>
                  <a:lnTo>
                    <a:pt x="1351" y="1853"/>
                  </a:lnTo>
                  <a:lnTo>
                    <a:pt x="1359" y="1857"/>
                  </a:lnTo>
                  <a:lnTo>
                    <a:pt x="1366" y="1860"/>
                  </a:lnTo>
                  <a:lnTo>
                    <a:pt x="1375" y="1864"/>
                  </a:lnTo>
                  <a:lnTo>
                    <a:pt x="1385" y="1865"/>
                  </a:lnTo>
                  <a:lnTo>
                    <a:pt x="1395" y="1865"/>
                  </a:lnTo>
                  <a:lnTo>
                    <a:pt x="1395" y="1865"/>
                  </a:lnTo>
                  <a:lnTo>
                    <a:pt x="1402" y="1865"/>
                  </a:lnTo>
                  <a:lnTo>
                    <a:pt x="1408" y="1864"/>
                  </a:lnTo>
                  <a:lnTo>
                    <a:pt x="1415" y="1862"/>
                  </a:lnTo>
                  <a:lnTo>
                    <a:pt x="1421" y="1860"/>
                  </a:lnTo>
                  <a:lnTo>
                    <a:pt x="1428" y="1857"/>
                  </a:lnTo>
                  <a:lnTo>
                    <a:pt x="1434" y="1853"/>
                  </a:lnTo>
                  <a:lnTo>
                    <a:pt x="1439" y="1849"/>
                  </a:lnTo>
                  <a:lnTo>
                    <a:pt x="1445" y="1844"/>
                  </a:lnTo>
                  <a:lnTo>
                    <a:pt x="1445" y="1849"/>
                  </a:lnTo>
                  <a:lnTo>
                    <a:pt x="1445" y="1849"/>
                  </a:lnTo>
                  <a:lnTo>
                    <a:pt x="1445" y="1858"/>
                  </a:lnTo>
                  <a:lnTo>
                    <a:pt x="1444" y="1868"/>
                  </a:lnTo>
                  <a:lnTo>
                    <a:pt x="1441" y="1878"/>
                  </a:lnTo>
                  <a:lnTo>
                    <a:pt x="1439" y="1882"/>
                  </a:lnTo>
                  <a:lnTo>
                    <a:pt x="1436" y="1887"/>
                  </a:lnTo>
                  <a:lnTo>
                    <a:pt x="1433" y="1891"/>
                  </a:lnTo>
                  <a:lnTo>
                    <a:pt x="1428" y="1896"/>
                  </a:lnTo>
                  <a:lnTo>
                    <a:pt x="1421" y="1899"/>
                  </a:lnTo>
                  <a:lnTo>
                    <a:pt x="1415" y="1901"/>
                  </a:lnTo>
                  <a:lnTo>
                    <a:pt x="1407" y="1904"/>
                  </a:lnTo>
                  <a:lnTo>
                    <a:pt x="1397" y="1905"/>
                  </a:lnTo>
                  <a:lnTo>
                    <a:pt x="1386" y="1908"/>
                  </a:lnTo>
                  <a:lnTo>
                    <a:pt x="1374" y="1908"/>
                  </a:lnTo>
                  <a:lnTo>
                    <a:pt x="1372" y="1908"/>
                  </a:lnTo>
                  <a:lnTo>
                    <a:pt x="1391" y="1951"/>
                  </a:lnTo>
                  <a:lnTo>
                    <a:pt x="1392" y="1951"/>
                  </a:lnTo>
                  <a:lnTo>
                    <a:pt x="1392" y="1951"/>
                  </a:lnTo>
                  <a:lnTo>
                    <a:pt x="1405" y="1951"/>
                  </a:lnTo>
                  <a:lnTo>
                    <a:pt x="1417" y="1948"/>
                  </a:lnTo>
                  <a:lnTo>
                    <a:pt x="1429" y="1946"/>
                  </a:lnTo>
                  <a:lnTo>
                    <a:pt x="1439" y="1943"/>
                  </a:lnTo>
                  <a:lnTo>
                    <a:pt x="1449" y="1940"/>
                  </a:lnTo>
                  <a:lnTo>
                    <a:pt x="1458" y="1935"/>
                  </a:lnTo>
                  <a:lnTo>
                    <a:pt x="1466" y="1929"/>
                  </a:lnTo>
                  <a:lnTo>
                    <a:pt x="1473" y="1923"/>
                  </a:lnTo>
                  <a:lnTo>
                    <a:pt x="1480" y="1915"/>
                  </a:lnTo>
                  <a:lnTo>
                    <a:pt x="1484" y="1907"/>
                  </a:lnTo>
                  <a:lnTo>
                    <a:pt x="1490" y="1898"/>
                  </a:lnTo>
                  <a:lnTo>
                    <a:pt x="1493" y="1888"/>
                  </a:lnTo>
                  <a:lnTo>
                    <a:pt x="1497" y="1877"/>
                  </a:lnTo>
                  <a:lnTo>
                    <a:pt x="1499" y="1866"/>
                  </a:lnTo>
                  <a:lnTo>
                    <a:pt x="1500" y="1854"/>
                  </a:lnTo>
                  <a:lnTo>
                    <a:pt x="1500" y="1839"/>
                  </a:lnTo>
                  <a:lnTo>
                    <a:pt x="1500" y="1639"/>
                  </a:lnTo>
                  <a:lnTo>
                    <a:pt x="1445" y="1639"/>
                  </a:lnTo>
                  <a:lnTo>
                    <a:pt x="1445" y="1654"/>
                  </a:lnTo>
                  <a:close/>
                  <a:moveTo>
                    <a:pt x="1445" y="1706"/>
                  </a:moveTo>
                  <a:lnTo>
                    <a:pt x="1445" y="1793"/>
                  </a:lnTo>
                  <a:lnTo>
                    <a:pt x="1445" y="1793"/>
                  </a:lnTo>
                  <a:lnTo>
                    <a:pt x="1438" y="1801"/>
                  </a:lnTo>
                  <a:lnTo>
                    <a:pt x="1429" y="1808"/>
                  </a:lnTo>
                  <a:lnTo>
                    <a:pt x="1425" y="1811"/>
                  </a:lnTo>
                  <a:lnTo>
                    <a:pt x="1419" y="1813"/>
                  </a:lnTo>
                  <a:lnTo>
                    <a:pt x="1413" y="1814"/>
                  </a:lnTo>
                  <a:lnTo>
                    <a:pt x="1406" y="1815"/>
                  </a:lnTo>
                  <a:lnTo>
                    <a:pt x="1406" y="1815"/>
                  </a:lnTo>
                  <a:lnTo>
                    <a:pt x="1398" y="1814"/>
                  </a:lnTo>
                  <a:lnTo>
                    <a:pt x="1392" y="1812"/>
                  </a:lnTo>
                  <a:lnTo>
                    <a:pt x="1384" y="1807"/>
                  </a:lnTo>
                  <a:lnTo>
                    <a:pt x="1378" y="1802"/>
                  </a:lnTo>
                  <a:lnTo>
                    <a:pt x="1373" y="1793"/>
                  </a:lnTo>
                  <a:lnTo>
                    <a:pt x="1369" y="1781"/>
                  </a:lnTo>
                  <a:lnTo>
                    <a:pt x="1365" y="1765"/>
                  </a:lnTo>
                  <a:lnTo>
                    <a:pt x="1364" y="1746"/>
                  </a:lnTo>
                  <a:lnTo>
                    <a:pt x="1364" y="1746"/>
                  </a:lnTo>
                  <a:lnTo>
                    <a:pt x="1365" y="1728"/>
                  </a:lnTo>
                  <a:lnTo>
                    <a:pt x="1369" y="1715"/>
                  </a:lnTo>
                  <a:lnTo>
                    <a:pt x="1373" y="1704"/>
                  </a:lnTo>
                  <a:lnTo>
                    <a:pt x="1378" y="1696"/>
                  </a:lnTo>
                  <a:lnTo>
                    <a:pt x="1384" y="1689"/>
                  </a:lnTo>
                  <a:lnTo>
                    <a:pt x="1392" y="1686"/>
                  </a:lnTo>
                  <a:lnTo>
                    <a:pt x="1398" y="1684"/>
                  </a:lnTo>
                  <a:lnTo>
                    <a:pt x="1406" y="1684"/>
                  </a:lnTo>
                  <a:lnTo>
                    <a:pt x="1406" y="1684"/>
                  </a:lnTo>
                  <a:lnTo>
                    <a:pt x="1413" y="1684"/>
                  </a:lnTo>
                  <a:lnTo>
                    <a:pt x="1419" y="1686"/>
                  </a:lnTo>
                  <a:lnTo>
                    <a:pt x="1426" y="1688"/>
                  </a:lnTo>
                  <a:lnTo>
                    <a:pt x="1430" y="1690"/>
                  </a:lnTo>
                  <a:lnTo>
                    <a:pt x="1435" y="1695"/>
                  </a:lnTo>
                  <a:lnTo>
                    <a:pt x="1439" y="1698"/>
                  </a:lnTo>
                  <a:lnTo>
                    <a:pt x="1445" y="1706"/>
                  </a:lnTo>
                  <a:lnTo>
                    <a:pt x="1445" y="1706"/>
                  </a:lnTo>
                  <a:close/>
                  <a:moveTo>
                    <a:pt x="1671" y="1693"/>
                  </a:moveTo>
                  <a:lnTo>
                    <a:pt x="1671" y="1693"/>
                  </a:lnTo>
                  <a:lnTo>
                    <a:pt x="1684" y="1686"/>
                  </a:lnTo>
                  <a:lnTo>
                    <a:pt x="1697" y="1682"/>
                  </a:lnTo>
                  <a:lnTo>
                    <a:pt x="1712" y="1678"/>
                  </a:lnTo>
                  <a:lnTo>
                    <a:pt x="1727" y="1677"/>
                  </a:lnTo>
                  <a:lnTo>
                    <a:pt x="1727" y="1677"/>
                  </a:lnTo>
                  <a:lnTo>
                    <a:pt x="1737" y="1678"/>
                  </a:lnTo>
                  <a:lnTo>
                    <a:pt x="1745" y="1679"/>
                  </a:lnTo>
                  <a:lnTo>
                    <a:pt x="1751" y="1682"/>
                  </a:lnTo>
                  <a:lnTo>
                    <a:pt x="1757" y="1686"/>
                  </a:lnTo>
                  <a:lnTo>
                    <a:pt x="1761" y="1690"/>
                  </a:lnTo>
                  <a:lnTo>
                    <a:pt x="1765" y="1696"/>
                  </a:lnTo>
                  <a:lnTo>
                    <a:pt x="1767" y="1701"/>
                  </a:lnTo>
                  <a:lnTo>
                    <a:pt x="1767" y="1709"/>
                  </a:lnTo>
                  <a:lnTo>
                    <a:pt x="1767" y="1725"/>
                  </a:lnTo>
                  <a:lnTo>
                    <a:pt x="1767" y="1725"/>
                  </a:lnTo>
                  <a:lnTo>
                    <a:pt x="1757" y="1720"/>
                  </a:lnTo>
                  <a:lnTo>
                    <a:pt x="1745" y="1717"/>
                  </a:lnTo>
                  <a:lnTo>
                    <a:pt x="1733" y="1715"/>
                  </a:lnTo>
                  <a:lnTo>
                    <a:pt x="1719" y="1714"/>
                  </a:lnTo>
                  <a:lnTo>
                    <a:pt x="1719" y="1714"/>
                  </a:lnTo>
                  <a:lnTo>
                    <a:pt x="1704" y="1715"/>
                  </a:lnTo>
                  <a:lnTo>
                    <a:pt x="1689" y="1718"/>
                  </a:lnTo>
                  <a:lnTo>
                    <a:pt x="1674" y="1722"/>
                  </a:lnTo>
                  <a:lnTo>
                    <a:pt x="1667" y="1726"/>
                  </a:lnTo>
                  <a:lnTo>
                    <a:pt x="1660" y="1730"/>
                  </a:lnTo>
                  <a:lnTo>
                    <a:pt x="1654" y="1734"/>
                  </a:lnTo>
                  <a:lnTo>
                    <a:pt x="1649" y="1740"/>
                  </a:lnTo>
                  <a:lnTo>
                    <a:pt x="1643" y="1746"/>
                  </a:lnTo>
                  <a:lnTo>
                    <a:pt x="1639" y="1752"/>
                  </a:lnTo>
                  <a:lnTo>
                    <a:pt x="1636" y="1760"/>
                  </a:lnTo>
                  <a:lnTo>
                    <a:pt x="1633" y="1769"/>
                  </a:lnTo>
                  <a:lnTo>
                    <a:pt x="1632" y="1778"/>
                  </a:lnTo>
                  <a:lnTo>
                    <a:pt x="1631" y="1786"/>
                  </a:lnTo>
                  <a:lnTo>
                    <a:pt x="1631" y="1786"/>
                  </a:lnTo>
                  <a:lnTo>
                    <a:pt x="1632" y="1797"/>
                  </a:lnTo>
                  <a:lnTo>
                    <a:pt x="1633" y="1807"/>
                  </a:lnTo>
                  <a:lnTo>
                    <a:pt x="1636" y="1815"/>
                  </a:lnTo>
                  <a:lnTo>
                    <a:pt x="1639" y="1824"/>
                  </a:lnTo>
                  <a:lnTo>
                    <a:pt x="1642" y="1830"/>
                  </a:lnTo>
                  <a:lnTo>
                    <a:pt x="1648" y="1837"/>
                  </a:lnTo>
                  <a:lnTo>
                    <a:pt x="1652" y="1843"/>
                  </a:lnTo>
                  <a:lnTo>
                    <a:pt x="1659" y="1848"/>
                  </a:lnTo>
                  <a:lnTo>
                    <a:pt x="1664" y="1853"/>
                  </a:lnTo>
                  <a:lnTo>
                    <a:pt x="1671" y="1856"/>
                  </a:lnTo>
                  <a:lnTo>
                    <a:pt x="1685" y="1861"/>
                  </a:lnTo>
                  <a:lnTo>
                    <a:pt x="1700" y="1865"/>
                  </a:lnTo>
                  <a:lnTo>
                    <a:pt x="1714" y="1866"/>
                  </a:lnTo>
                  <a:lnTo>
                    <a:pt x="1714" y="1866"/>
                  </a:lnTo>
                  <a:lnTo>
                    <a:pt x="1726" y="1864"/>
                  </a:lnTo>
                  <a:lnTo>
                    <a:pt x="1734" y="1862"/>
                  </a:lnTo>
                  <a:lnTo>
                    <a:pt x="1740" y="1860"/>
                  </a:lnTo>
                  <a:lnTo>
                    <a:pt x="1748" y="1857"/>
                  </a:lnTo>
                  <a:lnTo>
                    <a:pt x="1755" y="1853"/>
                  </a:lnTo>
                  <a:lnTo>
                    <a:pt x="1761" y="1848"/>
                  </a:lnTo>
                  <a:lnTo>
                    <a:pt x="1767" y="1843"/>
                  </a:lnTo>
                  <a:lnTo>
                    <a:pt x="1767" y="1860"/>
                  </a:lnTo>
                  <a:lnTo>
                    <a:pt x="1822" y="1860"/>
                  </a:lnTo>
                  <a:lnTo>
                    <a:pt x="1822" y="1710"/>
                  </a:lnTo>
                  <a:lnTo>
                    <a:pt x="1822" y="1710"/>
                  </a:lnTo>
                  <a:lnTo>
                    <a:pt x="1822" y="1701"/>
                  </a:lnTo>
                  <a:lnTo>
                    <a:pt x="1821" y="1694"/>
                  </a:lnTo>
                  <a:lnTo>
                    <a:pt x="1819" y="1686"/>
                  </a:lnTo>
                  <a:lnTo>
                    <a:pt x="1817" y="1678"/>
                  </a:lnTo>
                  <a:lnTo>
                    <a:pt x="1812" y="1672"/>
                  </a:lnTo>
                  <a:lnTo>
                    <a:pt x="1809" y="1665"/>
                  </a:lnTo>
                  <a:lnTo>
                    <a:pt x="1803" y="1659"/>
                  </a:lnTo>
                  <a:lnTo>
                    <a:pt x="1798" y="1654"/>
                  </a:lnTo>
                  <a:lnTo>
                    <a:pt x="1792" y="1650"/>
                  </a:lnTo>
                  <a:lnTo>
                    <a:pt x="1786" y="1645"/>
                  </a:lnTo>
                  <a:lnTo>
                    <a:pt x="1778" y="1642"/>
                  </a:lnTo>
                  <a:lnTo>
                    <a:pt x="1770" y="1639"/>
                  </a:lnTo>
                  <a:lnTo>
                    <a:pt x="1761" y="1636"/>
                  </a:lnTo>
                  <a:lnTo>
                    <a:pt x="1753" y="1635"/>
                  </a:lnTo>
                  <a:lnTo>
                    <a:pt x="1743" y="1634"/>
                  </a:lnTo>
                  <a:lnTo>
                    <a:pt x="1733" y="1633"/>
                  </a:lnTo>
                  <a:lnTo>
                    <a:pt x="1733" y="1633"/>
                  </a:lnTo>
                  <a:lnTo>
                    <a:pt x="1721" y="1634"/>
                  </a:lnTo>
                  <a:lnTo>
                    <a:pt x="1711" y="1634"/>
                  </a:lnTo>
                  <a:lnTo>
                    <a:pt x="1700" y="1636"/>
                  </a:lnTo>
                  <a:lnTo>
                    <a:pt x="1689" y="1639"/>
                  </a:lnTo>
                  <a:lnTo>
                    <a:pt x="1679" y="1642"/>
                  </a:lnTo>
                  <a:lnTo>
                    <a:pt x="1669" y="1645"/>
                  </a:lnTo>
                  <a:lnTo>
                    <a:pt x="1659" y="1650"/>
                  </a:lnTo>
                  <a:lnTo>
                    <a:pt x="1649" y="1655"/>
                  </a:lnTo>
                  <a:lnTo>
                    <a:pt x="1671" y="1693"/>
                  </a:lnTo>
                  <a:close/>
                  <a:moveTo>
                    <a:pt x="1686" y="1786"/>
                  </a:moveTo>
                  <a:lnTo>
                    <a:pt x="1686" y="1786"/>
                  </a:lnTo>
                  <a:lnTo>
                    <a:pt x="1686" y="1780"/>
                  </a:lnTo>
                  <a:lnTo>
                    <a:pt x="1689" y="1773"/>
                  </a:lnTo>
                  <a:lnTo>
                    <a:pt x="1692" y="1768"/>
                  </a:lnTo>
                  <a:lnTo>
                    <a:pt x="1696" y="1763"/>
                  </a:lnTo>
                  <a:lnTo>
                    <a:pt x="1702" y="1760"/>
                  </a:lnTo>
                  <a:lnTo>
                    <a:pt x="1708" y="1758"/>
                  </a:lnTo>
                  <a:lnTo>
                    <a:pt x="1716" y="1755"/>
                  </a:lnTo>
                  <a:lnTo>
                    <a:pt x="1724" y="1755"/>
                  </a:lnTo>
                  <a:lnTo>
                    <a:pt x="1724" y="1755"/>
                  </a:lnTo>
                  <a:lnTo>
                    <a:pt x="1736" y="1755"/>
                  </a:lnTo>
                  <a:lnTo>
                    <a:pt x="1747" y="1758"/>
                  </a:lnTo>
                  <a:lnTo>
                    <a:pt x="1757" y="1761"/>
                  </a:lnTo>
                  <a:lnTo>
                    <a:pt x="1767" y="1766"/>
                  </a:lnTo>
                  <a:lnTo>
                    <a:pt x="1767" y="1796"/>
                  </a:lnTo>
                  <a:lnTo>
                    <a:pt x="1767" y="1796"/>
                  </a:lnTo>
                  <a:lnTo>
                    <a:pt x="1765" y="1801"/>
                  </a:lnTo>
                  <a:lnTo>
                    <a:pt x="1760" y="1805"/>
                  </a:lnTo>
                  <a:lnTo>
                    <a:pt x="1756" y="1810"/>
                  </a:lnTo>
                  <a:lnTo>
                    <a:pt x="1750" y="1813"/>
                  </a:lnTo>
                  <a:lnTo>
                    <a:pt x="1745" y="1816"/>
                  </a:lnTo>
                  <a:lnTo>
                    <a:pt x="1738" y="1818"/>
                  </a:lnTo>
                  <a:lnTo>
                    <a:pt x="1732" y="1819"/>
                  </a:lnTo>
                  <a:lnTo>
                    <a:pt x="1724" y="1821"/>
                  </a:lnTo>
                  <a:lnTo>
                    <a:pt x="1724" y="1821"/>
                  </a:lnTo>
                  <a:lnTo>
                    <a:pt x="1716" y="1819"/>
                  </a:lnTo>
                  <a:lnTo>
                    <a:pt x="1708" y="1817"/>
                  </a:lnTo>
                  <a:lnTo>
                    <a:pt x="1702" y="1815"/>
                  </a:lnTo>
                  <a:lnTo>
                    <a:pt x="1696" y="1811"/>
                  </a:lnTo>
                  <a:lnTo>
                    <a:pt x="1692" y="1806"/>
                  </a:lnTo>
                  <a:lnTo>
                    <a:pt x="1689" y="1801"/>
                  </a:lnTo>
                  <a:lnTo>
                    <a:pt x="1687" y="1794"/>
                  </a:lnTo>
                  <a:lnTo>
                    <a:pt x="1686" y="1786"/>
                  </a:lnTo>
                  <a:lnTo>
                    <a:pt x="1686" y="1786"/>
                  </a:lnTo>
                  <a:close/>
                  <a:moveTo>
                    <a:pt x="2333" y="1796"/>
                  </a:moveTo>
                  <a:lnTo>
                    <a:pt x="2333" y="1796"/>
                  </a:lnTo>
                  <a:lnTo>
                    <a:pt x="2325" y="1803"/>
                  </a:lnTo>
                  <a:lnTo>
                    <a:pt x="2315" y="1808"/>
                  </a:lnTo>
                  <a:lnTo>
                    <a:pt x="2310" y="1811"/>
                  </a:lnTo>
                  <a:lnTo>
                    <a:pt x="2303" y="1813"/>
                  </a:lnTo>
                  <a:lnTo>
                    <a:pt x="2297" y="1814"/>
                  </a:lnTo>
                  <a:lnTo>
                    <a:pt x="2290" y="1815"/>
                  </a:lnTo>
                  <a:lnTo>
                    <a:pt x="2290" y="1815"/>
                  </a:lnTo>
                  <a:lnTo>
                    <a:pt x="2285" y="1814"/>
                  </a:lnTo>
                  <a:lnTo>
                    <a:pt x="2278" y="1814"/>
                  </a:lnTo>
                  <a:lnTo>
                    <a:pt x="2270" y="1812"/>
                  </a:lnTo>
                  <a:lnTo>
                    <a:pt x="2261" y="1807"/>
                  </a:lnTo>
                  <a:lnTo>
                    <a:pt x="2254" y="1802"/>
                  </a:lnTo>
                  <a:lnTo>
                    <a:pt x="2250" y="1797"/>
                  </a:lnTo>
                  <a:lnTo>
                    <a:pt x="2247" y="1793"/>
                  </a:lnTo>
                  <a:lnTo>
                    <a:pt x="2245" y="1787"/>
                  </a:lnTo>
                  <a:lnTo>
                    <a:pt x="2243" y="1781"/>
                  </a:lnTo>
                  <a:lnTo>
                    <a:pt x="2242" y="1774"/>
                  </a:lnTo>
                  <a:lnTo>
                    <a:pt x="2240" y="1766"/>
                  </a:lnTo>
                  <a:lnTo>
                    <a:pt x="2376" y="1766"/>
                  </a:lnTo>
                  <a:lnTo>
                    <a:pt x="2376" y="1766"/>
                  </a:lnTo>
                  <a:lnTo>
                    <a:pt x="2377" y="1750"/>
                  </a:lnTo>
                  <a:lnTo>
                    <a:pt x="2377" y="1750"/>
                  </a:lnTo>
                  <a:lnTo>
                    <a:pt x="2377" y="1737"/>
                  </a:lnTo>
                  <a:lnTo>
                    <a:pt x="2375" y="1725"/>
                  </a:lnTo>
                  <a:lnTo>
                    <a:pt x="2374" y="1712"/>
                  </a:lnTo>
                  <a:lnTo>
                    <a:pt x="2371" y="1701"/>
                  </a:lnTo>
                  <a:lnTo>
                    <a:pt x="2367" y="1691"/>
                  </a:lnTo>
                  <a:lnTo>
                    <a:pt x="2363" y="1682"/>
                  </a:lnTo>
                  <a:lnTo>
                    <a:pt x="2357" y="1673"/>
                  </a:lnTo>
                  <a:lnTo>
                    <a:pt x="2352" y="1665"/>
                  </a:lnTo>
                  <a:lnTo>
                    <a:pt x="2345" y="1657"/>
                  </a:lnTo>
                  <a:lnTo>
                    <a:pt x="2339" y="1652"/>
                  </a:lnTo>
                  <a:lnTo>
                    <a:pt x="2331" y="1646"/>
                  </a:lnTo>
                  <a:lnTo>
                    <a:pt x="2322" y="1642"/>
                  </a:lnTo>
                  <a:lnTo>
                    <a:pt x="2313" y="1639"/>
                  </a:lnTo>
                  <a:lnTo>
                    <a:pt x="2304" y="1635"/>
                  </a:lnTo>
                  <a:lnTo>
                    <a:pt x="2294" y="1634"/>
                  </a:lnTo>
                  <a:lnTo>
                    <a:pt x="2283" y="1633"/>
                  </a:lnTo>
                  <a:lnTo>
                    <a:pt x="2283" y="1633"/>
                  </a:lnTo>
                  <a:lnTo>
                    <a:pt x="2274" y="1634"/>
                  </a:lnTo>
                  <a:lnTo>
                    <a:pt x="2264" y="1635"/>
                  </a:lnTo>
                  <a:lnTo>
                    <a:pt x="2254" y="1639"/>
                  </a:lnTo>
                  <a:lnTo>
                    <a:pt x="2244" y="1642"/>
                  </a:lnTo>
                  <a:lnTo>
                    <a:pt x="2235" y="1646"/>
                  </a:lnTo>
                  <a:lnTo>
                    <a:pt x="2227" y="1653"/>
                  </a:lnTo>
                  <a:lnTo>
                    <a:pt x="2219" y="1658"/>
                  </a:lnTo>
                  <a:lnTo>
                    <a:pt x="2213" y="1666"/>
                  </a:lnTo>
                  <a:lnTo>
                    <a:pt x="2206" y="1674"/>
                  </a:lnTo>
                  <a:lnTo>
                    <a:pt x="2201" y="1683"/>
                  </a:lnTo>
                  <a:lnTo>
                    <a:pt x="2196" y="1693"/>
                  </a:lnTo>
                  <a:lnTo>
                    <a:pt x="2192" y="1703"/>
                  </a:lnTo>
                  <a:lnTo>
                    <a:pt x="2189" y="1714"/>
                  </a:lnTo>
                  <a:lnTo>
                    <a:pt x="2186" y="1726"/>
                  </a:lnTo>
                  <a:lnTo>
                    <a:pt x="2185" y="1737"/>
                  </a:lnTo>
                  <a:lnTo>
                    <a:pt x="2184" y="1750"/>
                  </a:lnTo>
                  <a:lnTo>
                    <a:pt x="2184" y="1750"/>
                  </a:lnTo>
                  <a:lnTo>
                    <a:pt x="2185" y="1762"/>
                  </a:lnTo>
                  <a:lnTo>
                    <a:pt x="2186" y="1774"/>
                  </a:lnTo>
                  <a:lnTo>
                    <a:pt x="2189" y="1786"/>
                  </a:lnTo>
                  <a:lnTo>
                    <a:pt x="2192" y="1797"/>
                  </a:lnTo>
                  <a:lnTo>
                    <a:pt x="2196" y="1807"/>
                  </a:lnTo>
                  <a:lnTo>
                    <a:pt x="2201" y="1817"/>
                  </a:lnTo>
                  <a:lnTo>
                    <a:pt x="2206" y="1826"/>
                  </a:lnTo>
                  <a:lnTo>
                    <a:pt x="2213" y="1834"/>
                  </a:lnTo>
                  <a:lnTo>
                    <a:pt x="2221" y="1840"/>
                  </a:lnTo>
                  <a:lnTo>
                    <a:pt x="2228" y="1847"/>
                  </a:lnTo>
                  <a:lnTo>
                    <a:pt x="2237" y="1853"/>
                  </a:lnTo>
                  <a:lnTo>
                    <a:pt x="2246" y="1857"/>
                  </a:lnTo>
                  <a:lnTo>
                    <a:pt x="2256" y="1860"/>
                  </a:lnTo>
                  <a:lnTo>
                    <a:pt x="2267" y="1864"/>
                  </a:lnTo>
                  <a:lnTo>
                    <a:pt x="2278" y="1865"/>
                  </a:lnTo>
                  <a:lnTo>
                    <a:pt x="2290" y="1866"/>
                  </a:lnTo>
                  <a:lnTo>
                    <a:pt x="2290" y="1866"/>
                  </a:lnTo>
                  <a:lnTo>
                    <a:pt x="2301" y="1865"/>
                  </a:lnTo>
                  <a:lnTo>
                    <a:pt x="2311" y="1864"/>
                  </a:lnTo>
                  <a:lnTo>
                    <a:pt x="2322" y="1860"/>
                  </a:lnTo>
                  <a:lnTo>
                    <a:pt x="2332" y="1857"/>
                  </a:lnTo>
                  <a:lnTo>
                    <a:pt x="2342" y="1851"/>
                  </a:lnTo>
                  <a:lnTo>
                    <a:pt x="2351" y="1846"/>
                  </a:lnTo>
                  <a:lnTo>
                    <a:pt x="2360" y="1838"/>
                  </a:lnTo>
                  <a:lnTo>
                    <a:pt x="2368" y="1830"/>
                  </a:lnTo>
                  <a:lnTo>
                    <a:pt x="2333" y="1796"/>
                  </a:lnTo>
                  <a:close/>
                  <a:moveTo>
                    <a:pt x="2242" y="1726"/>
                  </a:moveTo>
                  <a:lnTo>
                    <a:pt x="2242" y="1726"/>
                  </a:lnTo>
                  <a:lnTo>
                    <a:pt x="2243" y="1716"/>
                  </a:lnTo>
                  <a:lnTo>
                    <a:pt x="2245" y="1707"/>
                  </a:lnTo>
                  <a:lnTo>
                    <a:pt x="2248" y="1699"/>
                  </a:lnTo>
                  <a:lnTo>
                    <a:pt x="2254" y="1693"/>
                  </a:lnTo>
                  <a:lnTo>
                    <a:pt x="2259" y="1687"/>
                  </a:lnTo>
                  <a:lnTo>
                    <a:pt x="2266" y="1684"/>
                  </a:lnTo>
                  <a:lnTo>
                    <a:pt x="2274" y="1680"/>
                  </a:lnTo>
                  <a:lnTo>
                    <a:pt x="2282" y="1680"/>
                  </a:lnTo>
                  <a:lnTo>
                    <a:pt x="2282" y="1680"/>
                  </a:lnTo>
                  <a:lnTo>
                    <a:pt x="2292" y="1682"/>
                  </a:lnTo>
                  <a:lnTo>
                    <a:pt x="2301" y="1684"/>
                  </a:lnTo>
                  <a:lnTo>
                    <a:pt x="2308" y="1688"/>
                  </a:lnTo>
                  <a:lnTo>
                    <a:pt x="2313" y="1695"/>
                  </a:lnTo>
                  <a:lnTo>
                    <a:pt x="2318" y="1701"/>
                  </a:lnTo>
                  <a:lnTo>
                    <a:pt x="2321" y="1709"/>
                  </a:lnTo>
                  <a:lnTo>
                    <a:pt x="2323" y="1718"/>
                  </a:lnTo>
                  <a:lnTo>
                    <a:pt x="2324" y="1726"/>
                  </a:lnTo>
                  <a:lnTo>
                    <a:pt x="2242" y="1726"/>
                  </a:lnTo>
                  <a:close/>
                  <a:moveTo>
                    <a:pt x="2864" y="1796"/>
                  </a:moveTo>
                  <a:lnTo>
                    <a:pt x="2864" y="1796"/>
                  </a:lnTo>
                  <a:lnTo>
                    <a:pt x="2855" y="1803"/>
                  </a:lnTo>
                  <a:lnTo>
                    <a:pt x="2846" y="1808"/>
                  </a:lnTo>
                  <a:lnTo>
                    <a:pt x="2840" y="1811"/>
                  </a:lnTo>
                  <a:lnTo>
                    <a:pt x="2834" y="1813"/>
                  </a:lnTo>
                  <a:lnTo>
                    <a:pt x="2828" y="1814"/>
                  </a:lnTo>
                  <a:lnTo>
                    <a:pt x="2820" y="1815"/>
                  </a:lnTo>
                  <a:lnTo>
                    <a:pt x="2820" y="1815"/>
                  </a:lnTo>
                  <a:lnTo>
                    <a:pt x="2814" y="1814"/>
                  </a:lnTo>
                  <a:lnTo>
                    <a:pt x="2808" y="1814"/>
                  </a:lnTo>
                  <a:lnTo>
                    <a:pt x="2800" y="1812"/>
                  </a:lnTo>
                  <a:lnTo>
                    <a:pt x="2792" y="1807"/>
                  </a:lnTo>
                  <a:lnTo>
                    <a:pt x="2784" y="1802"/>
                  </a:lnTo>
                  <a:lnTo>
                    <a:pt x="2781" y="1797"/>
                  </a:lnTo>
                  <a:lnTo>
                    <a:pt x="2778" y="1793"/>
                  </a:lnTo>
                  <a:lnTo>
                    <a:pt x="2776" y="1787"/>
                  </a:lnTo>
                  <a:lnTo>
                    <a:pt x="2773" y="1781"/>
                  </a:lnTo>
                  <a:lnTo>
                    <a:pt x="2771" y="1774"/>
                  </a:lnTo>
                  <a:lnTo>
                    <a:pt x="2770" y="1766"/>
                  </a:lnTo>
                  <a:lnTo>
                    <a:pt x="2907" y="1766"/>
                  </a:lnTo>
                  <a:lnTo>
                    <a:pt x="2907" y="1766"/>
                  </a:lnTo>
                  <a:lnTo>
                    <a:pt x="2908" y="1750"/>
                  </a:lnTo>
                  <a:lnTo>
                    <a:pt x="2908" y="1750"/>
                  </a:lnTo>
                  <a:lnTo>
                    <a:pt x="2907" y="1737"/>
                  </a:lnTo>
                  <a:lnTo>
                    <a:pt x="2906" y="1725"/>
                  </a:lnTo>
                  <a:lnTo>
                    <a:pt x="2904" y="1712"/>
                  </a:lnTo>
                  <a:lnTo>
                    <a:pt x="2901" y="1701"/>
                  </a:lnTo>
                  <a:lnTo>
                    <a:pt x="2897" y="1691"/>
                  </a:lnTo>
                  <a:lnTo>
                    <a:pt x="2893" y="1682"/>
                  </a:lnTo>
                  <a:lnTo>
                    <a:pt x="2888" y="1673"/>
                  </a:lnTo>
                  <a:lnTo>
                    <a:pt x="2883" y="1665"/>
                  </a:lnTo>
                  <a:lnTo>
                    <a:pt x="2876" y="1657"/>
                  </a:lnTo>
                  <a:lnTo>
                    <a:pt x="2868" y="1652"/>
                  </a:lnTo>
                  <a:lnTo>
                    <a:pt x="2861" y="1646"/>
                  </a:lnTo>
                  <a:lnTo>
                    <a:pt x="2853" y="1642"/>
                  </a:lnTo>
                  <a:lnTo>
                    <a:pt x="2844" y="1639"/>
                  </a:lnTo>
                  <a:lnTo>
                    <a:pt x="2834" y="1635"/>
                  </a:lnTo>
                  <a:lnTo>
                    <a:pt x="2824" y="1634"/>
                  </a:lnTo>
                  <a:lnTo>
                    <a:pt x="2814" y="1633"/>
                  </a:lnTo>
                  <a:lnTo>
                    <a:pt x="2814" y="1633"/>
                  </a:lnTo>
                  <a:lnTo>
                    <a:pt x="2803" y="1634"/>
                  </a:lnTo>
                  <a:lnTo>
                    <a:pt x="2793" y="1635"/>
                  </a:lnTo>
                  <a:lnTo>
                    <a:pt x="2783" y="1639"/>
                  </a:lnTo>
                  <a:lnTo>
                    <a:pt x="2775" y="1642"/>
                  </a:lnTo>
                  <a:lnTo>
                    <a:pt x="2766" y="1646"/>
                  </a:lnTo>
                  <a:lnTo>
                    <a:pt x="2757" y="1653"/>
                  </a:lnTo>
                  <a:lnTo>
                    <a:pt x="2750" y="1658"/>
                  </a:lnTo>
                  <a:lnTo>
                    <a:pt x="2743" y="1666"/>
                  </a:lnTo>
                  <a:lnTo>
                    <a:pt x="2736" y="1674"/>
                  </a:lnTo>
                  <a:lnTo>
                    <a:pt x="2730" y="1683"/>
                  </a:lnTo>
                  <a:lnTo>
                    <a:pt x="2726" y="1693"/>
                  </a:lnTo>
                  <a:lnTo>
                    <a:pt x="2722" y="1703"/>
                  </a:lnTo>
                  <a:lnTo>
                    <a:pt x="2719" y="1714"/>
                  </a:lnTo>
                  <a:lnTo>
                    <a:pt x="2716" y="1726"/>
                  </a:lnTo>
                  <a:lnTo>
                    <a:pt x="2715" y="1737"/>
                  </a:lnTo>
                  <a:lnTo>
                    <a:pt x="2715" y="1750"/>
                  </a:lnTo>
                  <a:lnTo>
                    <a:pt x="2715" y="1750"/>
                  </a:lnTo>
                  <a:lnTo>
                    <a:pt x="2715" y="1762"/>
                  </a:lnTo>
                  <a:lnTo>
                    <a:pt x="2716" y="1774"/>
                  </a:lnTo>
                  <a:lnTo>
                    <a:pt x="2718" y="1786"/>
                  </a:lnTo>
                  <a:lnTo>
                    <a:pt x="2722" y="1797"/>
                  </a:lnTo>
                  <a:lnTo>
                    <a:pt x="2726" y="1807"/>
                  </a:lnTo>
                  <a:lnTo>
                    <a:pt x="2732" y="1817"/>
                  </a:lnTo>
                  <a:lnTo>
                    <a:pt x="2737" y="1826"/>
                  </a:lnTo>
                  <a:lnTo>
                    <a:pt x="2744" y="1834"/>
                  </a:lnTo>
                  <a:lnTo>
                    <a:pt x="2750" y="1840"/>
                  </a:lnTo>
                  <a:lnTo>
                    <a:pt x="2758" y="1847"/>
                  </a:lnTo>
                  <a:lnTo>
                    <a:pt x="2767" y="1853"/>
                  </a:lnTo>
                  <a:lnTo>
                    <a:pt x="2777" y="1857"/>
                  </a:lnTo>
                  <a:lnTo>
                    <a:pt x="2787" y="1860"/>
                  </a:lnTo>
                  <a:lnTo>
                    <a:pt x="2797" y="1864"/>
                  </a:lnTo>
                  <a:lnTo>
                    <a:pt x="2809" y="1865"/>
                  </a:lnTo>
                  <a:lnTo>
                    <a:pt x="2820" y="1866"/>
                  </a:lnTo>
                  <a:lnTo>
                    <a:pt x="2820" y="1866"/>
                  </a:lnTo>
                  <a:lnTo>
                    <a:pt x="2831" y="1865"/>
                  </a:lnTo>
                  <a:lnTo>
                    <a:pt x="2842" y="1864"/>
                  </a:lnTo>
                  <a:lnTo>
                    <a:pt x="2852" y="1860"/>
                  </a:lnTo>
                  <a:lnTo>
                    <a:pt x="2862" y="1857"/>
                  </a:lnTo>
                  <a:lnTo>
                    <a:pt x="2872" y="1851"/>
                  </a:lnTo>
                  <a:lnTo>
                    <a:pt x="2882" y="1846"/>
                  </a:lnTo>
                  <a:lnTo>
                    <a:pt x="2890" y="1838"/>
                  </a:lnTo>
                  <a:lnTo>
                    <a:pt x="2898" y="1830"/>
                  </a:lnTo>
                  <a:lnTo>
                    <a:pt x="2864" y="1796"/>
                  </a:lnTo>
                  <a:close/>
                  <a:moveTo>
                    <a:pt x="2771" y="1726"/>
                  </a:moveTo>
                  <a:lnTo>
                    <a:pt x="2771" y="1726"/>
                  </a:lnTo>
                  <a:lnTo>
                    <a:pt x="2772" y="1716"/>
                  </a:lnTo>
                  <a:lnTo>
                    <a:pt x="2776" y="1707"/>
                  </a:lnTo>
                  <a:lnTo>
                    <a:pt x="2779" y="1699"/>
                  </a:lnTo>
                  <a:lnTo>
                    <a:pt x="2783" y="1693"/>
                  </a:lnTo>
                  <a:lnTo>
                    <a:pt x="2790" y="1687"/>
                  </a:lnTo>
                  <a:lnTo>
                    <a:pt x="2797" y="1684"/>
                  </a:lnTo>
                  <a:lnTo>
                    <a:pt x="2804" y="1680"/>
                  </a:lnTo>
                  <a:lnTo>
                    <a:pt x="2813" y="1680"/>
                  </a:lnTo>
                  <a:lnTo>
                    <a:pt x="2813" y="1680"/>
                  </a:lnTo>
                  <a:lnTo>
                    <a:pt x="2823" y="1682"/>
                  </a:lnTo>
                  <a:lnTo>
                    <a:pt x="2831" y="1684"/>
                  </a:lnTo>
                  <a:lnTo>
                    <a:pt x="2839" y="1688"/>
                  </a:lnTo>
                  <a:lnTo>
                    <a:pt x="2844" y="1695"/>
                  </a:lnTo>
                  <a:lnTo>
                    <a:pt x="2849" y="1701"/>
                  </a:lnTo>
                  <a:lnTo>
                    <a:pt x="2852" y="1709"/>
                  </a:lnTo>
                  <a:lnTo>
                    <a:pt x="2854" y="1718"/>
                  </a:lnTo>
                  <a:lnTo>
                    <a:pt x="2855" y="1726"/>
                  </a:lnTo>
                  <a:lnTo>
                    <a:pt x="2771" y="1726"/>
                  </a:lnTo>
                  <a:close/>
                  <a:moveTo>
                    <a:pt x="2639" y="1783"/>
                  </a:moveTo>
                  <a:lnTo>
                    <a:pt x="2639" y="1783"/>
                  </a:lnTo>
                  <a:lnTo>
                    <a:pt x="2639" y="1791"/>
                  </a:lnTo>
                  <a:lnTo>
                    <a:pt x="2640" y="1796"/>
                  </a:lnTo>
                  <a:lnTo>
                    <a:pt x="2642" y="1802"/>
                  </a:lnTo>
                  <a:lnTo>
                    <a:pt x="2644" y="1806"/>
                  </a:lnTo>
                  <a:lnTo>
                    <a:pt x="2648" y="1810"/>
                  </a:lnTo>
                  <a:lnTo>
                    <a:pt x="2652" y="1812"/>
                  </a:lnTo>
                  <a:lnTo>
                    <a:pt x="2656" y="1813"/>
                  </a:lnTo>
                  <a:lnTo>
                    <a:pt x="2663" y="1813"/>
                  </a:lnTo>
                  <a:lnTo>
                    <a:pt x="2663" y="1813"/>
                  </a:lnTo>
                  <a:lnTo>
                    <a:pt x="2671" y="1813"/>
                  </a:lnTo>
                  <a:lnTo>
                    <a:pt x="2680" y="1811"/>
                  </a:lnTo>
                  <a:lnTo>
                    <a:pt x="2688" y="1807"/>
                  </a:lnTo>
                  <a:lnTo>
                    <a:pt x="2696" y="1803"/>
                  </a:lnTo>
                  <a:lnTo>
                    <a:pt x="2690" y="1855"/>
                  </a:lnTo>
                  <a:lnTo>
                    <a:pt x="2690" y="1855"/>
                  </a:lnTo>
                  <a:lnTo>
                    <a:pt x="2680" y="1859"/>
                  </a:lnTo>
                  <a:lnTo>
                    <a:pt x="2668" y="1862"/>
                  </a:lnTo>
                  <a:lnTo>
                    <a:pt x="2655" y="1865"/>
                  </a:lnTo>
                  <a:lnTo>
                    <a:pt x="2643" y="1866"/>
                  </a:lnTo>
                  <a:lnTo>
                    <a:pt x="2643" y="1866"/>
                  </a:lnTo>
                  <a:lnTo>
                    <a:pt x="2636" y="1865"/>
                  </a:lnTo>
                  <a:lnTo>
                    <a:pt x="2628" y="1864"/>
                  </a:lnTo>
                  <a:lnTo>
                    <a:pt x="2621" y="1861"/>
                  </a:lnTo>
                  <a:lnTo>
                    <a:pt x="2616" y="1859"/>
                  </a:lnTo>
                  <a:lnTo>
                    <a:pt x="2610" y="1856"/>
                  </a:lnTo>
                  <a:lnTo>
                    <a:pt x="2605" y="1853"/>
                  </a:lnTo>
                  <a:lnTo>
                    <a:pt x="2601" y="1848"/>
                  </a:lnTo>
                  <a:lnTo>
                    <a:pt x="2597" y="1843"/>
                  </a:lnTo>
                  <a:lnTo>
                    <a:pt x="2591" y="1833"/>
                  </a:lnTo>
                  <a:lnTo>
                    <a:pt x="2587" y="1821"/>
                  </a:lnTo>
                  <a:lnTo>
                    <a:pt x="2585" y="1810"/>
                  </a:lnTo>
                  <a:lnTo>
                    <a:pt x="2584" y="1797"/>
                  </a:lnTo>
                  <a:lnTo>
                    <a:pt x="2584" y="1689"/>
                  </a:lnTo>
                  <a:lnTo>
                    <a:pt x="2549" y="1689"/>
                  </a:lnTo>
                  <a:lnTo>
                    <a:pt x="2549" y="1639"/>
                  </a:lnTo>
                  <a:lnTo>
                    <a:pt x="2584" y="1639"/>
                  </a:lnTo>
                  <a:lnTo>
                    <a:pt x="2584" y="1581"/>
                  </a:lnTo>
                  <a:lnTo>
                    <a:pt x="2639" y="1554"/>
                  </a:lnTo>
                  <a:lnTo>
                    <a:pt x="2639" y="1639"/>
                  </a:lnTo>
                  <a:lnTo>
                    <a:pt x="2688" y="1639"/>
                  </a:lnTo>
                  <a:lnTo>
                    <a:pt x="2688" y="1689"/>
                  </a:lnTo>
                  <a:lnTo>
                    <a:pt x="2639" y="1689"/>
                  </a:lnTo>
                  <a:lnTo>
                    <a:pt x="2639" y="1783"/>
                  </a:lnTo>
                  <a:close/>
                  <a:moveTo>
                    <a:pt x="2532" y="1855"/>
                  </a:moveTo>
                  <a:lnTo>
                    <a:pt x="2532" y="1855"/>
                  </a:lnTo>
                  <a:lnTo>
                    <a:pt x="2522" y="1859"/>
                  </a:lnTo>
                  <a:lnTo>
                    <a:pt x="2511" y="1862"/>
                  </a:lnTo>
                  <a:lnTo>
                    <a:pt x="2499" y="1865"/>
                  </a:lnTo>
                  <a:lnTo>
                    <a:pt x="2487" y="1866"/>
                  </a:lnTo>
                  <a:lnTo>
                    <a:pt x="2487" y="1866"/>
                  </a:lnTo>
                  <a:lnTo>
                    <a:pt x="2478" y="1865"/>
                  </a:lnTo>
                  <a:lnTo>
                    <a:pt x="2471" y="1864"/>
                  </a:lnTo>
                  <a:lnTo>
                    <a:pt x="2464" y="1861"/>
                  </a:lnTo>
                  <a:lnTo>
                    <a:pt x="2458" y="1859"/>
                  </a:lnTo>
                  <a:lnTo>
                    <a:pt x="2453" y="1856"/>
                  </a:lnTo>
                  <a:lnTo>
                    <a:pt x="2448" y="1853"/>
                  </a:lnTo>
                  <a:lnTo>
                    <a:pt x="2443" y="1848"/>
                  </a:lnTo>
                  <a:lnTo>
                    <a:pt x="2440" y="1843"/>
                  </a:lnTo>
                  <a:lnTo>
                    <a:pt x="2434" y="1833"/>
                  </a:lnTo>
                  <a:lnTo>
                    <a:pt x="2430" y="1821"/>
                  </a:lnTo>
                  <a:lnTo>
                    <a:pt x="2427" y="1810"/>
                  </a:lnTo>
                  <a:lnTo>
                    <a:pt x="2427" y="1797"/>
                  </a:lnTo>
                  <a:lnTo>
                    <a:pt x="2427" y="1689"/>
                  </a:lnTo>
                  <a:lnTo>
                    <a:pt x="2393" y="1689"/>
                  </a:lnTo>
                  <a:lnTo>
                    <a:pt x="2393" y="1639"/>
                  </a:lnTo>
                  <a:lnTo>
                    <a:pt x="2427" y="1639"/>
                  </a:lnTo>
                  <a:lnTo>
                    <a:pt x="2427" y="1581"/>
                  </a:lnTo>
                  <a:lnTo>
                    <a:pt x="2482" y="1554"/>
                  </a:lnTo>
                  <a:lnTo>
                    <a:pt x="2482" y="1639"/>
                  </a:lnTo>
                  <a:lnTo>
                    <a:pt x="2528" y="1639"/>
                  </a:lnTo>
                  <a:lnTo>
                    <a:pt x="2528" y="1689"/>
                  </a:lnTo>
                  <a:lnTo>
                    <a:pt x="2482" y="1689"/>
                  </a:lnTo>
                  <a:lnTo>
                    <a:pt x="2482" y="1783"/>
                  </a:lnTo>
                  <a:lnTo>
                    <a:pt x="2482" y="1783"/>
                  </a:lnTo>
                  <a:lnTo>
                    <a:pt x="2482" y="1791"/>
                  </a:lnTo>
                  <a:lnTo>
                    <a:pt x="2483" y="1796"/>
                  </a:lnTo>
                  <a:lnTo>
                    <a:pt x="2485" y="1802"/>
                  </a:lnTo>
                  <a:lnTo>
                    <a:pt x="2488" y="1806"/>
                  </a:lnTo>
                  <a:lnTo>
                    <a:pt x="2491" y="1810"/>
                  </a:lnTo>
                  <a:lnTo>
                    <a:pt x="2495" y="1812"/>
                  </a:lnTo>
                  <a:lnTo>
                    <a:pt x="2500" y="1813"/>
                  </a:lnTo>
                  <a:lnTo>
                    <a:pt x="2505" y="1813"/>
                  </a:lnTo>
                  <a:lnTo>
                    <a:pt x="2505" y="1813"/>
                  </a:lnTo>
                  <a:lnTo>
                    <a:pt x="2514" y="1813"/>
                  </a:lnTo>
                  <a:lnTo>
                    <a:pt x="2523" y="1811"/>
                  </a:lnTo>
                  <a:lnTo>
                    <a:pt x="2531" y="1807"/>
                  </a:lnTo>
                  <a:lnTo>
                    <a:pt x="2538" y="1803"/>
                  </a:lnTo>
                  <a:lnTo>
                    <a:pt x="2532" y="1855"/>
                  </a:lnTo>
                  <a:close/>
                  <a:moveTo>
                    <a:pt x="3074" y="1700"/>
                  </a:moveTo>
                  <a:lnTo>
                    <a:pt x="3074" y="1700"/>
                  </a:lnTo>
                  <a:lnTo>
                    <a:pt x="3066" y="1695"/>
                  </a:lnTo>
                  <a:lnTo>
                    <a:pt x="3057" y="1691"/>
                  </a:lnTo>
                  <a:lnTo>
                    <a:pt x="3047" y="1689"/>
                  </a:lnTo>
                  <a:lnTo>
                    <a:pt x="3037" y="1688"/>
                  </a:lnTo>
                  <a:lnTo>
                    <a:pt x="3037" y="1688"/>
                  </a:lnTo>
                  <a:lnTo>
                    <a:pt x="3028" y="1689"/>
                  </a:lnTo>
                  <a:lnTo>
                    <a:pt x="3020" y="1691"/>
                  </a:lnTo>
                  <a:lnTo>
                    <a:pt x="3013" y="1696"/>
                  </a:lnTo>
                  <a:lnTo>
                    <a:pt x="3007" y="1701"/>
                  </a:lnTo>
                  <a:lnTo>
                    <a:pt x="3003" y="1708"/>
                  </a:lnTo>
                  <a:lnTo>
                    <a:pt x="3001" y="1717"/>
                  </a:lnTo>
                  <a:lnTo>
                    <a:pt x="2999" y="1728"/>
                  </a:lnTo>
                  <a:lnTo>
                    <a:pt x="2998" y="1740"/>
                  </a:lnTo>
                  <a:lnTo>
                    <a:pt x="2998" y="1860"/>
                  </a:lnTo>
                  <a:lnTo>
                    <a:pt x="2943" y="1860"/>
                  </a:lnTo>
                  <a:lnTo>
                    <a:pt x="2943" y="1639"/>
                  </a:lnTo>
                  <a:lnTo>
                    <a:pt x="2998" y="1639"/>
                  </a:lnTo>
                  <a:lnTo>
                    <a:pt x="2998" y="1657"/>
                  </a:lnTo>
                  <a:lnTo>
                    <a:pt x="2998" y="1657"/>
                  </a:lnTo>
                  <a:lnTo>
                    <a:pt x="3003" y="1652"/>
                  </a:lnTo>
                  <a:lnTo>
                    <a:pt x="3009" y="1646"/>
                  </a:lnTo>
                  <a:lnTo>
                    <a:pt x="3014" y="1643"/>
                  </a:lnTo>
                  <a:lnTo>
                    <a:pt x="3021" y="1640"/>
                  </a:lnTo>
                  <a:lnTo>
                    <a:pt x="3026" y="1636"/>
                  </a:lnTo>
                  <a:lnTo>
                    <a:pt x="3033" y="1635"/>
                  </a:lnTo>
                  <a:lnTo>
                    <a:pt x="3039" y="1634"/>
                  </a:lnTo>
                  <a:lnTo>
                    <a:pt x="3047" y="1633"/>
                  </a:lnTo>
                  <a:lnTo>
                    <a:pt x="3047" y="1633"/>
                  </a:lnTo>
                  <a:lnTo>
                    <a:pt x="3058" y="1634"/>
                  </a:lnTo>
                  <a:lnTo>
                    <a:pt x="3069" y="1637"/>
                  </a:lnTo>
                  <a:lnTo>
                    <a:pt x="3079" y="1641"/>
                  </a:lnTo>
                  <a:lnTo>
                    <a:pt x="3088" y="1646"/>
                  </a:lnTo>
                  <a:lnTo>
                    <a:pt x="3074" y="1700"/>
                  </a:lnTo>
                  <a:close/>
                  <a:moveTo>
                    <a:pt x="593" y="1579"/>
                  </a:moveTo>
                  <a:lnTo>
                    <a:pt x="593" y="1607"/>
                  </a:lnTo>
                  <a:lnTo>
                    <a:pt x="537" y="1607"/>
                  </a:lnTo>
                  <a:lnTo>
                    <a:pt x="537" y="1551"/>
                  </a:lnTo>
                  <a:lnTo>
                    <a:pt x="593" y="1551"/>
                  </a:lnTo>
                  <a:lnTo>
                    <a:pt x="593" y="1579"/>
                  </a:lnTo>
                  <a:close/>
                  <a:moveTo>
                    <a:pt x="975" y="1639"/>
                  </a:moveTo>
                  <a:lnTo>
                    <a:pt x="1030" y="1639"/>
                  </a:lnTo>
                  <a:lnTo>
                    <a:pt x="1030" y="1738"/>
                  </a:lnTo>
                  <a:lnTo>
                    <a:pt x="1030" y="1860"/>
                  </a:lnTo>
                  <a:lnTo>
                    <a:pt x="975" y="1860"/>
                  </a:lnTo>
                  <a:lnTo>
                    <a:pt x="975" y="1639"/>
                  </a:lnTo>
                  <a:close/>
                  <a:moveTo>
                    <a:pt x="1030" y="1579"/>
                  </a:moveTo>
                  <a:lnTo>
                    <a:pt x="1030" y="1607"/>
                  </a:lnTo>
                  <a:lnTo>
                    <a:pt x="975" y="1607"/>
                  </a:lnTo>
                  <a:lnTo>
                    <a:pt x="975" y="1551"/>
                  </a:lnTo>
                  <a:lnTo>
                    <a:pt x="1030" y="1551"/>
                  </a:lnTo>
                  <a:lnTo>
                    <a:pt x="1030" y="1579"/>
                  </a:lnTo>
                  <a:close/>
                  <a:moveTo>
                    <a:pt x="2539" y="2042"/>
                  </a:moveTo>
                  <a:lnTo>
                    <a:pt x="2539" y="2042"/>
                  </a:lnTo>
                  <a:lnTo>
                    <a:pt x="2534" y="2038"/>
                  </a:lnTo>
                  <a:lnTo>
                    <a:pt x="2528" y="2033"/>
                  </a:lnTo>
                  <a:lnTo>
                    <a:pt x="2523" y="2030"/>
                  </a:lnTo>
                  <a:lnTo>
                    <a:pt x="2516" y="2027"/>
                  </a:lnTo>
                  <a:lnTo>
                    <a:pt x="2511" y="2025"/>
                  </a:lnTo>
                  <a:lnTo>
                    <a:pt x="2504" y="2024"/>
                  </a:lnTo>
                  <a:lnTo>
                    <a:pt x="2490" y="2021"/>
                  </a:lnTo>
                  <a:lnTo>
                    <a:pt x="2490" y="2021"/>
                  </a:lnTo>
                  <a:lnTo>
                    <a:pt x="2480" y="2022"/>
                  </a:lnTo>
                  <a:lnTo>
                    <a:pt x="2471" y="2024"/>
                  </a:lnTo>
                  <a:lnTo>
                    <a:pt x="2462" y="2027"/>
                  </a:lnTo>
                  <a:lnTo>
                    <a:pt x="2453" y="2030"/>
                  </a:lnTo>
                  <a:lnTo>
                    <a:pt x="2446" y="2035"/>
                  </a:lnTo>
                  <a:lnTo>
                    <a:pt x="2439" y="2039"/>
                  </a:lnTo>
                  <a:lnTo>
                    <a:pt x="2432" y="2046"/>
                  </a:lnTo>
                  <a:lnTo>
                    <a:pt x="2426" y="2052"/>
                  </a:lnTo>
                  <a:lnTo>
                    <a:pt x="2421" y="2060"/>
                  </a:lnTo>
                  <a:lnTo>
                    <a:pt x="2416" y="2069"/>
                  </a:lnTo>
                  <a:lnTo>
                    <a:pt x="2413" y="2078"/>
                  </a:lnTo>
                  <a:lnTo>
                    <a:pt x="2409" y="2089"/>
                  </a:lnTo>
                  <a:lnTo>
                    <a:pt x="2406" y="2099"/>
                  </a:lnTo>
                  <a:lnTo>
                    <a:pt x="2405" y="2111"/>
                  </a:lnTo>
                  <a:lnTo>
                    <a:pt x="2404" y="2123"/>
                  </a:lnTo>
                  <a:lnTo>
                    <a:pt x="2403" y="2136"/>
                  </a:lnTo>
                  <a:lnTo>
                    <a:pt x="2403" y="2136"/>
                  </a:lnTo>
                  <a:lnTo>
                    <a:pt x="2404" y="2149"/>
                  </a:lnTo>
                  <a:lnTo>
                    <a:pt x="2405" y="2161"/>
                  </a:lnTo>
                  <a:lnTo>
                    <a:pt x="2406" y="2174"/>
                  </a:lnTo>
                  <a:lnTo>
                    <a:pt x="2409" y="2186"/>
                  </a:lnTo>
                  <a:lnTo>
                    <a:pt x="2411" y="2196"/>
                  </a:lnTo>
                  <a:lnTo>
                    <a:pt x="2416" y="2206"/>
                  </a:lnTo>
                  <a:lnTo>
                    <a:pt x="2420" y="2214"/>
                  </a:lnTo>
                  <a:lnTo>
                    <a:pt x="2426" y="2222"/>
                  </a:lnTo>
                  <a:lnTo>
                    <a:pt x="2431" y="2230"/>
                  </a:lnTo>
                  <a:lnTo>
                    <a:pt x="2438" y="2235"/>
                  </a:lnTo>
                  <a:lnTo>
                    <a:pt x="2445" y="2241"/>
                  </a:lnTo>
                  <a:lnTo>
                    <a:pt x="2452" y="2245"/>
                  </a:lnTo>
                  <a:lnTo>
                    <a:pt x="2461" y="2250"/>
                  </a:lnTo>
                  <a:lnTo>
                    <a:pt x="2470" y="2252"/>
                  </a:lnTo>
                  <a:lnTo>
                    <a:pt x="2479" y="2253"/>
                  </a:lnTo>
                  <a:lnTo>
                    <a:pt x="2489" y="2254"/>
                  </a:lnTo>
                  <a:lnTo>
                    <a:pt x="2489" y="2254"/>
                  </a:lnTo>
                  <a:lnTo>
                    <a:pt x="2495" y="2253"/>
                  </a:lnTo>
                  <a:lnTo>
                    <a:pt x="2503" y="2252"/>
                  </a:lnTo>
                  <a:lnTo>
                    <a:pt x="2510" y="2251"/>
                  </a:lnTo>
                  <a:lnTo>
                    <a:pt x="2515" y="2249"/>
                  </a:lnTo>
                  <a:lnTo>
                    <a:pt x="2522" y="2245"/>
                  </a:lnTo>
                  <a:lnTo>
                    <a:pt x="2528" y="2242"/>
                  </a:lnTo>
                  <a:lnTo>
                    <a:pt x="2534" y="2238"/>
                  </a:lnTo>
                  <a:lnTo>
                    <a:pt x="2539" y="2232"/>
                  </a:lnTo>
                  <a:lnTo>
                    <a:pt x="2539" y="2249"/>
                  </a:lnTo>
                  <a:lnTo>
                    <a:pt x="2595" y="2249"/>
                  </a:lnTo>
                  <a:lnTo>
                    <a:pt x="2595" y="1934"/>
                  </a:lnTo>
                  <a:lnTo>
                    <a:pt x="2539" y="1962"/>
                  </a:lnTo>
                  <a:lnTo>
                    <a:pt x="2539" y="2042"/>
                  </a:lnTo>
                  <a:close/>
                  <a:moveTo>
                    <a:pt x="2501" y="2203"/>
                  </a:moveTo>
                  <a:lnTo>
                    <a:pt x="2501" y="2203"/>
                  </a:lnTo>
                  <a:lnTo>
                    <a:pt x="2493" y="2202"/>
                  </a:lnTo>
                  <a:lnTo>
                    <a:pt x="2487" y="2200"/>
                  </a:lnTo>
                  <a:lnTo>
                    <a:pt x="2479" y="2197"/>
                  </a:lnTo>
                  <a:lnTo>
                    <a:pt x="2472" y="2190"/>
                  </a:lnTo>
                  <a:lnTo>
                    <a:pt x="2467" y="2181"/>
                  </a:lnTo>
                  <a:lnTo>
                    <a:pt x="2462" y="2169"/>
                  </a:lnTo>
                  <a:lnTo>
                    <a:pt x="2460" y="2154"/>
                  </a:lnTo>
                  <a:lnTo>
                    <a:pt x="2459" y="2134"/>
                  </a:lnTo>
                  <a:lnTo>
                    <a:pt x="2459" y="2134"/>
                  </a:lnTo>
                  <a:lnTo>
                    <a:pt x="2460" y="2117"/>
                  </a:lnTo>
                  <a:lnTo>
                    <a:pt x="2462" y="2103"/>
                  </a:lnTo>
                  <a:lnTo>
                    <a:pt x="2467" y="2092"/>
                  </a:lnTo>
                  <a:lnTo>
                    <a:pt x="2472" y="2084"/>
                  </a:lnTo>
                  <a:lnTo>
                    <a:pt x="2479" y="2079"/>
                  </a:lnTo>
                  <a:lnTo>
                    <a:pt x="2485" y="2074"/>
                  </a:lnTo>
                  <a:lnTo>
                    <a:pt x="2493" y="2073"/>
                  </a:lnTo>
                  <a:lnTo>
                    <a:pt x="2500" y="2072"/>
                  </a:lnTo>
                  <a:lnTo>
                    <a:pt x="2500" y="2072"/>
                  </a:lnTo>
                  <a:lnTo>
                    <a:pt x="2507" y="2073"/>
                  </a:lnTo>
                  <a:lnTo>
                    <a:pt x="2514" y="2074"/>
                  </a:lnTo>
                  <a:lnTo>
                    <a:pt x="2520" y="2076"/>
                  </a:lnTo>
                  <a:lnTo>
                    <a:pt x="2525" y="2080"/>
                  </a:lnTo>
                  <a:lnTo>
                    <a:pt x="2530" y="2083"/>
                  </a:lnTo>
                  <a:lnTo>
                    <a:pt x="2534" y="2086"/>
                  </a:lnTo>
                  <a:lnTo>
                    <a:pt x="2539" y="2094"/>
                  </a:lnTo>
                  <a:lnTo>
                    <a:pt x="2539" y="2181"/>
                  </a:lnTo>
                  <a:lnTo>
                    <a:pt x="2539" y="2181"/>
                  </a:lnTo>
                  <a:lnTo>
                    <a:pt x="2533" y="2189"/>
                  </a:lnTo>
                  <a:lnTo>
                    <a:pt x="2525" y="2196"/>
                  </a:lnTo>
                  <a:lnTo>
                    <a:pt x="2520" y="2199"/>
                  </a:lnTo>
                  <a:lnTo>
                    <a:pt x="2514" y="2201"/>
                  </a:lnTo>
                  <a:lnTo>
                    <a:pt x="2507" y="2202"/>
                  </a:lnTo>
                  <a:lnTo>
                    <a:pt x="2501" y="2203"/>
                  </a:lnTo>
                  <a:lnTo>
                    <a:pt x="2501" y="2203"/>
                  </a:lnTo>
                  <a:close/>
                  <a:moveTo>
                    <a:pt x="672" y="2089"/>
                  </a:moveTo>
                  <a:lnTo>
                    <a:pt x="672" y="2089"/>
                  </a:lnTo>
                  <a:lnTo>
                    <a:pt x="664" y="2084"/>
                  </a:lnTo>
                  <a:lnTo>
                    <a:pt x="656" y="2080"/>
                  </a:lnTo>
                  <a:lnTo>
                    <a:pt x="646" y="2078"/>
                  </a:lnTo>
                  <a:lnTo>
                    <a:pt x="636" y="2076"/>
                  </a:lnTo>
                  <a:lnTo>
                    <a:pt x="636" y="2076"/>
                  </a:lnTo>
                  <a:lnTo>
                    <a:pt x="627" y="2078"/>
                  </a:lnTo>
                  <a:lnTo>
                    <a:pt x="618" y="2080"/>
                  </a:lnTo>
                  <a:lnTo>
                    <a:pt x="611" y="2084"/>
                  </a:lnTo>
                  <a:lnTo>
                    <a:pt x="606" y="2090"/>
                  </a:lnTo>
                  <a:lnTo>
                    <a:pt x="601" y="2096"/>
                  </a:lnTo>
                  <a:lnTo>
                    <a:pt x="599" y="2105"/>
                  </a:lnTo>
                  <a:lnTo>
                    <a:pt x="597" y="2116"/>
                  </a:lnTo>
                  <a:lnTo>
                    <a:pt x="596" y="2128"/>
                  </a:lnTo>
                  <a:lnTo>
                    <a:pt x="596" y="2249"/>
                  </a:lnTo>
                  <a:lnTo>
                    <a:pt x="542" y="2249"/>
                  </a:lnTo>
                  <a:lnTo>
                    <a:pt x="542" y="2027"/>
                  </a:lnTo>
                  <a:lnTo>
                    <a:pt x="596" y="2027"/>
                  </a:lnTo>
                  <a:lnTo>
                    <a:pt x="596" y="2046"/>
                  </a:lnTo>
                  <a:lnTo>
                    <a:pt x="596" y="2046"/>
                  </a:lnTo>
                  <a:lnTo>
                    <a:pt x="601" y="2040"/>
                  </a:lnTo>
                  <a:lnTo>
                    <a:pt x="607" y="2035"/>
                  </a:lnTo>
                  <a:lnTo>
                    <a:pt x="613" y="2031"/>
                  </a:lnTo>
                  <a:lnTo>
                    <a:pt x="619" y="2028"/>
                  </a:lnTo>
                  <a:lnTo>
                    <a:pt x="625" y="2025"/>
                  </a:lnTo>
                  <a:lnTo>
                    <a:pt x="631" y="2024"/>
                  </a:lnTo>
                  <a:lnTo>
                    <a:pt x="639" y="2022"/>
                  </a:lnTo>
                  <a:lnTo>
                    <a:pt x="646" y="2021"/>
                  </a:lnTo>
                  <a:lnTo>
                    <a:pt x="646" y="2021"/>
                  </a:lnTo>
                  <a:lnTo>
                    <a:pt x="657" y="2022"/>
                  </a:lnTo>
                  <a:lnTo>
                    <a:pt x="668" y="2026"/>
                  </a:lnTo>
                  <a:lnTo>
                    <a:pt x="679" y="2030"/>
                  </a:lnTo>
                  <a:lnTo>
                    <a:pt x="688" y="2036"/>
                  </a:lnTo>
                  <a:lnTo>
                    <a:pt x="672" y="2089"/>
                  </a:lnTo>
                  <a:close/>
                  <a:moveTo>
                    <a:pt x="241" y="2027"/>
                  </a:moveTo>
                  <a:lnTo>
                    <a:pt x="295" y="2027"/>
                  </a:lnTo>
                  <a:lnTo>
                    <a:pt x="232" y="2249"/>
                  </a:lnTo>
                  <a:lnTo>
                    <a:pt x="184" y="2249"/>
                  </a:lnTo>
                  <a:lnTo>
                    <a:pt x="160" y="2157"/>
                  </a:lnTo>
                  <a:lnTo>
                    <a:pt x="160" y="2157"/>
                  </a:lnTo>
                  <a:lnTo>
                    <a:pt x="148" y="2108"/>
                  </a:lnTo>
                  <a:lnTo>
                    <a:pt x="148" y="2108"/>
                  </a:lnTo>
                  <a:lnTo>
                    <a:pt x="142" y="2132"/>
                  </a:lnTo>
                  <a:lnTo>
                    <a:pt x="136" y="2158"/>
                  </a:lnTo>
                  <a:lnTo>
                    <a:pt x="110" y="2249"/>
                  </a:lnTo>
                  <a:lnTo>
                    <a:pt x="63" y="2249"/>
                  </a:lnTo>
                  <a:lnTo>
                    <a:pt x="63" y="2247"/>
                  </a:lnTo>
                  <a:lnTo>
                    <a:pt x="0" y="2027"/>
                  </a:lnTo>
                  <a:lnTo>
                    <a:pt x="57" y="2027"/>
                  </a:lnTo>
                  <a:lnTo>
                    <a:pt x="77" y="2110"/>
                  </a:lnTo>
                  <a:lnTo>
                    <a:pt x="77" y="2110"/>
                  </a:lnTo>
                  <a:lnTo>
                    <a:pt x="83" y="2136"/>
                  </a:lnTo>
                  <a:lnTo>
                    <a:pt x="88" y="2164"/>
                  </a:lnTo>
                  <a:lnTo>
                    <a:pt x="88" y="2164"/>
                  </a:lnTo>
                  <a:lnTo>
                    <a:pt x="95" y="2136"/>
                  </a:lnTo>
                  <a:lnTo>
                    <a:pt x="102" y="2108"/>
                  </a:lnTo>
                  <a:lnTo>
                    <a:pt x="125" y="2027"/>
                  </a:lnTo>
                  <a:lnTo>
                    <a:pt x="172" y="2027"/>
                  </a:lnTo>
                  <a:lnTo>
                    <a:pt x="195" y="2108"/>
                  </a:lnTo>
                  <a:lnTo>
                    <a:pt x="195" y="2108"/>
                  </a:lnTo>
                  <a:lnTo>
                    <a:pt x="202" y="2135"/>
                  </a:lnTo>
                  <a:lnTo>
                    <a:pt x="209" y="2165"/>
                  </a:lnTo>
                  <a:lnTo>
                    <a:pt x="209" y="2165"/>
                  </a:lnTo>
                  <a:lnTo>
                    <a:pt x="213" y="2139"/>
                  </a:lnTo>
                  <a:lnTo>
                    <a:pt x="220" y="2108"/>
                  </a:lnTo>
                  <a:lnTo>
                    <a:pt x="241" y="2027"/>
                  </a:lnTo>
                  <a:close/>
                  <a:moveTo>
                    <a:pt x="406" y="2021"/>
                  </a:moveTo>
                  <a:lnTo>
                    <a:pt x="406" y="2021"/>
                  </a:lnTo>
                  <a:lnTo>
                    <a:pt x="396" y="2022"/>
                  </a:lnTo>
                  <a:lnTo>
                    <a:pt x="385" y="2024"/>
                  </a:lnTo>
                  <a:lnTo>
                    <a:pt x="375" y="2027"/>
                  </a:lnTo>
                  <a:lnTo>
                    <a:pt x="366" y="2030"/>
                  </a:lnTo>
                  <a:lnTo>
                    <a:pt x="358" y="2035"/>
                  </a:lnTo>
                  <a:lnTo>
                    <a:pt x="349" y="2040"/>
                  </a:lnTo>
                  <a:lnTo>
                    <a:pt x="341" y="2047"/>
                  </a:lnTo>
                  <a:lnTo>
                    <a:pt x="334" y="2054"/>
                  </a:lnTo>
                  <a:lnTo>
                    <a:pt x="328" y="2062"/>
                  </a:lnTo>
                  <a:lnTo>
                    <a:pt x="322" y="2071"/>
                  </a:lnTo>
                  <a:lnTo>
                    <a:pt x="317" y="2081"/>
                  </a:lnTo>
                  <a:lnTo>
                    <a:pt x="313" y="2091"/>
                  </a:lnTo>
                  <a:lnTo>
                    <a:pt x="310" y="2102"/>
                  </a:lnTo>
                  <a:lnTo>
                    <a:pt x="308" y="2113"/>
                  </a:lnTo>
                  <a:lnTo>
                    <a:pt x="306" y="2125"/>
                  </a:lnTo>
                  <a:lnTo>
                    <a:pt x="306" y="2138"/>
                  </a:lnTo>
                  <a:lnTo>
                    <a:pt x="306" y="2138"/>
                  </a:lnTo>
                  <a:lnTo>
                    <a:pt x="306" y="2150"/>
                  </a:lnTo>
                  <a:lnTo>
                    <a:pt x="308" y="2163"/>
                  </a:lnTo>
                  <a:lnTo>
                    <a:pt x="310" y="2174"/>
                  </a:lnTo>
                  <a:lnTo>
                    <a:pt x="313" y="2185"/>
                  </a:lnTo>
                  <a:lnTo>
                    <a:pt x="317" y="2194"/>
                  </a:lnTo>
                  <a:lnTo>
                    <a:pt x="322" y="2204"/>
                  </a:lnTo>
                  <a:lnTo>
                    <a:pt x="328" y="2213"/>
                  </a:lnTo>
                  <a:lnTo>
                    <a:pt x="334" y="2221"/>
                  </a:lnTo>
                  <a:lnTo>
                    <a:pt x="341" y="2229"/>
                  </a:lnTo>
                  <a:lnTo>
                    <a:pt x="349" y="2235"/>
                  </a:lnTo>
                  <a:lnTo>
                    <a:pt x="358" y="2241"/>
                  </a:lnTo>
                  <a:lnTo>
                    <a:pt x="366" y="2245"/>
                  </a:lnTo>
                  <a:lnTo>
                    <a:pt x="375" y="2249"/>
                  </a:lnTo>
                  <a:lnTo>
                    <a:pt x="385" y="2252"/>
                  </a:lnTo>
                  <a:lnTo>
                    <a:pt x="396" y="2253"/>
                  </a:lnTo>
                  <a:lnTo>
                    <a:pt x="406" y="2254"/>
                  </a:lnTo>
                  <a:lnTo>
                    <a:pt x="406" y="2254"/>
                  </a:lnTo>
                  <a:lnTo>
                    <a:pt x="417" y="2253"/>
                  </a:lnTo>
                  <a:lnTo>
                    <a:pt x="428" y="2252"/>
                  </a:lnTo>
                  <a:lnTo>
                    <a:pt x="438" y="2249"/>
                  </a:lnTo>
                  <a:lnTo>
                    <a:pt x="447" y="2245"/>
                  </a:lnTo>
                  <a:lnTo>
                    <a:pt x="456" y="2241"/>
                  </a:lnTo>
                  <a:lnTo>
                    <a:pt x="465" y="2235"/>
                  </a:lnTo>
                  <a:lnTo>
                    <a:pt x="472" y="2229"/>
                  </a:lnTo>
                  <a:lnTo>
                    <a:pt x="479" y="2221"/>
                  </a:lnTo>
                  <a:lnTo>
                    <a:pt x="486" y="2213"/>
                  </a:lnTo>
                  <a:lnTo>
                    <a:pt x="491" y="2204"/>
                  </a:lnTo>
                  <a:lnTo>
                    <a:pt x="496" y="2194"/>
                  </a:lnTo>
                  <a:lnTo>
                    <a:pt x="500" y="2185"/>
                  </a:lnTo>
                  <a:lnTo>
                    <a:pt x="503" y="2174"/>
                  </a:lnTo>
                  <a:lnTo>
                    <a:pt x="505" y="2163"/>
                  </a:lnTo>
                  <a:lnTo>
                    <a:pt x="508" y="2150"/>
                  </a:lnTo>
                  <a:lnTo>
                    <a:pt x="508" y="2138"/>
                  </a:lnTo>
                  <a:lnTo>
                    <a:pt x="508" y="2138"/>
                  </a:lnTo>
                  <a:lnTo>
                    <a:pt x="508" y="2125"/>
                  </a:lnTo>
                  <a:lnTo>
                    <a:pt x="505" y="2113"/>
                  </a:lnTo>
                  <a:lnTo>
                    <a:pt x="503" y="2102"/>
                  </a:lnTo>
                  <a:lnTo>
                    <a:pt x="500" y="2091"/>
                  </a:lnTo>
                  <a:lnTo>
                    <a:pt x="496" y="2081"/>
                  </a:lnTo>
                  <a:lnTo>
                    <a:pt x="491" y="2071"/>
                  </a:lnTo>
                  <a:lnTo>
                    <a:pt x="486" y="2062"/>
                  </a:lnTo>
                  <a:lnTo>
                    <a:pt x="479" y="2054"/>
                  </a:lnTo>
                  <a:lnTo>
                    <a:pt x="472" y="2047"/>
                  </a:lnTo>
                  <a:lnTo>
                    <a:pt x="465" y="2040"/>
                  </a:lnTo>
                  <a:lnTo>
                    <a:pt x="456" y="2035"/>
                  </a:lnTo>
                  <a:lnTo>
                    <a:pt x="447" y="2030"/>
                  </a:lnTo>
                  <a:lnTo>
                    <a:pt x="438" y="2027"/>
                  </a:lnTo>
                  <a:lnTo>
                    <a:pt x="428" y="2024"/>
                  </a:lnTo>
                  <a:lnTo>
                    <a:pt x="417" y="2022"/>
                  </a:lnTo>
                  <a:lnTo>
                    <a:pt x="406" y="2021"/>
                  </a:lnTo>
                  <a:lnTo>
                    <a:pt x="406" y="2021"/>
                  </a:lnTo>
                  <a:close/>
                  <a:moveTo>
                    <a:pt x="406" y="2202"/>
                  </a:moveTo>
                  <a:lnTo>
                    <a:pt x="406" y="2202"/>
                  </a:lnTo>
                  <a:lnTo>
                    <a:pt x="396" y="2201"/>
                  </a:lnTo>
                  <a:lnTo>
                    <a:pt x="387" y="2198"/>
                  </a:lnTo>
                  <a:lnTo>
                    <a:pt x="381" y="2192"/>
                  </a:lnTo>
                  <a:lnTo>
                    <a:pt x="374" y="2185"/>
                  </a:lnTo>
                  <a:lnTo>
                    <a:pt x="369" y="2176"/>
                  </a:lnTo>
                  <a:lnTo>
                    <a:pt x="364" y="2165"/>
                  </a:lnTo>
                  <a:lnTo>
                    <a:pt x="362" y="2151"/>
                  </a:lnTo>
                  <a:lnTo>
                    <a:pt x="362" y="2138"/>
                  </a:lnTo>
                  <a:lnTo>
                    <a:pt x="362" y="2138"/>
                  </a:lnTo>
                  <a:lnTo>
                    <a:pt x="362" y="2124"/>
                  </a:lnTo>
                  <a:lnTo>
                    <a:pt x="364" y="2111"/>
                  </a:lnTo>
                  <a:lnTo>
                    <a:pt x="369" y="2101"/>
                  </a:lnTo>
                  <a:lnTo>
                    <a:pt x="374" y="2091"/>
                  </a:lnTo>
                  <a:lnTo>
                    <a:pt x="381" y="2083"/>
                  </a:lnTo>
                  <a:lnTo>
                    <a:pt x="387" y="2078"/>
                  </a:lnTo>
                  <a:lnTo>
                    <a:pt x="396" y="2074"/>
                  </a:lnTo>
                  <a:lnTo>
                    <a:pt x="406" y="2073"/>
                  </a:lnTo>
                  <a:lnTo>
                    <a:pt x="406" y="2073"/>
                  </a:lnTo>
                  <a:lnTo>
                    <a:pt x="416" y="2074"/>
                  </a:lnTo>
                  <a:lnTo>
                    <a:pt x="425" y="2078"/>
                  </a:lnTo>
                  <a:lnTo>
                    <a:pt x="433" y="2083"/>
                  </a:lnTo>
                  <a:lnTo>
                    <a:pt x="439" y="2091"/>
                  </a:lnTo>
                  <a:lnTo>
                    <a:pt x="445" y="2101"/>
                  </a:lnTo>
                  <a:lnTo>
                    <a:pt x="448" y="2111"/>
                  </a:lnTo>
                  <a:lnTo>
                    <a:pt x="450" y="2124"/>
                  </a:lnTo>
                  <a:lnTo>
                    <a:pt x="451" y="2138"/>
                  </a:lnTo>
                  <a:lnTo>
                    <a:pt x="451" y="2138"/>
                  </a:lnTo>
                  <a:lnTo>
                    <a:pt x="450" y="2151"/>
                  </a:lnTo>
                  <a:lnTo>
                    <a:pt x="448" y="2165"/>
                  </a:lnTo>
                  <a:lnTo>
                    <a:pt x="445" y="2176"/>
                  </a:lnTo>
                  <a:lnTo>
                    <a:pt x="439" y="2185"/>
                  </a:lnTo>
                  <a:lnTo>
                    <a:pt x="433" y="2192"/>
                  </a:lnTo>
                  <a:lnTo>
                    <a:pt x="425" y="2198"/>
                  </a:lnTo>
                  <a:lnTo>
                    <a:pt x="416" y="2201"/>
                  </a:lnTo>
                  <a:lnTo>
                    <a:pt x="406" y="2202"/>
                  </a:lnTo>
                  <a:lnTo>
                    <a:pt x="406" y="2202"/>
                  </a:lnTo>
                  <a:close/>
                  <a:moveTo>
                    <a:pt x="2269" y="2089"/>
                  </a:moveTo>
                  <a:lnTo>
                    <a:pt x="2269" y="2089"/>
                  </a:lnTo>
                  <a:lnTo>
                    <a:pt x="2260" y="2084"/>
                  </a:lnTo>
                  <a:lnTo>
                    <a:pt x="2251" y="2080"/>
                  </a:lnTo>
                  <a:lnTo>
                    <a:pt x="2242" y="2078"/>
                  </a:lnTo>
                  <a:lnTo>
                    <a:pt x="2233" y="2076"/>
                  </a:lnTo>
                  <a:lnTo>
                    <a:pt x="2233" y="2076"/>
                  </a:lnTo>
                  <a:lnTo>
                    <a:pt x="2223" y="2078"/>
                  </a:lnTo>
                  <a:lnTo>
                    <a:pt x="2215" y="2080"/>
                  </a:lnTo>
                  <a:lnTo>
                    <a:pt x="2208" y="2084"/>
                  </a:lnTo>
                  <a:lnTo>
                    <a:pt x="2203" y="2090"/>
                  </a:lnTo>
                  <a:lnTo>
                    <a:pt x="2198" y="2096"/>
                  </a:lnTo>
                  <a:lnTo>
                    <a:pt x="2195" y="2105"/>
                  </a:lnTo>
                  <a:lnTo>
                    <a:pt x="2193" y="2116"/>
                  </a:lnTo>
                  <a:lnTo>
                    <a:pt x="2193" y="2128"/>
                  </a:lnTo>
                  <a:lnTo>
                    <a:pt x="2193" y="2249"/>
                  </a:lnTo>
                  <a:lnTo>
                    <a:pt x="2138" y="2249"/>
                  </a:lnTo>
                  <a:lnTo>
                    <a:pt x="2138" y="2027"/>
                  </a:lnTo>
                  <a:lnTo>
                    <a:pt x="2193" y="2027"/>
                  </a:lnTo>
                  <a:lnTo>
                    <a:pt x="2193" y="2046"/>
                  </a:lnTo>
                  <a:lnTo>
                    <a:pt x="2193" y="2046"/>
                  </a:lnTo>
                  <a:lnTo>
                    <a:pt x="2197" y="2040"/>
                  </a:lnTo>
                  <a:lnTo>
                    <a:pt x="2203" y="2035"/>
                  </a:lnTo>
                  <a:lnTo>
                    <a:pt x="2208" y="2031"/>
                  </a:lnTo>
                  <a:lnTo>
                    <a:pt x="2215" y="2028"/>
                  </a:lnTo>
                  <a:lnTo>
                    <a:pt x="2222" y="2025"/>
                  </a:lnTo>
                  <a:lnTo>
                    <a:pt x="2228" y="2024"/>
                  </a:lnTo>
                  <a:lnTo>
                    <a:pt x="2235" y="2022"/>
                  </a:lnTo>
                  <a:lnTo>
                    <a:pt x="2242" y="2021"/>
                  </a:lnTo>
                  <a:lnTo>
                    <a:pt x="2242" y="2021"/>
                  </a:lnTo>
                  <a:lnTo>
                    <a:pt x="2253" y="2022"/>
                  </a:lnTo>
                  <a:lnTo>
                    <a:pt x="2264" y="2026"/>
                  </a:lnTo>
                  <a:lnTo>
                    <a:pt x="2275" y="2030"/>
                  </a:lnTo>
                  <a:lnTo>
                    <a:pt x="2283" y="2036"/>
                  </a:lnTo>
                  <a:lnTo>
                    <a:pt x="2269" y="2089"/>
                  </a:lnTo>
                  <a:close/>
                  <a:moveTo>
                    <a:pt x="1836" y="2027"/>
                  </a:moveTo>
                  <a:lnTo>
                    <a:pt x="1891" y="2027"/>
                  </a:lnTo>
                  <a:lnTo>
                    <a:pt x="1828" y="2249"/>
                  </a:lnTo>
                  <a:lnTo>
                    <a:pt x="1780" y="2249"/>
                  </a:lnTo>
                  <a:lnTo>
                    <a:pt x="1756" y="2157"/>
                  </a:lnTo>
                  <a:lnTo>
                    <a:pt x="1756" y="2157"/>
                  </a:lnTo>
                  <a:lnTo>
                    <a:pt x="1744" y="2108"/>
                  </a:lnTo>
                  <a:lnTo>
                    <a:pt x="1744" y="2108"/>
                  </a:lnTo>
                  <a:lnTo>
                    <a:pt x="1738" y="2132"/>
                  </a:lnTo>
                  <a:lnTo>
                    <a:pt x="1732" y="2158"/>
                  </a:lnTo>
                  <a:lnTo>
                    <a:pt x="1707" y="2249"/>
                  </a:lnTo>
                  <a:lnTo>
                    <a:pt x="1660" y="2249"/>
                  </a:lnTo>
                  <a:lnTo>
                    <a:pt x="1659" y="2247"/>
                  </a:lnTo>
                  <a:lnTo>
                    <a:pt x="1597" y="2027"/>
                  </a:lnTo>
                  <a:lnTo>
                    <a:pt x="1653" y="2027"/>
                  </a:lnTo>
                  <a:lnTo>
                    <a:pt x="1674" y="2110"/>
                  </a:lnTo>
                  <a:lnTo>
                    <a:pt x="1674" y="2110"/>
                  </a:lnTo>
                  <a:lnTo>
                    <a:pt x="1680" y="2136"/>
                  </a:lnTo>
                  <a:lnTo>
                    <a:pt x="1685" y="2164"/>
                  </a:lnTo>
                  <a:lnTo>
                    <a:pt x="1685" y="2164"/>
                  </a:lnTo>
                  <a:lnTo>
                    <a:pt x="1691" y="2136"/>
                  </a:lnTo>
                  <a:lnTo>
                    <a:pt x="1699" y="2108"/>
                  </a:lnTo>
                  <a:lnTo>
                    <a:pt x="1722" y="2027"/>
                  </a:lnTo>
                  <a:lnTo>
                    <a:pt x="1768" y="2027"/>
                  </a:lnTo>
                  <a:lnTo>
                    <a:pt x="1791" y="2108"/>
                  </a:lnTo>
                  <a:lnTo>
                    <a:pt x="1791" y="2108"/>
                  </a:lnTo>
                  <a:lnTo>
                    <a:pt x="1798" y="2135"/>
                  </a:lnTo>
                  <a:lnTo>
                    <a:pt x="1804" y="2165"/>
                  </a:lnTo>
                  <a:lnTo>
                    <a:pt x="1804" y="2165"/>
                  </a:lnTo>
                  <a:lnTo>
                    <a:pt x="1810" y="2139"/>
                  </a:lnTo>
                  <a:lnTo>
                    <a:pt x="1817" y="2108"/>
                  </a:lnTo>
                  <a:lnTo>
                    <a:pt x="1836" y="2027"/>
                  </a:lnTo>
                  <a:close/>
                  <a:moveTo>
                    <a:pt x="2002" y="2021"/>
                  </a:moveTo>
                  <a:lnTo>
                    <a:pt x="2002" y="2021"/>
                  </a:lnTo>
                  <a:lnTo>
                    <a:pt x="1992" y="2022"/>
                  </a:lnTo>
                  <a:lnTo>
                    <a:pt x="1981" y="2024"/>
                  </a:lnTo>
                  <a:lnTo>
                    <a:pt x="1971" y="2027"/>
                  </a:lnTo>
                  <a:lnTo>
                    <a:pt x="1962" y="2030"/>
                  </a:lnTo>
                  <a:lnTo>
                    <a:pt x="1953" y="2035"/>
                  </a:lnTo>
                  <a:lnTo>
                    <a:pt x="1945" y="2041"/>
                  </a:lnTo>
                  <a:lnTo>
                    <a:pt x="1937" y="2047"/>
                  </a:lnTo>
                  <a:lnTo>
                    <a:pt x="1930" y="2054"/>
                  </a:lnTo>
                  <a:lnTo>
                    <a:pt x="1924" y="2062"/>
                  </a:lnTo>
                  <a:lnTo>
                    <a:pt x="1918" y="2071"/>
                  </a:lnTo>
                  <a:lnTo>
                    <a:pt x="1913" y="2081"/>
                  </a:lnTo>
                  <a:lnTo>
                    <a:pt x="1909" y="2091"/>
                  </a:lnTo>
                  <a:lnTo>
                    <a:pt x="1906" y="2102"/>
                  </a:lnTo>
                  <a:lnTo>
                    <a:pt x="1903" y="2114"/>
                  </a:lnTo>
                  <a:lnTo>
                    <a:pt x="1902" y="2125"/>
                  </a:lnTo>
                  <a:lnTo>
                    <a:pt x="1902" y="2138"/>
                  </a:lnTo>
                  <a:lnTo>
                    <a:pt x="1902" y="2138"/>
                  </a:lnTo>
                  <a:lnTo>
                    <a:pt x="1902" y="2150"/>
                  </a:lnTo>
                  <a:lnTo>
                    <a:pt x="1903" y="2163"/>
                  </a:lnTo>
                  <a:lnTo>
                    <a:pt x="1906" y="2174"/>
                  </a:lnTo>
                  <a:lnTo>
                    <a:pt x="1909" y="2185"/>
                  </a:lnTo>
                  <a:lnTo>
                    <a:pt x="1913" y="2194"/>
                  </a:lnTo>
                  <a:lnTo>
                    <a:pt x="1918" y="2204"/>
                  </a:lnTo>
                  <a:lnTo>
                    <a:pt x="1924" y="2213"/>
                  </a:lnTo>
                  <a:lnTo>
                    <a:pt x="1930" y="2221"/>
                  </a:lnTo>
                  <a:lnTo>
                    <a:pt x="1937" y="2229"/>
                  </a:lnTo>
                  <a:lnTo>
                    <a:pt x="1945" y="2235"/>
                  </a:lnTo>
                  <a:lnTo>
                    <a:pt x="1953" y="2241"/>
                  </a:lnTo>
                  <a:lnTo>
                    <a:pt x="1962" y="2245"/>
                  </a:lnTo>
                  <a:lnTo>
                    <a:pt x="1971" y="2249"/>
                  </a:lnTo>
                  <a:lnTo>
                    <a:pt x="1981" y="2252"/>
                  </a:lnTo>
                  <a:lnTo>
                    <a:pt x="1992" y="2253"/>
                  </a:lnTo>
                  <a:lnTo>
                    <a:pt x="2002" y="2254"/>
                  </a:lnTo>
                  <a:lnTo>
                    <a:pt x="2002" y="2254"/>
                  </a:lnTo>
                  <a:lnTo>
                    <a:pt x="2013" y="2253"/>
                  </a:lnTo>
                  <a:lnTo>
                    <a:pt x="2024" y="2252"/>
                  </a:lnTo>
                  <a:lnTo>
                    <a:pt x="2034" y="2249"/>
                  </a:lnTo>
                  <a:lnTo>
                    <a:pt x="2043" y="2245"/>
                  </a:lnTo>
                  <a:lnTo>
                    <a:pt x="2052" y="2241"/>
                  </a:lnTo>
                  <a:lnTo>
                    <a:pt x="2061" y="2235"/>
                  </a:lnTo>
                  <a:lnTo>
                    <a:pt x="2068" y="2229"/>
                  </a:lnTo>
                  <a:lnTo>
                    <a:pt x="2075" y="2221"/>
                  </a:lnTo>
                  <a:lnTo>
                    <a:pt x="2081" y="2213"/>
                  </a:lnTo>
                  <a:lnTo>
                    <a:pt x="2087" y="2204"/>
                  </a:lnTo>
                  <a:lnTo>
                    <a:pt x="2091" y="2194"/>
                  </a:lnTo>
                  <a:lnTo>
                    <a:pt x="2096" y="2185"/>
                  </a:lnTo>
                  <a:lnTo>
                    <a:pt x="2099" y="2174"/>
                  </a:lnTo>
                  <a:lnTo>
                    <a:pt x="2101" y="2163"/>
                  </a:lnTo>
                  <a:lnTo>
                    <a:pt x="2104" y="2150"/>
                  </a:lnTo>
                  <a:lnTo>
                    <a:pt x="2104" y="2138"/>
                  </a:lnTo>
                  <a:lnTo>
                    <a:pt x="2104" y="2138"/>
                  </a:lnTo>
                  <a:lnTo>
                    <a:pt x="2104" y="2125"/>
                  </a:lnTo>
                  <a:lnTo>
                    <a:pt x="2101" y="2114"/>
                  </a:lnTo>
                  <a:lnTo>
                    <a:pt x="2099" y="2102"/>
                  </a:lnTo>
                  <a:lnTo>
                    <a:pt x="2096" y="2091"/>
                  </a:lnTo>
                  <a:lnTo>
                    <a:pt x="2091" y="2081"/>
                  </a:lnTo>
                  <a:lnTo>
                    <a:pt x="2087" y="2071"/>
                  </a:lnTo>
                  <a:lnTo>
                    <a:pt x="2081" y="2062"/>
                  </a:lnTo>
                  <a:lnTo>
                    <a:pt x="2075" y="2054"/>
                  </a:lnTo>
                  <a:lnTo>
                    <a:pt x="2068" y="2047"/>
                  </a:lnTo>
                  <a:lnTo>
                    <a:pt x="2061" y="2041"/>
                  </a:lnTo>
                  <a:lnTo>
                    <a:pt x="2052" y="2035"/>
                  </a:lnTo>
                  <a:lnTo>
                    <a:pt x="2043" y="2030"/>
                  </a:lnTo>
                  <a:lnTo>
                    <a:pt x="2034" y="2027"/>
                  </a:lnTo>
                  <a:lnTo>
                    <a:pt x="2024" y="2024"/>
                  </a:lnTo>
                  <a:lnTo>
                    <a:pt x="2013" y="2022"/>
                  </a:lnTo>
                  <a:lnTo>
                    <a:pt x="2002" y="2021"/>
                  </a:lnTo>
                  <a:lnTo>
                    <a:pt x="2002" y="2021"/>
                  </a:lnTo>
                  <a:close/>
                  <a:moveTo>
                    <a:pt x="2002" y="2202"/>
                  </a:moveTo>
                  <a:lnTo>
                    <a:pt x="2002" y="2202"/>
                  </a:lnTo>
                  <a:lnTo>
                    <a:pt x="1992" y="2201"/>
                  </a:lnTo>
                  <a:lnTo>
                    <a:pt x="1984" y="2198"/>
                  </a:lnTo>
                  <a:lnTo>
                    <a:pt x="1977" y="2192"/>
                  </a:lnTo>
                  <a:lnTo>
                    <a:pt x="1970" y="2185"/>
                  </a:lnTo>
                  <a:lnTo>
                    <a:pt x="1964" y="2176"/>
                  </a:lnTo>
                  <a:lnTo>
                    <a:pt x="1960" y="2165"/>
                  </a:lnTo>
                  <a:lnTo>
                    <a:pt x="1958" y="2151"/>
                  </a:lnTo>
                  <a:lnTo>
                    <a:pt x="1958" y="2138"/>
                  </a:lnTo>
                  <a:lnTo>
                    <a:pt x="1958" y="2138"/>
                  </a:lnTo>
                  <a:lnTo>
                    <a:pt x="1958" y="2124"/>
                  </a:lnTo>
                  <a:lnTo>
                    <a:pt x="1960" y="2112"/>
                  </a:lnTo>
                  <a:lnTo>
                    <a:pt x="1964" y="2101"/>
                  </a:lnTo>
                  <a:lnTo>
                    <a:pt x="1970" y="2091"/>
                  </a:lnTo>
                  <a:lnTo>
                    <a:pt x="1977" y="2083"/>
                  </a:lnTo>
                  <a:lnTo>
                    <a:pt x="1984" y="2078"/>
                  </a:lnTo>
                  <a:lnTo>
                    <a:pt x="1992" y="2074"/>
                  </a:lnTo>
                  <a:lnTo>
                    <a:pt x="2002" y="2073"/>
                  </a:lnTo>
                  <a:lnTo>
                    <a:pt x="2002" y="2073"/>
                  </a:lnTo>
                  <a:lnTo>
                    <a:pt x="2012" y="2074"/>
                  </a:lnTo>
                  <a:lnTo>
                    <a:pt x="2021" y="2078"/>
                  </a:lnTo>
                  <a:lnTo>
                    <a:pt x="2029" y="2083"/>
                  </a:lnTo>
                  <a:lnTo>
                    <a:pt x="2035" y="2091"/>
                  </a:lnTo>
                  <a:lnTo>
                    <a:pt x="2041" y="2101"/>
                  </a:lnTo>
                  <a:lnTo>
                    <a:pt x="2044" y="2112"/>
                  </a:lnTo>
                  <a:lnTo>
                    <a:pt x="2046" y="2124"/>
                  </a:lnTo>
                  <a:lnTo>
                    <a:pt x="2047" y="2138"/>
                  </a:lnTo>
                  <a:lnTo>
                    <a:pt x="2047" y="2138"/>
                  </a:lnTo>
                  <a:lnTo>
                    <a:pt x="2046" y="2151"/>
                  </a:lnTo>
                  <a:lnTo>
                    <a:pt x="2044" y="2165"/>
                  </a:lnTo>
                  <a:lnTo>
                    <a:pt x="2041" y="2176"/>
                  </a:lnTo>
                  <a:lnTo>
                    <a:pt x="2035" y="2185"/>
                  </a:lnTo>
                  <a:lnTo>
                    <a:pt x="2029" y="2192"/>
                  </a:lnTo>
                  <a:lnTo>
                    <a:pt x="2021" y="2198"/>
                  </a:lnTo>
                  <a:lnTo>
                    <a:pt x="2012" y="2201"/>
                  </a:lnTo>
                  <a:lnTo>
                    <a:pt x="2002" y="2202"/>
                  </a:lnTo>
                  <a:lnTo>
                    <a:pt x="2002" y="2202"/>
                  </a:lnTo>
                  <a:close/>
                  <a:moveTo>
                    <a:pt x="837" y="2100"/>
                  </a:moveTo>
                  <a:lnTo>
                    <a:pt x="904" y="2249"/>
                  </a:lnTo>
                  <a:lnTo>
                    <a:pt x="843" y="2249"/>
                  </a:lnTo>
                  <a:lnTo>
                    <a:pt x="797" y="2146"/>
                  </a:lnTo>
                  <a:lnTo>
                    <a:pt x="767" y="2182"/>
                  </a:lnTo>
                  <a:lnTo>
                    <a:pt x="767" y="2249"/>
                  </a:lnTo>
                  <a:lnTo>
                    <a:pt x="713" y="2249"/>
                  </a:lnTo>
                  <a:lnTo>
                    <a:pt x="713" y="1962"/>
                  </a:lnTo>
                  <a:lnTo>
                    <a:pt x="767" y="1934"/>
                  </a:lnTo>
                  <a:lnTo>
                    <a:pt x="767" y="2112"/>
                  </a:lnTo>
                  <a:lnTo>
                    <a:pt x="767" y="2112"/>
                  </a:lnTo>
                  <a:lnTo>
                    <a:pt x="788" y="2083"/>
                  </a:lnTo>
                  <a:lnTo>
                    <a:pt x="832" y="2027"/>
                  </a:lnTo>
                  <a:lnTo>
                    <a:pt x="896" y="2027"/>
                  </a:lnTo>
                  <a:lnTo>
                    <a:pt x="837" y="2100"/>
                  </a:lnTo>
                  <a:close/>
                  <a:moveTo>
                    <a:pt x="1097" y="2249"/>
                  </a:moveTo>
                  <a:lnTo>
                    <a:pt x="1042" y="2249"/>
                  </a:lnTo>
                  <a:lnTo>
                    <a:pt x="1042" y="2027"/>
                  </a:lnTo>
                  <a:lnTo>
                    <a:pt x="1097" y="2027"/>
                  </a:lnTo>
                  <a:lnTo>
                    <a:pt x="1097" y="2046"/>
                  </a:lnTo>
                  <a:lnTo>
                    <a:pt x="1097" y="2046"/>
                  </a:lnTo>
                  <a:lnTo>
                    <a:pt x="1103" y="2040"/>
                  </a:lnTo>
                  <a:lnTo>
                    <a:pt x="1108" y="2036"/>
                  </a:lnTo>
                  <a:lnTo>
                    <a:pt x="1115" y="2031"/>
                  </a:lnTo>
                  <a:lnTo>
                    <a:pt x="1121" y="2028"/>
                  </a:lnTo>
                  <a:lnTo>
                    <a:pt x="1129" y="2026"/>
                  </a:lnTo>
                  <a:lnTo>
                    <a:pt x="1137" y="2024"/>
                  </a:lnTo>
                  <a:lnTo>
                    <a:pt x="1144" y="2022"/>
                  </a:lnTo>
                  <a:lnTo>
                    <a:pt x="1153" y="2021"/>
                  </a:lnTo>
                  <a:lnTo>
                    <a:pt x="1153" y="2021"/>
                  </a:lnTo>
                  <a:lnTo>
                    <a:pt x="1163" y="2022"/>
                  </a:lnTo>
                  <a:lnTo>
                    <a:pt x="1172" y="2024"/>
                  </a:lnTo>
                  <a:lnTo>
                    <a:pt x="1180" y="2026"/>
                  </a:lnTo>
                  <a:lnTo>
                    <a:pt x="1189" y="2028"/>
                  </a:lnTo>
                  <a:lnTo>
                    <a:pt x="1195" y="2032"/>
                  </a:lnTo>
                  <a:lnTo>
                    <a:pt x="1202" y="2037"/>
                  </a:lnTo>
                  <a:lnTo>
                    <a:pt x="1208" y="2041"/>
                  </a:lnTo>
                  <a:lnTo>
                    <a:pt x="1214" y="2048"/>
                  </a:lnTo>
                  <a:lnTo>
                    <a:pt x="1218" y="2054"/>
                  </a:lnTo>
                  <a:lnTo>
                    <a:pt x="1223" y="2062"/>
                  </a:lnTo>
                  <a:lnTo>
                    <a:pt x="1226" y="2070"/>
                  </a:lnTo>
                  <a:lnTo>
                    <a:pt x="1229" y="2080"/>
                  </a:lnTo>
                  <a:lnTo>
                    <a:pt x="1232" y="2090"/>
                  </a:lnTo>
                  <a:lnTo>
                    <a:pt x="1233" y="2100"/>
                  </a:lnTo>
                  <a:lnTo>
                    <a:pt x="1234" y="2111"/>
                  </a:lnTo>
                  <a:lnTo>
                    <a:pt x="1235" y="2123"/>
                  </a:lnTo>
                  <a:lnTo>
                    <a:pt x="1235" y="2249"/>
                  </a:lnTo>
                  <a:lnTo>
                    <a:pt x="1180" y="2249"/>
                  </a:lnTo>
                  <a:lnTo>
                    <a:pt x="1180" y="2126"/>
                  </a:lnTo>
                  <a:lnTo>
                    <a:pt x="1180" y="2126"/>
                  </a:lnTo>
                  <a:lnTo>
                    <a:pt x="1179" y="2114"/>
                  </a:lnTo>
                  <a:lnTo>
                    <a:pt x="1178" y="2102"/>
                  </a:lnTo>
                  <a:lnTo>
                    <a:pt x="1174" y="2093"/>
                  </a:lnTo>
                  <a:lnTo>
                    <a:pt x="1170" y="2085"/>
                  </a:lnTo>
                  <a:lnTo>
                    <a:pt x="1164" y="2080"/>
                  </a:lnTo>
                  <a:lnTo>
                    <a:pt x="1158" y="2075"/>
                  </a:lnTo>
                  <a:lnTo>
                    <a:pt x="1149" y="2073"/>
                  </a:lnTo>
                  <a:lnTo>
                    <a:pt x="1139" y="2072"/>
                  </a:lnTo>
                  <a:lnTo>
                    <a:pt x="1139" y="2072"/>
                  </a:lnTo>
                  <a:lnTo>
                    <a:pt x="1130" y="2073"/>
                  </a:lnTo>
                  <a:lnTo>
                    <a:pt x="1121" y="2075"/>
                  </a:lnTo>
                  <a:lnTo>
                    <a:pt x="1114" y="2080"/>
                  </a:lnTo>
                  <a:lnTo>
                    <a:pt x="1108" y="2086"/>
                  </a:lnTo>
                  <a:lnTo>
                    <a:pt x="1104" y="2093"/>
                  </a:lnTo>
                  <a:lnTo>
                    <a:pt x="1100" y="2103"/>
                  </a:lnTo>
                  <a:lnTo>
                    <a:pt x="1098" y="2114"/>
                  </a:lnTo>
                  <a:lnTo>
                    <a:pt x="1097" y="2126"/>
                  </a:lnTo>
                  <a:lnTo>
                    <a:pt x="1097" y="2249"/>
                  </a:lnTo>
                  <a:close/>
                  <a:moveTo>
                    <a:pt x="1408" y="2042"/>
                  </a:moveTo>
                  <a:lnTo>
                    <a:pt x="1408" y="2042"/>
                  </a:lnTo>
                  <a:lnTo>
                    <a:pt x="1403" y="2038"/>
                  </a:lnTo>
                  <a:lnTo>
                    <a:pt x="1397" y="2033"/>
                  </a:lnTo>
                  <a:lnTo>
                    <a:pt x="1392" y="2030"/>
                  </a:lnTo>
                  <a:lnTo>
                    <a:pt x="1385" y="2027"/>
                  </a:lnTo>
                  <a:lnTo>
                    <a:pt x="1378" y="2025"/>
                  </a:lnTo>
                  <a:lnTo>
                    <a:pt x="1372" y="2024"/>
                  </a:lnTo>
                  <a:lnTo>
                    <a:pt x="1365" y="2022"/>
                  </a:lnTo>
                  <a:lnTo>
                    <a:pt x="1359" y="2021"/>
                  </a:lnTo>
                  <a:lnTo>
                    <a:pt x="1359" y="2021"/>
                  </a:lnTo>
                  <a:lnTo>
                    <a:pt x="1349" y="2022"/>
                  </a:lnTo>
                  <a:lnTo>
                    <a:pt x="1340" y="2024"/>
                  </a:lnTo>
                  <a:lnTo>
                    <a:pt x="1331" y="2026"/>
                  </a:lnTo>
                  <a:lnTo>
                    <a:pt x="1322" y="2030"/>
                  </a:lnTo>
                  <a:lnTo>
                    <a:pt x="1314" y="2033"/>
                  </a:lnTo>
                  <a:lnTo>
                    <a:pt x="1308" y="2039"/>
                  </a:lnTo>
                  <a:lnTo>
                    <a:pt x="1301" y="2046"/>
                  </a:lnTo>
                  <a:lnTo>
                    <a:pt x="1295" y="2052"/>
                  </a:lnTo>
                  <a:lnTo>
                    <a:pt x="1289" y="2060"/>
                  </a:lnTo>
                  <a:lnTo>
                    <a:pt x="1285" y="2069"/>
                  </a:lnTo>
                  <a:lnTo>
                    <a:pt x="1280" y="2078"/>
                  </a:lnTo>
                  <a:lnTo>
                    <a:pt x="1277" y="2089"/>
                  </a:lnTo>
                  <a:lnTo>
                    <a:pt x="1275" y="2099"/>
                  </a:lnTo>
                  <a:lnTo>
                    <a:pt x="1273" y="2111"/>
                  </a:lnTo>
                  <a:lnTo>
                    <a:pt x="1271" y="2123"/>
                  </a:lnTo>
                  <a:lnTo>
                    <a:pt x="1271" y="2135"/>
                  </a:lnTo>
                  <a:lnTo>
                    <a:pt x="1271" y="2135"/>
                  </a:lnTo>
                  <a:lnTo>
                    <a:pt x="1271" y="2149"/>
                  </a:lnTo>
                  <a:lnTo>
                    <a:pt x="1273" y="2161"/>
                  </a:lnTo>
                  <a:lnTo>
                    <a:pt x="1275" y="2174"/>
                  </a:lnTo>
                  <a:lnTo>
                    <a:pt x="1277" y="2186"/>
                  </a:lnTo>
                  <a:lnTo>
                    <a:pt x="1280" y="2196"/>
                  </a:lnTo>
                  <a:lnTo>
                    <a:pt x="1285" y="2206"/>
                  </a:lnTo>
                  <a:lnTo>
                    <a:pt x="1289" y="2214"/>
                  </a:lnTo>
                  <a:lnTo>
                    <a:pt x="1295" y="2222"/>
                  </a:lnTo>
                  <a:lnTo>
                    <a:pt x="1300" y="2230"/>
                  </a:lnTo>
                  <a:lnTo>
                    <a:pt x="1307" y="2235"/>
                  </a:lnTo>
                  <a:lnTo>
                    <a:pt x="1313" y="2241"/>
                  </a:lnTo>
                  <a:lnTo>
                    <a:pt x="1321" y="2245"/>
                  </a:lnTo>
                  <a:lnTo>
                    <a:pt x="1330" y="2249"/>
                  </a:lnTo>
                  <a:lnTo>
                    <a:pt x="1339" y="2252"/>
                  </a:lnTo>
                  <a:lnTo>
                    <a:pt x="1348" y="2253"/>
                  </a:lnTo>
                  <a:lnTo>
                    <a:pt x="1357" y="2254"/>
                  </a:lnTo>
                  <a:lnTo>
                    <a:pt x="1357" y="2254"/>
                  </a:lnTo>
                  <a:lnTo>
                    <a:pt x="1364" y="2253"/>
                  </a:lnTo>
                  <a:lnTo>
                    <a:pt x="1372" y="2252"/>
                  </a:lnTo>
                  <a:lnTo>
                    <a:pt x="1378" y="2251"/>
                  </a:lnTo>
                  <a:lnTo>
                    <a:pt x="1385" y="2249"/>
                  </a:lnTo>
                  <a:lnTo>
                    <a:pt x="1391" y="2245"/>
                  </a:lnTo>
                  <a:lnTo>
                    <a:pt x="1397" y="2242"/>
                  </a:lnTo>
                  <a:lnTo>
                    <a:pt x="1403" y="2238"/>
                  </a:lnTo>
                  <a:lnTo>
                    <a:pt x="1408" y="2232"/>
                  </a:lnTo>
                  <a:lnTo>
                    <a:pt x="1408" y="2238"/>
                  </a:lnTo>
                  <a:lnTo>
                    <a:pt x="1408" y="2238"/>
                  </a:lnTo>
                  <a:lnTo>
                    <a:pt x="1408" y="2246"/>
                  </a:lnTo>
                  <a:lnTo>
                    <a:pt x="1407" y="2256"/>
                  </a:lnTo>
                  <a:lnTo>
                    <a:pt x="1404" y="2266"/>
                  </a:lnTo>
                  <a:lnTo>
                    <a:pt x="1402" y="2271"/>
                  </a:lnTo>
                  <a:lnTo>
                    <a:pt x="1399" y="2275"/>
                  </a:lnTo>
                  <a:lnTo>
                    <a:pt x="1395" y="2279"/>
                  </a:lnTo>
                  <a:lnTo>
                    <a:pt x="1391" y="2284"/>
                  </a:lnTo>
                  <a:lnTo>
                    <a:pt x="1385" y="2287"/>
                  </a:lnTo>
                  <a:lnTo>
                    <a:pt x="1378" y="2290"/>
                  </a:lnTo>
                  <a:lnTo>
                    <a:pt x="1370" y="2293"/>
                  </a:lnTo>
                  <a:lnTo>
                    <a:pt x="1361" y="2295"/>
                  </a:lnTo>
                  <a:lnTo>
                    <a:pt x="1350" y="2296"/>
                  </a:lnTo>
                  <a:lnTo>
                    <a:pt x="1337" y="2296"/>
                  </a:lnTo>
                  <a:lnTo>
                    <a:pt x="1334" y="2296"/>
                  </a:lnTo>
                  <a:lnTo>
                    <a:pt x="1354" y="2339"/>
                  </a:lnTo>
                  <a:lnTo>
                    <a:pt x="1355" y="2339"/>
                  </a:lnTo>
                  <a:lnTo>
                    <a:pt x="1355" y="2339"/>
                  </a:lnTo>
                  <a:lnTo>
                    <a:pt x="1369" y="2339"/>
                  </a:lnTo>
                  <a:lnTo>
                    <a:pt x="1381" y="2338"/>
                  </a:lnTo>
                  <a:lnTo>
                    <a:pt x="1392" y="2335"/>
                  </a:lnTo>
                  <a:lnTo>
                    <a:pt x="1403" y="2332"/>
                  </a:lnTo>
                  <a:lnTo>
                    <a:pt x="1413" y="2328"/>
                  </a:lnTo>
                  <a:lnTo>
                    <a:pt x="1421" y="2324"/>
                  </a:lnTo>
                  <a:lnTo>
                    <a:pt x="1429" y="2318"/>
                  </a:lnTo>
                  <a:lnTo>
                    <a:pt x="1436" y="2311"/>
                  </a:lnTo>
                  <a:lnTo>
                    <a:pt x="1442" y="2304"/>
                  </a:lnTo>
                  <a:lnTo>
                    <a:pt x="1448" y="2296"/>
                  </a:lnTo>
                  <a:lnTo>
                    <a:pt x="1452" y="2286"/>
                  </a:lnTo>
                  <a:lnTo>
                    <a:pt x="1456" y="2276"/>
                  </a:lnTo>
                  <a:lnTo>
                    <a:pt x="1459" y="2266"/>
                  </a:lnTo>
                  <a:lnTo>
                    <a:pt x="1461" y="2254"/>
                  </a:lnTo>
                  <a:lnTo>
                    <a:pt x="1462" y="2242"/>
                  </a:lnTo>
                  <a:lnTo>
                    <a:pt x="1462" y="2229"/>
                  </a:lnTo>
                  <a:lnTo>
                    <a:pt x="1462" y="2027"/>
                  </a:lnTo>
                  <a:lnTo>
                    <a:pt x="1408" y="2027"/>
                  </a:lnTo>
                  <a:lnTo>
                    <a:pt x="1408" y="2042"/>
                  </a:lnTo>
                  <a:close/>
                  <a:moveTo>
                    <a:pt x="1408" y="2094"/>
                  </a:moveTo>
                  <a:lnTo>
                    <a:pt x="1408" y="2181"/>
                  </a:lnTo>
                  <a:lnTo>
                    <a:pt x="1408" y="2181"/>
                  </a:lnTo>
                  <a:lnTo>
                    <a:pt x="1401" y="2189"/>
                  </a:lnTo>
                  <a:lnTo>
                    <a:pt x="1393" y="2197"/>
                  </a:lnTo>
                  <a:lnTo>
                    <a:pt x="1387" y="2199"/>
                  </a:lnTo>
                  <a:lnTo>
                    <a:pt x="1382" y="2201"/>
                  </a:lnTo>
                  <a:lnTo>
                    <a:pt x="1376" y="2202"/>
                  </a:lnTo>
                  <a:lnTo>
                    <a:pt x="1369" y="2203"/>
                  </a:lnTo>
                  <a:lnTo>
                    <a:pt x="1369" y="2203"/>
                  </a:lnTo>
                  <a:lnTo>
                    <a:pt x="1362" y="2202"/>
                  </a:lnTo>
                  <a:lnTo>
                    <a:pt x="1354" y="2200"/>
                  </a:lnTo>
                  <a:lnTo>
                    <a:pt x="1348" y="2197"/>
                  </a:lnTo>
                  <a:lnTo>
                    <a:pt x="1341" y="2190"/>
                  </a:lnTo>
                  <a:lnTo>
                    <a:pt x="1335" y="2181"/>
                  </a:lnTo>
                  <a:lnTo>
                    <a:pt x="1331" y="2169"/>
                  </a:lnTo>
                  <a:lnTo>
                    <a:pt x="1329" y="2154"/>
                  </a:lnTo>
                  <a:lnTo>
                    <a:pt x="1328" y="2134"/>
                  </a:lnTo>
                  <a:lnTo>
                    <a:pt x="1328" y="2134"/>
                  </a:lnTo>
                  <a:lnTo>
                    <a:pt x="1329" y="2117"/>
                  </a:lnTo>
                  <a:lnTo>
                    <a:pt x="1331" y="2103"/>
                  </a:lnTo>
                  <a:lnTo>
                    <a:pt x="1335" y="2092"/>
                  </a:lnTo>
                  <a:lnTo>
                    <a:pt x="1341" y="2084"/>
                  </a:lnTo>
                  <a:lnTo>
                    <a:pt x="1348" y="2079"/>
                  </a:lnTo>
                  <a:lnTo>
                    <a:pt x="1354" y="2074"/>
                  </a:lnTo>
                  <a:lnTo>
                    <a:pt x="1362" y="2073"/>
                  </a:lnTo>
                  <a:lnTo>
                    <a:pt x="1369" y="2072"/>
                  </a:lnTo>
                  <a:lnTo>
                    <a:pt x="1369" y="2072"/>
                  </a:lnTo>
                  <a:lnTo>
                    <a:pt x="1376" y="2073"/>
                  </a:lnTo>
                  <a:lnTo>
                    <a:pt x="1383" y="2074"/>
                  </a:lnTo>
                  <a:lnTo>
                    <a:pt x="1388" y="2076"/>
                  </a:lnTo>
                  <a:lnTo>
                    <a:pt x="1394" y="2080"/>
                  </a:lnTo>
                  <a:lnTo>
                    <a:pt x="1398" y="2083"/>
                  </a:lnTo>
                  <a:lnTo>
                    <a:pt x="1402" y="2086"/>
                  </a:lnTo>
                  <a:lnTo>
                    <a:pt x="1408" y="2094"/>
                  </a:lnTo>
                  <a:lnTo>
                    <a:pt x="1408" y="2094"/>
                  </a:lnTo>
                  <a:close/>
                  <a:moveTo>
                    <a:pt x="938" y="2027"/>
                  </a:moveTo>
                  <a:lnTo>
                    <a:pt x="993" y="2027"/>
                  </a:lnTo>
                  <a:lnTo>
                    <a:pt x="993" y="2123"/>
                  </a:lnTo>
                  <a:lnTo>
                    <a:pt x="993" y="2249"/>
                  </a:lnTo>
                  <a:lnTo>
                    <a:pt x="938" y="2249"/>
                  </a:lnTo>
                  <a:lnTo>
                    <a:pt x="938" y="2027"/>
                  </a:lnTo>
                  <a:close/>
                  <a:moveTo>
                    <a:pt x="993" y="1967"/>
                  </a:moveTo>
                  <a:lnTo>
                    <a:pt x="993" y="1995"/>
                  </a:lnTo>
                  <a:lnTo>
                    <a:pt x="938" y="1995"/>
                  </a:lnTo>
                  <a:lnTo>
                    <a:pt x="938" y="1940"/>
                  </a:lnTo>
                  <a:lnTo>
                    <a:pt x="993" y="1940"/>
                  </a:lnTo>
                  <a:lnTo>
                    <a:pt x="993" y="1967"/>
                  </a:lnTo>
                  <a:close/>
                  <a:moveTo>
                    <a:pt x="2309" y="1962"/>
                  </a:moveTo>
                  <a:lnTo>
                    <a:pt x="2364" y="1934"/>
                  </a:lnTo>
                  <a:lnTo>
                    <a:pt x="2364" y="2127"/>
                  </a:lnTo>
                  <a:lnTo>
                    <a:pt x="2364" y="2249"/>
                  </a:lnTo>
                  <a:lnTo>
                    <a:pt x="2309" y="2249"/>
                  </a:lnTo>
                  <a:lnTo>
                    <a:pt x="2309" y="1962"/>
                  </a:lnTo>
                  <a:close/>
                  <a:moveTo>
                    <a:pt x="397" y="757"/>
                  </a:moveTo>
                  <a:lnTo>
                    <a:pt x="850" y="757"/>
                  </a:lnTo>
                  <a:lnTo>
                    <a:pt x="850" y="495"/>
                  </a:lnTo>
                  <a:lnTo>
                    <a:pt x="397" y="495"/>
                  </a:lnTo>
                  <a:lnTo>
                    <a:pt x="397" y="288"/>
                  </a:lnTo>
                  <a:lnTo>
                    <a:pt x="898" y="288"/>
                  </a:lnTo>
                  <a:lnTo>
                    <a:pt x="732" y="0"/>
                  </a:lnTo>
                  <a:lnTo>
                    <a:pt x="22" y="0"/>
                  </a:lnTo>
                  <a:lnTo>
                    <a:pt x="22" y="1251"/>
                  </a:lnTo>
                  <a:lnTo>
                    <a:pt x="1023" y="1251"/>
                  </a:lnTo>
                  <a:lnTo>
                    <a:pt x="1023" y="963"/>
                  </a:lnTo>
                  <a:lnTo>
                    <a:pt x="397" y="963"/>
                  </a:lnTo>
                  <a:lnTo>
                    <a:pt x="397" y="757"/>
                  </a:lnTo>
                  <a:close/>
                  <a:moveTo>
                    <a:pt x="1690" y="0"/>
                  </a:moveTo>
                  <a:lnTo>
                    <a:pt x="1477" y="409"/>
                  </a:lnTo>
                  <a:lnTo>
                    <a:pt x="1265" y="0"/>
                  </a:lnTo>
                  <a:lnTo>
                    <a:pt x="850" y="0"/>
                  </a:lnTo>
                  <a:lnTo>
                    <a:pt x="1287" y="757"/>
                  </a:lnTo>
                  <a:lnTo>
                    <a:pt x="1287" y="1251"/>
                  </a:lnTo>
                  <a:lnTo>
                    <a:pt x="1661" y="1251"/>
                  </a:lnTo>
                  <a:lnTo>
                    <a:pt x="1661" y="757"/>
                  </a:lnTo>
                  <a:lnTo>
                    <a:pt x="2099" y="0"/>
                  </a:lnTo>
                  <a:lnTo>
                    <a:pt x="169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799"/>
            </a:p>
          </p:txBody>
        </p:sp>
      </p:grpSp>
    </p:spTree>
    <p:extLst>
      <p:ext uri="{BB962C8B-B14F-4D97-AF65-F5344CB8AC3E}">
        <p14:creationId xmlns:p14="http://schemas.microsoft.com/office/powerpoint/2010/main" val="334981560"/>
      </p:ext>
    </p:extLst>
  </p:cSld>
  <p:clrMapOvr>
    <a:masterClrMapping/>
  </p:clrMapOvr>
  <p:extLst>
    <p:ext uri="{DCECCB84-F9BA-43D5-87BE-67443E8EF086}">
      <p15:sldGuideLst xmlns:p15="http://schemas.microsoft.com/office/powerpoint/2012/main">
        <p15:guide id="1" orient="horz" pos="2160">
          <p15:clr>
            <a:srgbClr val="FBAE40"/>
          </p15:clr>
        </p15:guide>
        <p15:guide id="2" pos="3842">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Divider 3">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8CFF169-5E28-43EC-8B4C-EAB4379C8E6A}"/>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b="-1719"/>
          <a:stretch/>
        </p:blipFill>
        <p:spPr>
          <a:xfrm flipH="1">
            <a:off x="-2" y="0"/>
            <a:ext cx="12192001" cy="6305266"/>
          </a:xfrm>
          <a:prstGeom prst="rect">
            <a:avLst/>
          </a:prstGeom>
        </p:spPr>
      </p:pic>
      <p:sp>
        <p:nvSpPr>
          <p:cNvPr id="6" name="Rectangle 5">
            <a:extLst>
              <a:ext uri="{FF2B5EF4-FFF2-40B4-BE49-F238E27FC236}">
                <a16:creationId xmlns:a16="http://schemas.microsoft.com/office/drawing/2014/main" id="{E32FE4BA-03EF-4956-A4A4-BFE762B3224E}"/>
              </a:ext>
            </a:extLst>
          </p:cNvPr>
          <p:cNvSpPr/>
          <p:nvPr userDrawn="1"/>
        </p:nvSpPr>
        <p:spPr>
          <a:xfrm>
            <a:off x="0" y="1948531"/>
            <a:ext cx="4094329" cy="2154114"/>
          </a:xfrm>
          <a:prstGeom prst="rect">
            <a:avLst/>
          </a:prstGeom>
          <a:solidFill>
            <a:srgbClr val="FFE600">
              <a:alpha val="8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marL="0" marR="0" lvl="0" indent="0" algn="l" defTabSz="871416" rtl="0" eaLnBrk="1" fontAlgn="auto" latinLnBrk="0" hangingPunct="1">
              <a:lnSpc>
                <a:spcPct val="100000"/>
              </a:lnSpc>
              <a:spcBef>
                <a:spcPts val="0"/>
              </a:spcBef>
              <a:spcAft>
                <a:spcPts val="0"/>
              </a:spcAft>
              <a:buClrTx/>
              <a:buSzTx/>
              <a:buFontTx/>
              <a:buNone/>
              <a:tabLst/>
              <a:defRPr/>
            </a:pPr>
            <a:endParaRPr kumimoji="0" lang="en-US" sz="5886" b="1" i="0" u="none" strike="noStrike" kern="1200" cap="none" spc="0" normalizeH="0" baseline="0" noProof="0">
              <a:ln>
                <a:noFill/>
              </a:ln>
              <a:solidFill>
                <a:srgbClr val="404040"/>
              </a:solidFill>
              <a:effectLst/>
              <a:uLnTx/>
              <a:uFillTx/>
              <a:latin typeface="EYInterstate Light" panose="02000506000000020004" pitchFamily="2" charset="0"/>
              <a:ea typeface="+mn-ea"/>
              <a:cs typeface="+mn-cs"/>
            </a:endParaRPr>
          </a:p>
        </p:txBody>
      </p:sp>
      <p:sp>
        <p:nvSpPr>
          <p:cNvPr id="7" name="Title 1">
            <a:extLst>
              <a:ext uri="{FF2B5EF4-FFF2-40B4-BE49-F238E27FC236}">
                <a16:creationId xmlns:a16="http://schemas.microsoft.com/office/drawing/2014/main" id="{9A93C411-2693-4952-A217-036ACB13502E}"/>
              </a:ext>
            </a:extLst>
          </p:cNvPr>
          <p:cNvSpPr>
            <a:spLocks noGrp="1"/>
          </p:cNvSpPr>
          <p:nvPr>
            <p:ph type="title"/>
          </p:nvPr>
        </p:nvSpPr>
        <p:spPr>
          <a:xfrm>
            <a:off x="1" y="1613647"/>
            <a:ext cx="4211309" cy="2492724"/>
          </a:xfrm>
          <a:prstGeom prst="rect">
            <a:avLst/>
          </a:prstGeom>
          <a:noFill/>
        </p:spPr>
        <p:txBody>
          <a:bodyPr lIns="548640" tIns="365760" anchor="ctr"/>
          <a:lstStyle>
            <a:lvl1pPr>
              <a:lnSpc>
                <a:spcPct val="100000"/>
              </a:lnSpc>
              <a:defRPr sz="3177" b="0">
                <a:solidFill>
                  <a:srgbClr val="2E2E38"/>
                </a:solidFill>
                <a:latin typeface="EYInterstate Light" panose="02000506000000020004" pitchFamily="2" charset="0"/>
              </a:defRPr>
            </a:lvl1pPr>
          </a:lstStyle>
          <a:p>
            <a:r>
              <a:rPr lang="en-US"/>
              <a:t>Click to edit Master title style</a:t>
            </a:r>
          </a:p>
        </p:txBody>
      </p:sp>
    </p:spTree>
    <p:extLst>
      <p:ext uri="{BB962C8B-B14F-4D97-AF65-F5344CB8AC3E}">
        <p14:creationId xmlns:p14="http://schemas.microsoft.com/office/powerpoint/2010/main" val="2377585184"/>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Divider 3">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D146E5F-CACC-4D9B-B37D-7A158565B4A5}"/>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12192000" cy="6223379"/>
          </a:xfrm>
          <a:prstGeom prst="rect">
            <a:avLst/>
          </a:prstGeom>
        </p:spPr>
      </p:pic>
      <p:sp>
        <p:nvSpPr>
          <p:cNvPr id="6" name="Rectangle 5">
            <a:extLst>
              <a:ext uri="{FF2B5EF4-FFF2-40B4-BE49-F238E27FC236}">
                <a16:creationId xmlns:a16="http://schemas.microsoft.com/office/drawing/2014/main" id="{E32FE4BA-03EF-4956-A4A4-BFE762B3224E}"/>
              </a:ext>
            </a:extLst>
          </p:cNvPr>
          <p:cNvSpPr/>
          <p:nvPr userDrawn="1"/>
        </p:nvSpPr>
        <p:spPr>
          <a:xfrm>
            <a:off x="0" y="1948531"/>
            <a:ext cx="4094329" cy="2154114"/>
          </a:xfrm>
          <a:prstGeom prst="rect">
            <a:avLst/>
          </a:prstGeom>
          <a:solidFill>
            <a:srgbClr val="FFE600">
              <a:alpha val="8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marL="0" marR="0" lvl="0" indent="0" algn="l" defTabSz="871416" rtl="0" eaLnBrk="1" fontAlgn="auto" latinLnBrk="0" hangingPunct="1">
              <a:lnSpc>
                <a:spcPct val="100000"/>
              </a:lnSpc>
              <a:spcBef>
                <a:spcPts val="0"/>
              </a:spcBef>
              <a:spcAft>
                <a:spcPts val="0"/>
              </a:spcAft>
              <a:buClrTx/>
              <a:buSzTx/>
              <a:buFontTx/>
              <a:buNone/>
              <a:tabLst/>
              <a:defRPr/>
            </a:pPr>
            <a:endParaRPr kumimoji="0" lang="en-US" sz="5886" b="1" i="0" u="none" strike="noStrike" kern="1200" cap="none" spc="0" normalizeH="0" baseline="0" noProof="0">
              <a:ln>
                <a:noFill/>
              </a:ln>
              <a:solidFill>
                <a:srgbClr val="404040"/>
              </a:solidFill>
              <a:effectLst/>
              <a:uLnTx/>
              <a:uFillTx/>
              <a:latin typeface="EYInterstate Light" panose="02000506000000020004" pitchFamily="2" charset="0"/>
              <a:ea typeface="+mn-ea"/>
              <a:cs typeface="+mn-cs"/>
            </a:endParaRPr>
          </a:p>
        </p:txBody>
      </p:sp>
      <p:sp>
        <p:nvSpPr>
          <p:cNvPr id="7" name="Title 1">
            <a:extLst>
              <a:ext uri="{FF2B5EF4-FFF2-40B4-BE49-F238E27FC236}">
                <a16:creationId xmlns:a16="http://schemas.microsoft.com/office/drawing/2014/main" id="{9A93C411-2693-4952-A217-036ACB13502E}"/>
              </a:ext>
            </a:extLst>
          </p:cNvPr>
          <p:cNvSpPr>
            <a:spLocks noGrp="1"/>
          </p:cNvSpPr>
          <p:nvPr>
            <p:ph type="title"/>
          </p:nvPr>
        </p:nvSpPr>
        <p:spPr>
          <a:xfrm>
            <a:off x="1" y="1613647"/>
            <a:ext cx="4211309" cy="2492724"/>
          </a:xfrm>
          <a:prstGeom prst="rect">
            <a:avLst/>
          </a:prstGeom>
          <a:noFill/>
        </p:spPr>
        <p:txBody>
          <a:bodyPr lIns="548640" tIns="365760" anchor="ctr"/>
          <a:lstStyle>
            <a:lvl1pPr>
              <a:lnSpc>
                <a:spcPct val="100000"/>
              </a:lnSpc>
              <a:defRPr sz="3177" b="0">
                <a:solidFill>
                  <a:srgbClr val="2E2E38"/>
                </a:solidFill>
                <a:latin typeface="EYInterstate Light" panose="02000506000000020004" pitchFamily="2" charset="0"/>
              </a:defRPr>
            </a:lvl1pPr>
          </a:lstStyle>
          <a:p>
            <a:r>
              <a:rPr lang="en-US"/>
              <a:t>Click to edit Master title style</a:t>
            </a:r>
          </a:p>
        </p:txBody>
      </p:sp>
    </p:spTree>
    <p:extLst>
      <p:ext uri="{BB962C8B-B14F-4D97-AF65-F5344CB8AC3E}">
        <p14:creationId xmlns:p14="http://schemas.microsoft.com/office/powerpoint/2010/main" val="244399554"/>
      </p:ext>
    </p:extLst>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Divider 3">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7A086E7-DF1E-4E5B-B068-372A32940612}"/>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1" y="0"/>
            <a:ext cx="12192001" cy="6196085"/>
          </a:xfrm>
          <a:prstGeom prst="rect">
            <a:avLst/>
          </a:prstGeom>
        </p:spPr>
      </p:pic>
      <p:sp>
        <p:nvSpPr>
          <p:cNvPr id="6" name="Rectangle 5">
            <a:extLst>
              <a:ext uri="{FF2B5EF4-FFF2-40B4-BE49-F238E27FC236}">
                <a16:creationId xmlns:a16="http://schemas.microsoft.com/office/drawing/2014/main" id="{E32FE4BA-03EF-4956-A4A4-BFE762B3224E}"/>
              </a:ext>
            </a:extLst>
          </p:cNvPr>
          <p:cNvSpPr/>
          <p:nvPr userDrawn="1"/>
        </p:nvSpPr>
        <p:spPr>
          <a:xfrm>
            <a:off x="0" y="1948531"/>
            <a:ext cx="4094329" cy="2154114"/>
          </a:xfrm>
          <a:prstGeom prst="rect">
            <a:avLst/>
          </a:prstGeom>
          <a:solidFill>
            <a:srgbClr val="FFE600">
              <a:alpha val="8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marL="0" marR="0" lvl="0" indent="0" algn="l" defTabSz="871416" rtl="0" eaLnBrk="1" fontAlgn="auto" latinLnBrk="0" hangingPunct="1">
              <a:lnSpc>
                <a:spcPct val="100000"/>
              </a:lnSpc>
              <a:spcBef>
                <a:spcPts val="0"/>
              </a:spcBef>
              <a:spcAft>
                <a:spcPts val="0"/>
              </a:spcAft>
              <a:buClrTx/>
              <a:buSzTx/>
              <a:buFontTx/>
              <a:buNone/>
              <a:tabLst/>
              <a:defRPr/>
            </a:pPr>
            <a:endParaRPr kumimoji="0" lang="en-US" sz="5886" b="1" i="0" u="none" strike="noStrike" kern="1200" cap="none" spc="0" normalizeH="0" baseline="0" noProof="0">
              <a:ln>
                <a:noFill/>
              </a:ln>
              <a:solidFill>
                <a:srgbClr val="404040"/>
              </a:solidFill>
              <a:effectLst/>
              <a:uLnTx/>
              <a:uFillTx/>
              <a:latin typeface="EYInterstate Light" panose="02000506000000020004" pitchFamily="2" charset="0"/>
              <a:ea typeface="+mn-ea"/>
              <a:cs typeface="+mn-cs"/>
            </a:endParaRPr>
          </a:p>
        </p:txBody>
      </p:sp>
      <p:sp>
        <p:nvSpPr>
          <p:cNvPr id="7" name="Title 1">
            <a:extLst>
              <a:ext uri="{FF2B5EF4-FFF2-40B4-BE49-F238E27FC236}">
                <a16:creationId xmlns:a16="http://schemas.microsoft.com/office/drawing/2014/main" id="{9A93C411-2693-4952-A217-036ACB13502E}"/>
              </a:ext>
            </a:extLst>
          </p:cNvPr>
          <p:cNvSpPr>
            <a:spLocks noGrp="1"/>
          </p:cNvSpPr>
          <p:nvPr>
            <p:ph type="title"/>
          </p:nvPr>
        </p:nvSpPr>
        <p:spPr>
          <a:xfrm>
            <a:off x="1" y="1613647"/>
            <a:ext cx="4211309" cy="2492724"/>
          </a:xfrm>
          <a:prstGeom prst="rect">
            <a:avLst/>
          </a:prstGeom>
          <a:noFill/>
        </p:spPr>
        <p:txBody>
          <a:bodyPr lIns="548640" tIns="365760" anchor="ctr"/>
          <a:lstStyle>
            <a:lvl1pPr>
              <a:lnSpc>
                <a:spcPct val="100000"/>
              </a:lnSpc>
              <a:defRPr sz="3177" b="0">
                <a:solidFill>
                  <a:srgbClr val="2E2E38"/>
                </a:solidFill>
                <a:latin typeface="EYInterstate Light" panose="02000506000000020004" pitchFamily="2" charset="0"/>
              </a:defRPr>
            </a:lvl1pPr>
          </a:lstStyle>
          <a:p>
            <a:r>
              <a:rPr lang="en-US"/>
              <a:t>Click to edit Master title style</a:t>
            </a:r>
          </a:p>
        </p:txBody>
      </p:sp>
    </p:spTree>
    <p:extLst>
      <p:ext uri="{BB962C8B-B14F-4D97-AF65-F5344CB8AC3E}">
        <p14:creationId xmlns:p14="http://schemas.microsoft.com/office/powerpoint/2010/main" val="3377236934"/>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5_Divider 3">
    <p:spTree>
      <p:nvGrpSpPr>
        <p:cNvPr id="1" name=""/>
        <p:cNvGrpSpPr/>
        <p:nvPr/>
      </p:nvGrpSpPr>
      <p:grpSpPr>
        <a:xfrm>
          <a:off x="0" y="0"/>
          <a:ext cx="0" cy="0"/>
          <a:chOff x="0" y="0"/>
          <a:chExt cx="0" cy="0"/>
        </a:xfrm>
      </p:grpSpPr>
      <p:pic>
        <p:nvPicPr>
          <p:cNvPr id="3" name="Picture 2" descr="A picture containing sky, outdoor, highway, several&#10;&#10;Description automatically generated">
            <a:extLst>
              <a:ext uri="{FF2B5EF4-FFF2-40B4-BE49-F238E27FC236}">
                <a16:creationId xmlns:a16="http://schemas.microsoft.com/office/drawing/2014/main" id="{6837CC24-E94E-4787-9E6D-CE52BCF6D09A}"/>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0" y="0"/>
            <a:ext cx="12192000" cy="6184490"/>
          </a:xfrm>
          <a:prstGeom prst="rect">
            <a:avLst/>
          </a:prstGeom>
        </p:spPr>
      </p:pic>
      <p:sp>
        <p:nvSpPr>
          <p:cNvPr id="6" name="Rectangle 5">
            <a:extLst>
              <a:ext uri="{FF2B5EF4-FFF2-40B4-BE49-F238E27FC236}">
                <a16:creationId xmlns:a16="http://schemas.microsoft.com/office/drawing/2014/main" id="{E32FE4BA-03EF-4956-A4A4-BFE762B3224E}"/>
              </a:ext>
            </a:extLst>
          </p:cNvPr>
          <p:cNvSpPr/>
          <p:nvPr userDrawn="1"/>
        </p:nvSpPr>
        <p:spPr>
          <a:xfrm>
            <a:off x="0" y="1948531"/>
            <a:ext cx="4094329" cy="2154114"/>
          </a:xfrm>
          <a:prstGeom prst="rect">
            <a:avLst/>
          </a:prstGeom>
          <a:solidFill>
            <a:srgbClr val="FFE600">
              <a:alpha val="8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marL="0" marR="0" lvl="0" indent="0" algn="l" defTabSz="871416" rtl="0" eaLnBrk="1" fontAlgn="auto" latinLnBrk="0" hangingPunct="1">
              <a:lnSpc>
                <a:spcPct val="100000"/>
              </a:lnSpc>
              <a:spcBef>
                <a:spcPts val="0"/>
              </a:spcBef>
              <a:spcAft>
                <a:spcPts val="0"/>
              </a:spcAft>
              <a:buClrTx/>
              <a:buSzTx/>
              <a:buFontTx/>
              <a:buNone/>
              <a:tabLst/>
              <a:defRPr/>
            </a:pPr>
            <a:endParaRPr kumimoji="0" lang="en-US" sz="5886" b="1" i="0" u="none" strike="noStrike" kern="1200" cap="none" spc="0" normalizeH="0" baseline="0" noProof="0">
              <a:ln>
                <a:noFill/>
              </a:ln>
              <a:solidFill>
                <a:srgbClr val="404040"/>
              </a:solidFill>
              <a:effectLst/>
              <a:uLnTx/>
              <a:uFillTx/>
              <a:latin typeface="EYInterstate Light" panose="02000506000000020004" pitchFamily="2" charset="0"/>
              <a:ea typeface="+mn-ea"/>
              <a:cs typeface="+mn-cs"/>
            </a:endParaRPr>
          </a:p>
        </p:txBody>
      </p:sp>
      <p:sp>
        <p:nvSpPr>
          <p:cNvPr id="7" name="Title 1">
            <a:extLst>
              <a:ext uri="{FF2B5EF4-FFF2-40B4-BE49-F238E27FC236}">
                <a16:creationId xmlns:a16="http://schemas.microsoft.com/office/drawing/2014/main" id="{9A93C411-2693-4952-A217-036ACB13502E}"/>
              </a:ext>
            </a:extLst>
          </p:cNvPr>
          <p:cNvSpPr>
            <a:spLocks noGrp="1"/>
          </p:cNvSpPr>
          <p:nvPr>
            <p:ph type="title"/>
          </p:nvPr>
        </p:nvSpPr>
        <p:spPr>
          <a:xfrm>
            <a:off x="1" y="1613647"/>
            <a:ext cx="4211309" cy="2492724"/>
          </a:xfrm>
          <a:prstGeom prst="rect">
            <a:avLst/>
          </a:prstGeom>
          <a:noFill/>
        </p:spPr>
        <p:txBody>
          <a:bodyPr lIns="548640" tIns="365760" anchor="ctr"/>
          <a:lstStyle>
            <a:lvl1pPr>
              <a:lnSpc>
                <a:spcPct val="100000"/>
              </a:lnSpc>
              <a:defRPr sz="3177" b="0">
                <a:solidFill>
                  <a:srgbClr val="2E2E38"/>
                </a:solidFill>
                <a:latin typeface="EYInterstate Light" panose="02000506000000020004" pitchFamily="2" charset="0"/>
              </a:defRPr>
            </a:lvl1pPr>
          </a:lstStyle>
          <a:p>
            <a:r>
              <a:rPr lang="en-US"/>
              <a:t>Click to edit Master title style</a:t>
            </a:r>
          </a:p>
        </p:txBody>
      </p:sp>
    </p:spTree>
    <p:extLst>
      <p:ext uri="{BB962C8B-B14F-4D97-AF65-F5344CB8AC3E}">
        <p14:creationId xmlns:p14="http://schemas.microsoft.com/office/powerpoint/2010/main" val="1728264920"/>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6_Divider 3">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67AC7E4-132D-4CC4-859D-823DFDF5DA46}"/>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1" y="0"/>
            <a:ext cx="12191999" cy="6208295"/>
          </a:xfrm>
          <a:prstGeom prst="rect">
            <a:avLst/>
          </a:prstGeom>
        </p:spPr>
      </p:pic>
      <p:sp>
        <p:nvSpPr>
          <p:cNvPr id="6" name="Rectangle 5">
            <a:extLst>
              <a:ext uri="{FF2B5EF4-FFF2-40B4-BE49-F238E27FC236}">
                <a16:creationId xmlns:a16="http://schemas.microsoft.com/office/drawing/2014/main" id="{E32FE4BA-03EF-4956-A4A4-BFE762B3224E}"/>
              </a:ext>
            </a:extLst>
          </p:cNvPr>
          <p:cNvSpPr/>
          <p:nvPr userDrawn="1"/>
        </p:nvSpPr>
        <p:spPr>
          <a:xfrm>
            <a:off x="0" y="1948531"/>
            <a:ext cx="4094329" cy="2154114"/>
          </a:xfrm>
          <a:prstGeom prst="rect">
            <a:avLst/>
          </a:prstGeom>
          <a:solidFill>
            <a:srgbClr val="FFE600">
              <a:alpha val="8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marL="0" marR="0" lvl="0" indent="0" algn="l" defTabSz="871416" rtl="0" eaLnBrk="1" fontAlgn="auto" latinLnBrk="0" hangingPunct="1">
              <a:lnSpc>
                <a:spcPct val="100000"/>
              </a:lnSpc>
              <a:spcBef>
                <a:spcPts val="0"/>
              </a:spcBef>
              <a:spcAft>
                <a:spcPts val="0"/>
              </a:spcAft>
              <a:buClrTx/>
              <a:buSzTx/>
              <a:buFontTx/>
              <a:buNone/>
              <a:tabLst/>
              <a:defRPr/>
            </a:pPr>
            <a:endParaRPr kumimoji="0" lang="en-US" sz="5886" b="1" i="0" u="none" strike="noStrike" kern="1200" cap="none" spc="0" normalizeH="0" baseline="0" noProof="0">
              <a:ln>
                <a:noFill/>
              </a:ln>
              <a:solidFill>
                <a:srgbClr val="404040"/>
              </a:solidFill>
              <a:effectLst/>
              <a:uLnTx/>
              <a:uFillTx/>
              <a:latin typeface="EYInterstate Light" panose="02000506000000020004" pitchFamily="2" charset="0"/>
              <a:ea typeface="+mn-ea"/>
              <a:cs typeface="+mn-cs"/>
            </a:endParaRPr>
          </a:p>
        </p:txBody>
      </p:sp>
      <p:sp>
        <p:nvSpPr>
          <p:cNvPr id="7" name="Title 1">
            <a:extLst>
              <a:ext uri="{FF2B5EF4-FFF2-40B4-BE49-F238E27FC236}">
                <a16:creationId xmlns:a16="http://schemas.microsoft.com/office/drawing/2014/main" id="{9A93C411-2693-4952-A217-036ACB13502E}"/>
              </a:ext>
            </a:extLst>
          </p:cNvPr>
          <p:cNvSpPr>
            <a:spLocks noGrp="1"/>
          </p:cNvSpPr>
          <p:nvPr>
            <p:ph type="title"/>
          </p:nvPr>
        </p:nvSpPr>
        <p:spPr>
          <a:xfrm>
            <a:off x="1" y="1613647"/>
            <a:ext cx="4211309" cy="2492724"/>
          </a:xfrm>
          <a:prstGeom prst="rect">
            <a:avLst/>
          </a:prstGeom>
          <a:noFill/>
        </p:spPr>
        <p:txBody>
          <a:bodyPr lIns="548640" tIns="365760" anchor="ctr"/>
          <a:lstStyle>
            <a:lvl1pPr>
              <a:lnSpc>
                <a:spcPct val="100000"/>
              </a:lnSpc>
              <a:defRPr sz="3177" b="0">
                <a:solidFill>
                  <a:srgbClr val="2E2E38"/>
                </a:solidFill>
                <a:latin typeface="EYInterstate Light" panose="02000506000000020004" pitchFamily="2" charset="0"/>
              </a:defRPr>
            </a:lvl1pPr>
          </a:lstStyle>
          <a:p>
            <a:r>
              <a:rPr lang="en-US"/>
              <a:t>Click to edit Master title style</a:t>
            </a:r>
          </a:p>
        </p:txBody>
      </p:sp>
    </p:spTree>
    <p:extLst>
      <p:ext uri="{BB962C8B-B14F-4D97-AF65-F5344CB8AC3E}">
        <p14:creationId xmlns:p14="http://schemas.microsoft.com/office/powerpoint/2010/main" val="3042007850"/>
      </p:ext>
    </p:extLst>
  </p:cSld>
  <p:clrMapOvr>
    <a:masterClrMapping/>
  </p:clrMapOvr>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13" Type="http://schemas.openxmlformats.org/officeDocument/2006/relationships/tags" Target="../tags/tag2.xml"/><Relationship Id="rId3" Type="http://schemas.openxmlformats.org/officeDocument/2006/relationships/slideLayout" Target="../slideLayouts/slideLayout4.xml"/><Relationship Id="rId7" Type="http://schemas.openxmlformats.org/officeDocument/2006/relationships/slideLayout" Target="../slideLayouts/slideLayout8.xml"/><Relationship Id="rId12" Type="http://schemas.openxmlformats.org/officeDocument/2006/relationships/tags" Target="../tags/tag1.xml"/><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theme" Target="../theme/theme2.xml"/><Relationship Id="rId5" Type="http://schemas.openxmlformats.org/officeDocument/2006/relationships/slideLayout" Target="../slideLayouts/slideLayout6.xml"/><Relationship Id="rId15" Type="http://schemas.openxmlformats.org/officeDocument/2006/relationships/image" Target="../media/image1.emf"/><Relationship Id="rId10" Type="http://schemas.openxmlformats.org/officeDocument/2006/relationships/slideLayout" Target="../slideLayouts/slideLayout11.xml"/><Relationship Id="rId4" Type="http://schemas.openxmlformats.org/officeDocument/2006/relationships/slideLayout" Target="../slideLayouts/slideLayout5.xml"/><Relationship Id="rId9" Type="http://schemas.openxmlformats.org/officeDocument/2006/relationships/slideLayout" Target="../slideLayouts/slideLayout10.xml"/><Relationship Id="rId14" Type="http://schemas.openxmlformats.org/officeDocument/2006/relationships/oleObject" Target="../embeddings/oleObject1.bin"/></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29" Type="http://schemas.openxmlformats.org/officeDocument/2006/relationships/slideLayout" Target="../slideLayouts/slideLayout40.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32304088"/>
      </p:ext>
    </p:extLst>
  </p:cSld>
  <p:clrMap bg1="lt1" tx1="dk1" bg2="lt2" tx2="dk2" accent1="accent1" accent2="accent2" accent3="accent3" accent4="accent4" accent5="accent5" accent6="accent6" hlink="hlink" folHlink="folHlink"/>
  <p:sldLayoutIdLst>
    <p:sldLayoutId id="214748364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C06D85E2-2518-46A7-9E07-9BFA82AB41CF}"/>
              </a:ext>
            </a:extLst>
          </p:cNvPr>
          <p:cNvGraphicFramePr>
            <a:graphicFrameLocks noChangeAspect="1"/>
          </p:cNvGraphicFramePr>
          <p:nvPr userDrawn="1">
            <p:custDataLst>
              <p:tags r:id="rId12"/>
            </p:custDataLst>
            <p:extLst>
              <p:ext uri="{D42A27DB-BD31-4B8C-83A1-F6EECF244321}">
                <p14:modId xmlns:p14="http://schemas.microsoft.com/office/powerpoint/2010/main" val="2712759184"/>
              </p:ext>
            </p:extLst>
          </p:nvPr>
        </p:nvGraphicFramePr>
        <p:xfrm>
          <a:off x="1587" y="1588"/>
          <a:ext cx="1587" cy="1588"/>
        </p:xfrm>
        <a:graphic>
          <a:graphicData uri="http://schemas.openxmlformats.org/presentationml/2006/ole">
            <mc:AlternateContent xmlns:mc="http://schemas.openxmlformats.org/markup-compatibility/2006">
              <mc:Choice xmlns:v="urn:schemas-microsoft-com:vml" Requires="v">
                <p:oleObj name="think-cell Slide" r:id="rId14" imgW="482" imgH="481" progId="TCLayout.ActiveDocument.1">
                  <p:embed/>
                </p:oleObj>
              </mc:Choice>
              <mc:Fallback>
                <p:oleObj name="think-cell Slide" r:id="rId14" imgW="482" imgH="481" progId="TCLayout.ActiveDocument.1">
                  <p:embed/>
                  <p:pic>
                    <p:nvPicPr>
                      <p:cNvPr id="5" name="Object 4" hidden="1">
                        <a:extLst>
                          <a:ext uri="{FF2B5EF4-FFF2-40B4-BE49-F238E27FC236}">
                            <a16:creationId xmlns:a16="http://schemas.microsoft.com/office/drawing/2014/main" id="{C06D85E2-2518-46A7-9E07-9BFA82AB41CF}"/>
                          </a:ext>
                        </a:extLst>
                      </p:cNvPr>
                      <p:cNvPicPr/>
                      <p:nvPr/>
                    </p:nvPicPr>
                    <p:blipFill>
                      <a:blip r:embed="rId15"/>
                      <a:stretch>
                        <a:fillRect/>
                      </a:stretch>
                    </p:blipFill>
                    <p:spPr>
                      <a:xfrm>
                        <a:off x="1587" y="1588"/>
                        <a:ext cx="1587"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5894C850-CA34-40B7-9269-A7B43EDA3483}"/>
              </a:ext>
            </a:extLst>
          </p:cNvPr>
          <p:cNvSpPr/>
          <p:nvPr userDrawn="1">
            <p:custDataLst>
              <p:tags r:id="rId13"/>
            </p:custDataLst>
          </p:nvPr>
        </p:nvSpPr>
        <p:spPr>
          <a:xfrm>
            <a:off x="0" y="0"/>
            <a:ext cx="158667" cy="158750"/>
          </a:xfrm>
          <a:prstGeom prst="rect">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t" anchorCtr="0">
            <a:noAutofit/>
          </a:bodyPr>
          <a:lstStyle/>
          <a:p>
            <a:pPr marL="0" lvl="0" indent="0" algn="ctr"/>
            <a:endParaRPr lang="en-US" sz="2399" b="0" i="0" baseline="0">
              <a:solidFill>
                <a:schemeClr val="tx1"/>
              </a:solidFill>
              <a:latin typeface="EYInterstate Light" panose="02000506000000020004" pitchFamily="2" charset="0"/>
              <a:ea typeface="+mj-ea"/>
              <a:cs typeface="Arial" panose="020B0604020202020204" pitchFamily="34" charset="0"/>
              <a:sym typeface="EYInterstate Light" panose="02000506000000020004" pitchFamily="2" charset="0"/>
            </a:endParaRPr>
          </a:p>
        </p:txBody>
      </p:sp>
      <p:sp>
        <p:nvSpPr>
          <p:cNvPr id="2" name="Title Placeholder 1"/>
          <p:cNvSpPr>
            <a:spLocks noGrp="1"/>
          </p:cNvSpPr>
          <p:nvPr>
            <p:ph type="title"/>
          </p:nvPr>
        </p:nvSpPr>
        <p:spPr>
          <a:xfrm>
            <a:off x="777251" y="257386"/>
            <a:ext cx="10972800" cy="590880"/>
          </a:xfrm>
          <a:prstGeom prst="rect">
            <a:avLst/>
          </a:prstGeom>
        </p:spPr>
        <p:txBody>
          <a:bodyPr vert="horz" lIns="0" tIns="0" rIns="0" bIns="0" rtlCol="0" anchor="t" anchorCtr="0">
            <a:noAutofit/>
          </a:bodyPr>
          <a:lstStyle/>
          <a:p>
            <a:r>
              <a:rPr lang="en-US"/>
              <a:t>Click to edit Master title style</a:t>
            </a:r>
            <a:endParaRPr lang="en-GB"/>
          </a:p>
        </p:txBody>
      </p:sp>
      <p:sp>
        <p:nvSpPr>
          <p:cNvPr id="3" name="Text Placeholder 2"/>
          <p:cNvSpPr>
            <a:spLocks noGrp="1"/>
          </p:cNvSpPr>
          <p:nvPr>
            <p:ph type="body" idx="1"/>
          </p:nvPr>
        </p:nvSpPr>
        <p:spPr>
          <a:xfrm>
            <a:off x="609601" y="1137920"/>
            <a:ext cx="10972800" cy="3217512"/>
          </a:xfrm>
          <a:prstGeom prst="rect">
            <a:avLst/>
          </a:prstGeom>
        </p:spPr>
        <p:txBody>
          <a:bodyPr vert="horz" lIns="0" tIns="0" rIns="0" bIns="0" rtlCol="0" anchor="t" anchorCtr="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grpSp>
        <p:nvGrpSpPr>
          <p:cNvPr id="14" name="Group 4">
            <a:extLst>
              <a:ext uri="{FF2B5EF4-FFF2-40B4-BE49-F238E27FC236}">
                <a16:creationId xmlns:a16="http://schemas.microsoft.com/office/drawing/2014/main" id="{7E89FB01-0304-4B7A-83F4-087FD710583C}"/>
              </a:ext>
            </a:extLst>
          </p:cNvPr>
          <p:cNvGrpSpPr>
            <a:grpSpLocks noChangeAspect="1"/>
          </p:cNvGrpSpPr>
          <p:nvPr userDrawn="1"/>
        </p:nvGrpSpPr>
        <p:grpSpPr bwMode="auto">
          <a:xfrm>
            <a:off x="11281250" y="6356350"/>
            <a:ext cx="303055" cy="311150"/>
            <a:chOff x="7110" y="4004"/>
            <a:chExt cx="191" cy="196"/>
          </a:xfrm>
        </p:grpSpPr>
        <p:sp>
          <p:nvSpPr>
            <p:cNvPr id="15" name="Freeform 5">
              <a:extLst>
                <a:ext uri="{FF2B5EF4-FFF2-40B4-BE49-F238E27FC236}">
                  <a16:creationId xmlns:a16="http://schemas.microsoft.com/office/drawing/2014/main" id="{4DE1CE93-8A80-4A24-92CA-71C05E453718}"/>
                </a:ext>
              </a:extLst>
            </p:cNvPr>
            <p:cNvSpPr>
              <a:spLocks/>
            </p:cNvSpPr>
            <p:nvPr userDrawn="1"/>
          </p:nvSpPr>
          <p:spPr bwMode="auto">
            <a:xfrm>
              <a:off x="7110" y="4004"/>
              <a:ext cx="191" cy="70"/>
            </a:xfrm>
            <a:custGeom>
              <a:avLst/>
              <a:gdLst>
                <a:gd name="T0" fmla="*/ 191 w 191"/>
                <a:gd name="T1" fmla="*/ 0 h 70"/>
                <a:gd name="T2" fmla="*/ 0 w 191"/>
                <a:gd name="T3" fmla="*/ 70 h 70"/>
                <a:gd name="T4" fmla="*/ 191 w 191"/>
                <a:gd name="T5" fmla="*/ 36 h 70"/>
                <a:gd name="T6" fmla="*/ 191 w 191"/>
                <a:gd name="T7" fmla="*/ 0 h 70"/>
              </a:gdLst>
              <a:ahLst/>
              <a:cxnLst>
                <a:cxn ang="0">
                  <a:pos x="T0" y="T1"/>
                </a:cxn>
                <a:cxn ang="0">
                  <a:pos x="T2" y="T3"/>
                </a:cxn>
                <a:cxn ang="0">
                  <a:pos x="T4" y="T5"/>
                </a:cxn>
                <a:cxn ang="0">
                  <a:pos x="T6" y="T7"/>
                </a:cxn>
              </a:cxnLst>
              <a:rect l="0" t="0" r="r" b="b"/>
              <a:pathLst>
                <a:path w="191" h="70">
                  <a:moveTo>
                    <a:pt x="191" y="0"/>
                  </a:moveTo>
                  <a:lnTo>
                    <a:pt x="0" y="70"/>
                  </a:lnTo>
                  <a:lnTo>
                    <a:pt x="191" y="36"/>
                  </a:lnTo>
                  <a:lnTo>
                    <a:pt x="191"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799"/>
            </a:p>
          </p:txBody>
        </p:sp>
        <p:sp>
          <p:nvSpPr>
            <p:cNvPr id="16" name="Freeform 6">
              <a:extLst>
                <a:ext uri="{FF2B5EF4-FFF2-40B4-BE49-F238E27FC236}">
                  <a16:creationId xmlns:a16="http://schemas.microsoft.com/office/drawing/2014/main" id="{769AC85D-6BA0-4E5B-A206-FB7E85E0DDBE}"/>
                </a:ext>
              </a:extLst>
            </p:cNvPr>
            <p:cNvSpPr>
              <a:spLocks/>
            </p:cNvSpPr>
            <p:nvPr userDrawn="1"/>
          </p:nvSpPr>
          <p:spPr bwMode="auto">
            <a:xfrm>
              <a:off x="7111" y="4103"/>
              <a:ext cx="78" cy="97"/>
            </a:xfrm>
            <a:custGeom>
              <a:avLst/>
              <a:gdLst>
                <a:gd name="T0" fmla="*/ 30 w 78"/>
                <a:gd name="T1" fmla="*/ 58 h 97"/>
                <a:gd name="T2" fmla="*/ 65 w 78"/>
                <a:gd name="T3" fmla="*/ 58 h 97"/>
                <a:gd name="T4" fmla="*/ 65 w 78"/>
                <a:gd name="T5" fmla="*/ 38 h 97"/>
                <a:gd name="T6" fmla="*/ 30 w 78"/>
                <a:gd name="T7" fmla="*/ 38 h 97"/>
                <a:gd name="T8" fmla="*/ 30 w 78"/>
                <a:gd name="T9" fmla="*/ 22 h 97"/>
                <a:gd name="T10" fmla="*/ 68 w 78"/>
                <a:gd name="T11" fmla="*/ 22 h 97"/>
                <a:gd name="T12" fmla="*/ 55 w 78"/>
                <a:gd name="T13" fmla="*/ 0 h 97"/>
                <a:gd name="T14" fmla="*/ 0 w 78"/>
                <a:gd name="T15" fmla="*/ 0 h 97"/>
                <a:gd name="T16" fmla="*/ 0 w 78"/>
                <a:gd name="T17" fmla="*/ 97 h 97"/>
                <a:gd name="T18" fmla="*/ 78 w 78"/>
                <a:gd name="T19" fmla="*/ 97 h 97"/>
                <a:gd name="T20" fmla="*/ 78 w 78"/>
                <a:gd name="T21" fmla="*/ 74 h 97"/>
                <a:gd name="T22" fmla="*/ 30 w 78"/>
                <a:gd name="T23" fmla="*/ 74 h 97"/>
                <a:gd name="T24" fmla="*/ 30 w 78"/>
                <a:gd name="T25" fmla="*/ 58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 h="97">
                  <a:moveTo>
                    <a:pt x="30" y="58"/>
                  </a:moveTo>
                  <a:lnTo>
                    <a:pt x="65" y="58"/>
                  </a:lnTo>
                  <a:lnTo>
                    <a:pt x="65" y="38"/>
                  </a:lnTo>
                  <a:lnTo>
                    <a:pt x="30" y="38"/>
                  </a:lnTo>
                  <a:lnTo>
                    <a:pt x="30" y="22"/>
                  </a:lnTo>
                  <a:lnTo>
                    <a:pt x="68" y="22"/>
                  </a:lnTo>
                  <a:lnTo>
                    <a:pt x="55" y="0"/>
                  </a:lnTo>
                  <a:lnTo>
                    <a:pt x="0" y="0"/>
                  </a:lnTo>
                  <a:lnTo>
                    <a:pt x="0" y="97"/>
                  </a:lnTo>
                  <a:lnTo>
                    <a:pt x="78" y="97"/>
                  </a:lnTo>
                  <a:lnTo>
                    <a:pt x="78" y="74"/>
                  </a:lnTo>
                  <a:lnTo>
                    <a:pt x="30" y="74"/>
                  </a:lnTo>
                  <a:lnTo>
                    <a:pt x="30" y="58"/>
                  </a:lnTo>
                  <a:close/>
                </a:path>
              </a:pathLst>
            </a:custGeom>
            <a:solidFill>
              <a:srgbClr val="2E2E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799"/>
            </a:p>
          </p:txBody>
        </p:sp>
        <p:sp>
          <p:nvSpPr>
            <p:cNvPr id="17" name="Freeform 7">
              <a:extLst>
                <a:ext uri="{FF2B5EF4-FFF2-40B4-BE49-F238E27FC236}">
                  <a16:creationId xmlns:a16="http://schemas.microsoft.com/office/drawing/2014/main" id="{5A99D1FF-A731-4C56-AEC5-4C61FAC74874}"/>
                </a:ext>
              </a:extLst>
            </p:cNvPr>
            <p:cNvSpPr>
              <a:spLocks/>
            </p:cNvSpPr>
            <p:nvPr userDrawn="1"/>
          </p:nvSpPr>
          <p:spPr bwMode="auto">
            <a:xfrm>
              <a:off x="7176" y="4103"/>
              <a:ext cx="96" cy="97"/>
            </a:xfrm>
            <a:custGeom>
              <a:avLst/>
              <a:gdLst>
                <a:gd name="T0" fmla="*/ 64 w 96"/>
                <a:gd name="T1" fmla="*/ 0 h 97"/>
                <a:gd name="T2" fmla="*/ 48 w 96"/>
                <a:gd name="T3" fmla="*/ 32 h 97"/>
                <a:gd name="T4" fmla="*/ 32 w 96"/>
                <a:gd name="T5" fmla="*/ 0 h 97"/>
                <a:gd name="T6" fmla="*/ 0 w 96"/>
                <a:gd name="T7" fmla="*/ 0 h 97"/>
                <a:gd name="T8" fmla="*/ 33 w 96"/>
                <a:gd name="T9" fmla="*/ 58 h 97"/>
                <a:gd name="T10" fmla="*/ 33 w 96"/>
                <a:gd name="T11" fmla="*/ 97 h 97"/>
                <a:gd name="T12" fmla="*/ 62 w 96"/>
                <a:gd name="T13" fmla="*/ 97 h 97"/>
                <a:gd name="T14" fmla="*/ 62 w 96"/>
                <a:gd name="T15" fmla="*/ 58 h 97"/>
                <a:gd name="T16" fmla="*/ 96 w 96"/>
                <a:gd name="T17" fmla="*/ 0 h 97"/>
                <a:gd name="T18" fmla="*/ 64 w 96"/>
                <a:gd name="T19"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97">
                  <a:moveTo>
                    <a:pt x="64" y="0"/>
                  </a:moveTo>
                  <a:lnTo>
                    <a:pt x="48" y="32"/>
                  </a:lnTo>
                  <a:lnTo>
                    <a:pt x="32" y="0"/>
                  </a:lnTo>
                  <a:lnTo>
                    <a:pt x="0" y="0"/>
                  </a:lnTo>
                  <a:lnTo>
                    <a:pt x="33" y="58"/>
                  </a:lnTo>
                  <a:lnTo>
                    <a:pt x="33" y="97"/>
                  </a:lnTo>
                  <a:lnTo>
                    <a:pt x="62" y="97"/>
                  </a:lnTo>
                  <a:lnTo>
                    <a:pt x="62" y="58"/>
                  </a:lnTo>
                  <a:lnTo>
                    <a:pt x="96" y="0"/>
                  </a:lnTo>
                  <a:lnTo>
                    <a:pt x="64" y="0"/>
                  </a:lnTo>
                  <a:close/>
                </a:path>
              </a:pathLst>
            </a:custGeom>
            <a:solidFill>
              <a:srgbClr val="2E2E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799"/>
            </a:p>
          </p:txBody>
        </p:sp>
      </p:grpSp>
      <p:sp>
        <p:nvSpPr>
          <p:cNvPr id="27" name="Slide Number Placeholder 5">
            <a:extLst>
              <a:ext uri="{FF2B5EF4-FFF2-40B4-BE49-F238E27FC236}">
                <a16:creationId xmlns:a16="http://schemas.microsoft.com/office/drawing/2014/main" id="{BCB8F4BA-10AD-49A0-AC54-2E04976C6F97}"/>
              </a:ext>
            </a:extLst>
          </p:cNvPr>
          <p:cNvSpPr txBox="1">
            <a:spLocks/>
          </p:cNvSpPr>
          <p:nvPr userDrawn="1"/>
        </p:nvSpPr>
        <p:spPr>
          <a:xfrm>
            <a:off x="263979" y="6534629"/>
            <a:ext cx="420512" cy="215830"/>
          </a:xfrm>
          <a:prstGeom prst="rect">
            <a:avLst/>
          </a:prstGeom>
        </p:spPr>
        <p:txBody>
          <a:bodyPr/>
          <a:lstStyle>
            <a:defPPr>
              <a:defRPr lang="en-US"/>
            </a:defPPr>
            <a:lvl1pPr marL="0" algn="l" defTabSz="913943" rtl="0" eaLnBrk="1" latinLnBrk="0" hangingPunct="1">
              <a:defRPr lang="en-GB" sz="800" kern="1200" smtClean="0">
                <a:solidFill>
                  <a:schemeClr val="bg1"/>
                </a:solidFill>
                <a:latin typeface="EYInterstate" panose="02000503020000020004"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1BC30E3-FFE5-4B91-AA19-87A149EBB9EE}" type="slidenum">
              <a:rPr lang="en-US" smtClean="0"/>
              <a:pPr/>
              <a:t>‹#›</a:t>
            </a:fld>
            <a:endParaRPr lang="en-US"/>
          </a:p>
        </p:txBody>
      </p:sp>
      <p:cxnSp>
        <p:nvCxnSpPr>
          <p:cNvPr id="12" name="Straight Connector 11">
            <a:extLst>
              <a:ext uri="{FF2B5EF4-FFF2-40B4-BE49-F238E27FC236}">
                <a16:creationId xmlns:a16="http://schemas.microsoft.com/office/drawing/2014/main" id="{936616EF-9873-424D-BE8C-1E68D60B4C6C}"/>
              </a:ext>
            </a:extLst>
          </p:cNvPr>
          <p:cNvCxnSpPr>
            <a:cxnSpLocks/>
          </p:cNvCxnSpPr>
          <p:nvPr userDrawn="1"/>
        </p:nvCxnSpPr>
        <p:spPr>
          <a:xfrm>
            <a:off x="609601" y="71507"/>
            <a:ext cx="0" cy="885080"/>
          </a:xfrm>
          <a:prstGeom prst="line">
            <a:avLst/>
          </a:prstGeom>
          <a:ln w="76200">
            <a:solidFill>
              <a:schemeClr val="tx2"/>
            </a:solidFill>
            <a:prstDash val="solid"/>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70900019"/>
      </p:ext>
    </p:extLst>
  </p:cSld>
  <p:clrMap bg1="lt1" tx1="dk1" bg2="lt2" tx2="dk2" accent1="accent1" accent2="accent2" accent3="accent3" accent4="accent4" accent5="accent5" accent6="accent6" hlink="hlink" folHlink="folHlink"/>
  <p:sldLayoutIdLst>
    <p:sldLayoutId id="2147483651"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 id="2147483660" r:id="rId10"/>
  </p:sldLayoutIdLst>
  <p:hf hdr="0" ftr="0" dt="0"/>
  <p:txStyles>
    <p:titleStyle>
      <a:lvl1pPr algn="l" defTabSz="913943" rtl="0" eaLnBrk="1" latinLnBrk="0" hangingPunct="1">
        <a:lnSpc>
          <a:spcPct val="85000"/>
        </a:lnSpc>
        <a:spcBef>
          <a:spcPct val="0"/>
        </a:spcBef>
        <a:buNone/>
        <a:defRPr sz="2399" b="0" kern="1200" baseline="0">
          <a:solidFill>
            <a:srgbClr val="2E2E38"/>
          </a:solidFill>
          <a:latin typeface="EYInterstate Light" panose="02000506000000020004" pitchFamily="2" charset="0"/>
          <a:ea typeface="+mj-ea"/>
          <a:cs typeface="Arial" pitchFamily="34" charset="0"/>
        </a:defRPr>
      </a:lvl1pPr>
    </p:titleStyle>
    <p:bodyStyle>
      <a:lvl1pPr marL="356438" indent="-356438" algn="l" defTabSz="913943" rtl="0" eaLnBrk="1" latinLnBrk="0" hangingPunct="1">
        <a:spcBef>
          <a:spcPct val="20000"/>
        </a:spcBef>
        <a:buClr>
          <a:schemeClr val="tx2"/>
        </a:buClr>
        <a:buSzPct val="110000"/>
        <a:buFont typeface="EYInterstate Light" panose="02000506000000020004" pitchFamily="2" charset="0"/>
        <a:buChar char="•"/>
        <a:defRPr sz="1999" kern="1200" baseline="0">
          <a:solidFill>
            <a:srgbClr val="2E2E38"/>
          </a:solidFill>
          <a:latin typeface="EYInterstate Light" panose="02000506000000020004" pitchFamily="2" charset="0"/>
          <a:ea typeface="+mn-ea"/>
          <a:cs typeface="+mn-cs"/>
        </a:defRPr>
      </a:lvl1pPr>
      <a:lvl2pPr marL="712875" indent="-356438" algn="l" defTabSz="913943" rtl="0" eaLnBrk="1" latinLnBrk="0" hangingPunct="1">
        <a:spcBef>
          <a:spcPct val="20000"/>
        </a:spcBef>
        <a:buClr>
          <a:schemeClr val="tx2"/>
        </a:buClr>
        <a:buSzPct val="110000"/>
        <a:buFont typeface="EYInterstate Light" panose="02000506000000020004" pitchFamily="2" charset="0"/>
        <a:buChar char="•"/>
        <a:defRPr sz="1799" kern="1200" baseline="0">
          <a:solidFill>
            <a:srgbClr val="2E2E38"/>
          </a:solidFill>
          <a:latin typeface="EYInterstate Light" panose="02000506000000020004" pitchFamily="2" charset="0"/>
          <a:ea typeface="+mn-ea"/>
          <a:cs typeface="+mn-cs"/>
        </a:defRPr>
      </a:lvl2pPr>
      <a:lvl3pPr marL="1069313" indent="-356438" algn="l" defTabSz="913943" rtl="0" eaLnBrk="1" latinLnBrk="0" hangingPunct="1">
        <a:spcBef>
          <a:spcPct val="20000"/>
        </a:spcBef>
        <a:buClr>
          <a:schemeClr val="tx2"/>
        </a:buClr>
        <a:buSzPct val="110000"/>
        <a:buFont typeface="EYInterstate Light" panose="02000506000000020004" pitchFamily="2" charset="0"/>
        <a:buChar char="•"/>
        <a:defRPr sz="1599" kern="1200" baseline="0">
          <a:solidFill>
            <a:srgbClr val="2E2E38"/>
          </a:solidFill>
          <a:latin typeface="EYInterstate Light" panose="02000506000000020004" pitchFamily="2" charset="0"/>
          <a:ea typeface="+mn-ea"/>
          <a:cs typeface="+mn-cs"/>
        </a:defRPr>
      </a:lvl3pPr>
      <a:lvl4pPr marL="1425751" indent="-356438" algn="l" defTabSz="913943" rtl="0" eaLnBrk="1" latinLnBrk="0" hangingPunct="1">
        <a:spcBef>
          <a:spcPct val="20000"/>
        </a:spcBef>
        <a:buClr>
          <a:schemeClr val="tx2"/>
        </a:buClr>
        <a:buSzPct val="110000"/>
        <a:buFont typeface="EYInterstate Light" panose="02000506000000020004" pitchFamily="2" charset="0"/>
        <a:buChar char="•"/>
        <a:defRPr sz="1399" kern="1200" baseline="0">
          <a:solidFill>
            <a:srgbClr val="2E2E38"/>
          </a:solidFill>
          <a:latin typeface="EYInterstate Light" panose="02000506000000020004" pitchFamily="2" charset="0"/>
          <a:ea typeface="+mn-ea"/>
          <a:cs typeface="+mn-cs"/>
        </a:defRPr>
      </a:lvl4pPr>
      <a:lvl5pPr marL="1782188" indent="-356438" algn="l" defTabSz="913943" rtl="0" eaLnBrk="1" latinLnBrk="0" hangingPunct="1">
        <a:spcBef>
          <a:spcPct val="20000"/>
        </a:spcBef>
        <a:buClr>
          <a:schemeClr val="tx2"/>
        </a:buClr>
        <a:buSzPct val="110000"/>
        <a:buFont typeface="EYInterstate Light" panose="02000506000000020004" pitchFamily="2" charset="0"/>
        <a:buChar char="•"/>
        <a:defRPr sz="1199" kern="1200" baseline="0">
          <a:solidFill>
            <a:srgbClr val="2E2E38"/>
          </a:solidFill>
          <a:latin typeface="EYInterstate Light" panose="02000506000000020004" pitchFamily="2" charset="0"/>
          <a:ea typeface="+mn-ea"/>
          <a:cs typeface="+mn-cs"/>
        </a:defRPr>
      </a:lvl5pPr>
      <a:lvl6pPr marL="2513343" indent="-228486" algn="l" defTabSz="913943"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2970314" indent="-228486" algn="l" defTabSz="913943"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27286" indent="-228486" algn="l" defTabSz="913943"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884257" indent="-228486" algn="l" defTabSz="913943"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13943" rtl="0" eaLnBrk="1" latinLnBrk="0" hangingPunct="1">
        <a:defRPr sz="1799" kern="1200">
          <a:solidFill>
            <a:schemeClr val="tx1"/>
          </a:solidFill>
          <a:latin typeface="+mn-lt"/>
          <a:ea typeface="+mn-ea"/>
          <a:cs typeface="+mn-cs"/>
        </a:defRPr>
      </a:lvl1pPr>
      <a:lvl2pPr marL="456971" algn="l" defTabSz="913943" rtl="0" eaLnBrk="1" latinLnBrk="0" hangingPunct="1">
        <a:defRPr sz="1799" kern="1200">
          <a:solidFill>
            <a:schemeClr val="tx1"/>
          </a:solidFill>
          <a:latin typeface="+mn-lt"/>
          <a:ea typeface="+mn-ea"/>
          <a:cs typeface="+mn-cs"/>
        </a:defRPr>
      </a:lvl2pPr>
      <a:lvl3pPr marL="913943" algn="l" defTabSz="913943" rtl="0" eaLnBrk="1" latinLnBrk="0" hangingPunct="1">
        <a:defRPr sz="1799" kern="1200">
          <a:solidFill>
            <a:schemeClr val="tx1"/>
          </a:solidFill>
          <a:latin typeface="+mn-lt"/>
          <a:ea typeface="+mn-ea"/>
          <a:cs typeface="+mn-cs"/>
        </a:defRPr>
      </a:lvl3pPr>
      <a:lvl4pPr marL="1370914" algn="l" defTabSz="913943" rtl="0" eaLnBrk="1" latinLnBrk="0" hangingPunct="1">
        <a:defRPr sz="1799" kern="1200">
          <a:solidFill>
            <a:schemeClr val="tx1"/>
          </a:solidFill>
          <a:latin typeface="+mn-lt"/>
          <a:ea typeface="+mn-ea"/>
          <a:cs typeface="+mn-cs"/>
        </a:defRPr>
      </a:lvl4pPr>
      <a:lvl5pPr marL="1827886" algn="l" defTabSz="913943" rtl="0" eaLnBrk="1" latinLnBrk="0" hangingPunct="1">
        <a:defRPr sz="1799" kern="1200">
          <a:solidFill>
            <a:schemeClr val="tx1"/>
          </a:solidFill>
          <a:latin typeface="+mn-lt"/>
          <a:ea typeface="+mn-ea"/>
          <a:cs typeface="+mn-cs"/>
        </a:defRPr>
      </a:lvl5pPr>
      <a:lvl6pPr marL="2284857" algn="l" defTabSz="913943" rtl="0" eaLnBrk="1" latinLnBrk="0" hangingPunct="1">
        <a:defRPr sz="1799" kern="1200">
          <a:solidFill>
            <a:schemeClr val="tx1"/>
          </a:solidFill>
          <a:latin typeface="+mn-lt"/>
          <a:ea typeface="+mn-ea"/>
          <a:cs typeface="+mn-cs"/>
        </a:defRPr>
      </a:lvl6pPr>
      <a:lvl7pPr marL="2741828" algn="l" defTabSz="913943" rtl="0" eaLnBrk="1" latinLnBrk="0" hangingPunct="1">
        <a:defRPr sz="1799" kern="1200">
          <a:solidFill>
            <a:schemeClr val="tx1"/>
          </a:solidFill>
          <a:latin typeface="+mn-lt"/>
          <a:ea typeface="+mn-ea"/>
          <a:cs typeface="+mn-cs"/>
        </a:defRPr>
      </a:lvl7pPr>
      <a:lvl8pPr marL="3198800" algn="l" defTabSz="913943" rtl="0" eaLnBrk="1" latinLnBrk="0" hangingPunct="1">
        <a:defRPr sz="1799" kern="1200">
          <a:solidFill>
            <a:schemeClr val="tx1"/>
          </a:solidFill>
          <a:latin typeface="+mn-lt"/>
          <a:ea typeface="+mn-ea"/>
          <a:cs typeface="+mn-cs"/>
        </a:defRPr>
      </a:lvl8pPr>
      <a:lvl9pPr marL="3655771" algn="l" defTabSz="913943"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pos="379">
          <p15:clr>
            <a:srgbClr val="F26B43"/>
          </p15:clr>
        </p15:guide>
        <p15:guide id="4" pos="7302">
          <p15:clr>
            <a:srgbClr val="F26B43"/>
          </p15:clr>
        </p15:guide>
        <p15:guide id="5" orient="horz" pos="4200">
          <p15:clr>
            <a:srgbClr val="F26B43"/>
          </p15:clr>
        </p15:guide>
        <p15:guide id="6" orient="horz" pos="686">
          <p15:clr>
            <a:srgbClr val="F26B43"/>
          </p15:clr>
        </p15:guide>
        <p15:guide id="7" orient="horz" pos="572">
          <p15:clr>
            <a:srgbClr val="F26B43"/>
          </p15:clr>
        </p15:guide>
        <p15:guide id="8" orient="horz" pos="3748">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1" y="294200"/>
            <a:ext cx="10972800" cy="590880"/>
          </a:xfrm>
          <a:prstGeom prst="rect">
            <a:avLst/>
          </a:prstGeom>
        </p:spPr>
        <p:txBody>
          <a:bodyPr vert="horz" lIns="0" tIns="0" rIns="0" bIns="0" rtlCol="0" anchor="t" anchorCtr="0">
            <a:noAutofit/>
          </a:bodyPr>
          <a:lstStyle/>
          <a:p>
            <a:r>
              <a:rPr lang="en-US"/>
              <a:t>Click to edit Master title style</a:t>
            </a:r>
            <a:endParaRPr lang="en-GB"/>
          </a:p>
        </p:txBody>
      </p:sp>
      <p:sp>
        <p:nvSpPr>
          <p:cNvPr id="3" name="Text Placeholder 2"/>
          <p:cNvSpPr>
            <a:spLocks noGrp="1"/>
          </p:cNvSpPr>
          <p:nvPr>
            <p:ph type="body" idx="1"/>
          </p:nvPr>
        </p:nvSpPr>
        <p:spPr>
          <a:xfrm>
            <a:off x="609601" y="1137920"/>
            <a:ext cx="10972800" cy="4947920"/>
          </a:xfrm>
          <a:prstGeom prst="rect">
            <a:avLst/>
          </a:prstGeom>
        </p:spPr>
        <p:txBody>
          <a:bodyPr vert="horz" lIns="0" tIns="0" rIns="0" bIns="0" rtlCol="0" anchor="t" anchorCtr="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grpSp>
        <p:nvGrpSpPr>
          <p:cNvPr id="14" name="Group 4">
            <a:extLst>
              <a:ext uri="{FF2B5EF4-FFF2-40B4-BE49-F238E27FC236}">
                <a16:creationId xmlns:a16="http://schemas.microsoft.com/office/drawing/2014/main" id="{7E89FB01-0304-4B7A-83F4-087FD710583C}"/>
              </a:ext>
            </a:extLst>
          </p:cNvPr>
          <p:cNvGrpSpPr>
            <a:grpSpLocks noChangeAspect="1"/>
          </p:cNvGrpSpPr>
          <p:nvPr userDrawn="1"/>
        </p:nvGrpSpPr>
        <p:grpSpPr bwMode="auto">
          <a:xfrm>
            <a:off x="11281250" y="6356350"/>
            <a:ext cx="303055" cy="311150"/>
            <a:chOff x="7110" y="4004"/>
            <a:chExt cx="191" cy="196"/>
          </a:xfrm>
        </p:grpSpPr>
        <p:sp>
          <p:nvSpPr>
            <p:cNvPr id="15" name="Freeform 5">
              <a:extLst>
                <a:ext uri="{FF2B5EF4-FFF2-40B4-BE49-F238E27FC236}">
                  <a16:creationId xmlns:a16="http://schemas.microsoft.com/office/drawing/2014/main" id="{4DE1CE93-8A80-4A24-92CA-71C05E453718}"/>
                </a:ext>
              </a:extLst>
            </p:cNvPr>
            <p:cNvSpPr>
              <a:spLocks/>
            </p:cNvSpPr>
            <p:nvPr userDrawn="1"/>
          </p:nvSpPr>
          <p:spPr bwMode="auto">
            <a:xfrm>
              <a:off x="7110" y="4004"/>
              <a:ext cx="191" cy="70"/>
            </a:xfrm>
            <a:custGeom>
              <a:avLst/>
              <a:gdLst>
                <a:gd name="T0" fmla="*/ 191 w 191"/>
                <a:gd name="T1" fmla="*/ 0 h 70"/>
                <a:gd name="T2" fmla="*/ 0 w 191"/>
                <a:gd name="T3" fmla="*/ 70 h 70"/>
                <a:gd name="T4" fmla="*/ 191 w 191"/>
                <a:gd name="T5" fmla="*/ 36 h 70"/>
                <a:gd name="T6" fmla="*/ 191 w 191"/>
                <a:gd name="T7" fmla="*/ 0 h 70"/>
              </a:gdLst>
              <a:ahLst/>
              <a:cxnLst>
                <a:cxn ang="0">
                  <a:pos x="T0" y="T1"/>
                </a:cxn>
                <a:cxn ang="0">
                  <a:pos x="T2" y="T3"/>
                </a:cxn>
                <a:cxn ang="0">
                  <a:pos x="T4" y="T5"/>
                </a:cxn>
                <a:cxn ang="0">
                  <a:pos x="T6" y="T7"/>
                </a:cxn>
              </a:cxnLst>
              <a:rect l="0" t="0" r="r" b="b"/>
              <a:pathLst>
                <a:path w="191" h="70">
                  <a:moveTo>
                    <a:pt x="191" y="0"/>
                  </a:moveTo>
                  <a:lnTo>
                    <a:pt x="0" y="70"/>
                  </a:lnTo>
                  <a:lnTo>
                    <a:pt x="191" y="36"/>
                  </a:lnTo>
                  <a:lnTo>
                    <a:pt x="191"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799"/>
            </a:p>
          </p:txBody>
        </p:sp>
        <p:sp>
          <p:nvSpPr>
            <p:cNvPr id="16" name="Freeform 6">
              <a:extLst>
                <a:ext uri="{FF2B5EF4-FFF2-40B4-BE49-F238E27FC236}">
                  <a16:creationId xmlns:a16="http://schemas.microsoft.com/office/drawing/2014/main" id="{769AC85D-6BA0-4E5B-A206-FB7E85E0DDBE}"/>
                </a:ext>
              </a:extLst>
            </p:cNvPr>
            <p:cNvSpPr>
              <a:spLocks/>
            </p:cNvSpPr>
            <p:nvPr userDrawn="1"/>
          </p:nvSpPr>
          <p:spPr bwMode="auto">
            <a:xfrm>
              <a:off x="7111" y="4103"/>
              <a:ext cx="78" cy="97"/>
            </a:xfrm>
            <a:custGeom>
              <a:avLst/>
              <a:gdLst>
                <a:gd name="T0" fmla="*/ 30 w 78"/>
                <a:gd name="T1" fmla="*/ 58 h 97"/>
                <a:gd name="T2" fmla="*/ 65 w 78"/>
                <a:gd name="T3" fmla="*/ 58 h 97"/>
                <a:gd name="T4" fmla="*/ 65 w 78"/>
                <a:gd name="T5" fmla="*/ 38 h 97"/>
                <a:gd name="T6" fmla="*/ 30 w 78"/>
                <a:gd name="T7" fmla="*/ 38 h 97"/>
                <a:gd name="T8" fmla="*/ 30 w 78"/>
                <a:gd name="T9" fmla="*/ 22 h 97"/>
                <a:gd name="T10" fmla="*/ 68 w 78"/>
                <a:gd name="T11" fmla="*/ 22 h 97"/>
                <a:gd name="T12" fmla="*/ 55 w 78"/>
                <a:gd name="T13" fmla="*/ 0 h 97"/>
                <a:gd name="T14" fmla="*/ 0 w 78"/>
                <a:gd name="T15" fmla="*/ 0 h 97"/>
                <a:gd name="T16" fmla="*/ 0 w 78"/>
                <a:gd name="T17" fmla="*/ 97 h 97"/>
                <a:gd name="T18" fmla="*/ 78 w 78"/>
                <a:gd name="T19" fmla="*/ 97 h 97"/>
                <a:gd name="T20" fmla="*/ 78 w 78"/>
                <a:gd name="T21" fmla="*/ 74 h 97"/>
                <a:gd name="T22" fmla="*/ 30 w 78"/>
                <a:gd name="T23" fmla="*/ 74 h 97"/>
                <a:gd name="T24" fmla="*/ 30 w 78"/>
                <a:gd name="T25" fmla="*/ 58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 h="97">
                  <a:moveTo>
                    <a:pt x="30" y="58"/>
                  </a:moveTo>
                  <a:lnTo>
                    <a:pt x="65" y="58"/>
                  </a:lnTo>
                  <a:lnTo>
                    <a:pt x="65" y="38"/>
                  </a:lnTo>
                  <a:lnTo>
                    <a:pt x="30" y="38"/>
                  </a:lnTo>
                  <a:lnTo>
                    <a:pt x="30" y="22"/>
                  </a:lnTo>
                  <a:lnTo>
                    <a:pt x="68" y="22"/>
                  </a:lnTo>
                  <a:lnTo>
                    <a:pt x="55" y="0"/>
                  </a:lnTo>
                  <a:lnTo>
                    <a:pt x="0" y="0"/>
                  </a:lnTo>
                  <a:lnTo>
                    <a:pt x="0" y="97"/>
                  </a:lnTo>
                  <a:lnTo>
                    <a:pt x="78" y="97"/>
                  </a:lnTo>
                  <a:lnTo>
                    <a:pt x="78" y="74"/>
                  </a:lnTo>
                  <a:lnTo>
                    <a:pt x="30" y="74"/>
                  </a:lnTo>
                  <a:lnTo>
                    <a:pt x="30" y="58"/>
                  </a:lnTo>
                  <a:close/>
                </a:path>
              </a:pathLst>
            </a:custGeom>
            <a:solidFill>
              <a:srgbClr val="2E2E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799"/>
            </a:p>
          </p:txBody>
        </p:sp>
        <p:sp>
          <p:nvSpPr>
            <p:cNvPr id="17" name="Freeform 7">
              <a:extLst>
                <a:ext uri="{FF2B5EF4-FFF2-40B4-BE49-F238E27FC236}">
                  <a16:creationId xmlns:a16="http://schemas.microsoft.com/office/drawing/2014/main" id="{5A99D1FF-A731-4C56-AEC5-4C61FAC74874}"/>
                </a:ext>
              </a:extLst>
            </p:cNvPr>
            <p:cNvSpPr>
              <a:spLocks/>
            </p:cNvSpPr>
            <p:nvPr userDrawn="1"/>
          </p:nvSpPr>
          <p:spPr bwMode="auto">
            <a:xfrm>
              <a:off x="7176" y="4103"/>
              <a:ext cx="96" cy="97"/>
            </a:xfrm>
            <a:custGeom>
              <a:avLst/>
              <a:gdLst>
                <a:gd name="T0" fmla="*/ 64 w 96"/>
                <a:gd name="T1" fmla="*/ 0 h 97"/>
                <a:gd name="T2" fmla="*/ 48 w 96"/>
                <a:gd name="T3" fmla="*/ 32 h 97"/>
                <a:gd name="T4" fmla="*/ 32 w 96"/>
                <a:gd name="T5" fmla="*/ 0 h 97"/>
                <a:gd name="T6" fmla="*/ 0 w 96"/>
                <a:gd name="T7" fmla="*/ 0 h 97"/>
                <a:gd name="T8" fmla="*/ 33 w 96"/>
                <a:gd name="T9" fmla="*/ 58 h 97"/>
                <a:gd name="T10" fmla="*/ 33 w 96"/>
                <a:gd name="T11" fmla="*/ 97 h 97"/>
                <a:gd name="T12" fmla="*/ 62 w 96"/>
                <a:gd name="T13" fmla="*/ 97 h 97"/>
                <a:gd name="T14" fmla="*/ 62 w 96"/>
                <a:gd name="T15" fmla="*/ 58 h 97"/>
                <a:gd name="T16" fmla="*/ 96 w 96"/>
                <a:gd name="T17" fmla="*/ 0 h 97"/>
                <a:gd name="T18" fmla="*/ 64 w 96"/>
                <a:gd name="T19"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97">
                  <a:moveTo>
                    <a:pt x="64" y="0"/>
                  </a:moveTo>
                  <a:lnTo>
                    <a:pt x="48" y="32"/>
                  </a:lnTo>
                  <a:lnTo>
                    <a:pt x="32" y="0"/>
                  </a:lnTo>
                  <a:lnTo>
                    <a:pt x="0" y="0"/>
                  </a:lnTo>
                  <a:lnTo>
                    <a:pt x="33" y="58"/>
                  </a:lnTo>
                  <a:lnTo>
                    <a:pt x="33" y="97"/>
                  </a:lnTo>
                  <a:lnTo>
                    <a:pt x="62" y="97"/>
                  </a:lnTo>
                  <a:lnTo>
                    <a:pt x="62" y="58"/>
                  </a:lnTo>
                  <a:lnTo>
                    <a:pt x="96" y="0"/>
                  </a:lnTo>
                  <a:lnTo>
                    <a:pt x="64" y="0"/>
                  </a:lnTo>
                  <a:close/>
                </a:path>
              </a:pathLst>
            </a:custGeom>
            <a:solidFill>
              <a:srgbClr val="2E2E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799"/>
            </a:p>
          </p:txBody>
        </p:sp>
      </p:grpSp>
      <p:sp>
        <p:nvSpPr>
          <p:cNvPr id="19" name="Footer Placeholder 2">
            <a:extLst>
              <a:ext uri="{FF2B5EF4-FFF2-40B4-BE49-F238E27FC236}">
                <a16:creationId xmlns:a16="http://schemas.microsoft.com/office/drawing/2014/main" id="{E9F31D67-E59D-488B-A418-10B47029E471}"/>
              </a:ext>
            </a:extLst>
          </p:cNvPr>
          <p:cNvSpPr txBox="1">
            <a:spLocks/>
          </p:cNvSpPr>
          <p:nvPr userDrawn="1"/>
        </p:nvSpPr>
        <p:spPr>
          <a:xfrm>
            <a:off x="3161342" y="6471244"/>
            <a:ext cx="3084493" cy="180000"/>
          </a:xfrm>
          <a:prstGeom prst="rect">
            <a:avLst/>
          </a:prstGeom>
        </p:spPr>
        <p:txBody>
          <a:bodyPr/>
          <a:lstStyle>
            <a:defPPr>
              <a:defRPr lang="en-US"/>
            </a:defPPr>
            <a:lvl1pPr>
              <a:defRPr sz="800">
                <a:solidFill>
                  <a:schemeClr val="bg1"/>
                </a:solidFill>
                <a:latin typeface="EYInterstate" panose="02000503020000020004"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GB" sz="800">
                <a:solidFill>
                  <a:srgbClr val="2E2E38"/>
                </a:solidFill>
              </a:rPr>
              <a:t>EY India |  </a:t>
            </a:r>
            <a:r>
              <a:rPr lang="en-IN" sz="800">
                <a:solidFill>
                  <a:srgbClr val="2E2E38"/>
                </a:solidFill>
              </a:rPr>
              <a:t>Digital &amp; Financial Services Practice</a:t>
            </a:r>
          </a:p>
        </p:txBody>
      </p:sp>
      <p:sp>
        <p:nvSpPr>
          <p:cNvPr id="23" name="Slide Number Placeholder 4">
            <a:extLst>
              <a:ext uri="{FF2B5EF4-FFF2-40B4-BE49-F238E27FC236}">
                <a16:creationId xmlns:a16="http://schemas.microsoft.com/office/drawing/2014/main" id="{FA0C3EA0-3C85-4236-8D60-88634AF47AD8}"/>
              </a:ext>
            </a:extLst>
          </p:cNvPr>
          <p:cNvSpPr txBox="1">
            <a:spLocks/>
          </p:cNvSpPr>
          <p:nvPr userDrawn="1"/>
        </p:nvSpPr>
        <p:spPr>
          <a:xfrm>
            <a:off x="609283" y="6471244"/>
            <a:ext cx="662721" cy="180000"/>
          </a:xfrm>
          <a:prstGeom prst="rect">
            <a:avLst/>
          </a:prstGeom>
        </p:spPr>
        <p:txBody>
          <a:bodyPr lIns="0"/>
          <a:lstStyle>
            <a:defPPr>
              <a:defRPr lang="en-US"/>
            </a:defPPr>
            <a:lvl1pPr>
              <a:defRPr sz="800">
                <a:solidFill>
                  <a:schemeClr val="bg1"/>
                </a:solidFill>
                <a:latin typeface="EYInterstate" panose="02000503020000020004"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GB" sz="800"/>
              <a:t>Page </a:t>
            </a:r>
            <a:fld id="{D5B76411-544C-4F9A-8EDE-9EEB2BD21F95}" type="slidenum">
              <a:rPr lang="en-IN" sz="800" smtClean="0"/>
              <a:t>‹#›</a:t>
            </a:fld>
            <a:endParaRPr sz="800"/>
          </a:p>
        </p:txBody>
      </p:sp>
    </p:spTree>
    <p:extLst>
      <p:ext uri="{BB962C8B-B14F-4D97-AF65-F5344CB8AC3E}">
        <p14:creationId xmlns:p14="http://schemas.microsoft.com/office/powerpoint/2010/main" val="3691351891"/>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 id="2147483680" r:id="rId19"/>
    <p:sldLayoutId id="2147483681" r:id="rId20"/>
    <p:sldLayoutId id="2147483682" r:id="rId21"/>
    <p:sldLayoutId id="2147483683" r:id="rId22"/>
    <p:sldLayoutId id="2147483684" r:id="rId23"/>
    <p:sldLayoutId id="2147483685" r:id="rId24"/>
    <p:sldLayoutId id="2147483686" r:id="rId25"/>
    <p:sldLayoutId id="2147483687" r:id="rId26"/>
    <p:sldLayoutId id="2147483688" r:id="rId27"/>
    <p:sldLayoutId id="2147483689" r:id="rId28"/>
    <p:sldLayoutId id="2147483690" r:id="rId29"/>
  </p:sldLayoutIdLst>
  <p:hf hdr="0"/>
  <p:txStyles>
    <p:titleStyle>
      <a:lvl1pPr algn="l" defTabSz="913943" rtl="0" eaLnBrk="1" latinLnBrk="0" hangingPunct="1">
        <a:lnSpc>
          <a:spcPct val="85000"/>
        </a:lnSpc>
        <a:spcBef>
          <a:spcPct val="0"/>
        </a:spcBef>
        <a:buNone/>
        <a:defRPr sz="2399" b="0" kern="1200">
          <a:solidFill>
            <a:schemeClr val="bg1"/>
          </a:solidFill>
          <a:latin typeface="EYInterstate Light" panose="02000506000000020004" pitchFamily="2" charset="0"/>
          <a:ea typeface="+mj-ea"/>
          <a:cs typeface="Arial" pitchFamily="34" charset="0"/>
        </a:defRPr>
      </a:lvl1pPr>
    </p:titleStyle>
    <p:bodyStyle>
      <a:lvl1pPr marL="356438" indent="-356438" algn="l" defTabSz="913943" rtl="0" eaLnBrk="1" latinLnBrk="0" hangingPunct="1">
        <a:spcBef>
          <a:spcPct val="20000"/>
        </a:spcBef>
        <a:buClr>
          <a:schemeClr val="tx2"/>
        </a:buClr>
        <a:buSzPct val="70000"/>
        <a:buFont typeface="Arial" pitchFamily="34" charset="0"/>
        <a:buChar char="►"/>
        <a:defRPr sz="1999" kern="1200">
          <a:solidFill>
            <a:schemeClr val="bg1"/>
          </a:solidFill>
          <a:latin typeface="EYInterstate Light" panose="02000506000000020004" pitchFamily="2" charset="0"/>
          <a:ea typeface="+mn-ea"/>
          <a:cs typeface="+mn-cs"/>
        </a:defRPr>
      </a:lvl1pPr>
      <a:lvl2pPr marL="712875" indent="-356438" algn="l" defTabSz="913943" rtl="0" eaLnBrk="1" latinLnBrk="0" hangingPunct="1">
        <a:spcBef>
          <a:spcPct val="20000"/>
        </a:spcBef>
        <a:buClr>
          <a:schemeClr val="tx2"/>
        </a:buClr>
        <a:buSzPct val="70000"/>
        <a:buFont typeface="Arial" pitchFamily="34" charset="0"/>
        <a:buChar char="►"/>
        <a:defRPr sz="1799" kern="1200">
          <a:solidFill>
            <a:schemeClr val="bg1"/>
          </a:solidFill>
          <a:latin typeface="EYInterstate Light" panose="02000506000000020004" pitchFamily="2" charset="0"/>
          <a:ea typeface="+mn-ea"/>
          <a:cs typeface="+mn-cs"/>
        </a:defRPr>
      </a:lvl2pPr>
      <a:lvl3pPr marL="1069313" indent="-356438" algn="l" defTabSz="913943" rtl="0" eaLnBrk="1" latinLnBrk="0" hangingPunct="1">
        <a:spcBef>
          <a:spcPct val="20000"/>
        </a:spcBef>
        <a:buClr>
          <a:schemeClr val="tx2"/>
        </a:buClr>
        <a:buSzPct val="70000"/>
        <a:buFont typeface="Arial" pitchFamily="34" charset="0"/>
        <a:buChar char="►"/>
        <a:defRPr sz="1599" kern="1200">
          <a:solidFill>
            <a:schemeClr val="bg1"/>
          </a:solidFill>
          <a:latin typeface="EYInterstate Light" panose="02000506000000020004" pitchFamily="2" charset="0"/>
          <a:ea typeface="+mn-ea"/>
          <a:cs typeface="+mn-cs"/>
        </a:defRPr>
      </a:lvl3pPr>
      <a:lvl4pPr marL="1425751" indent="-356438" algn="l" defTabSz="913943" rtl="0" eaLnBrk="1" latinLnBrk="0" hangingPunct="1">
        <a:spcBef>
          <a:spcPct val="20000"/>
        </a:spcBef>
        <a:buClr>
          <a:schemeClr val="tx2"/>
        </a:buClr>
        <a:buSzPct val="70000"/>
        <a:buFont typeface="Arial" pitchFamily="34" charset="0"/>
        <a:buChar char="►"/>
        <a:defRPr sz="1399" kern="1200">
          <a:solidFill>
            <a:schemeClr val="bg1"/>
          </a:solidFill>
          <a:latin typeface="EYInterstate Light" panose="02000506000000020004" pitchFamily="2" charset="0"/>
          <a:ea typeface="+mn-ea"/>
          <a:cs typeface="+mn-cs"/>
        </a:defRPr>
      </a:lvl4pPr>
      <a:lvl5pPr marL="1782188" indent="-356438" algn="l" defTabSz="913943" rtl="0" eaLnBrk="1" latinLnBrk="0" hangingPunct="1">
        <a:spcBef>
          <a:spcPct val="20000"/>
        </a:spcBef>
        <a:buClr>
          <a:schemeClr val="tx2"/>
        </a:buClr>
        <a:buSzPct val="70000"/>
        <a:buFont typeface="Arial" pitchFamily="34" charset="0"/>
        <a:buChar char="►"/>
        <a:defRPr sz="1199" kern="1200">
          <a:solidFill>
            <a:schemeClr val="bg1"/>
          </a:solidFill>
          <a:latin typeface="EYInterstate Light" panose="02000506000000020004" pitchFamily="2" charset="0"/>
          <a:ea typeface="+mn-ea"/>
          <a:cs typeface="+mn-cs"/>
        </a:defRPr>
      </a:lvl5pPr>
      <a:lvl6pPr marL="2513343" indent="-228486" algn="l" defTabSz="913943"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2970314" indent="-228486" algn="l" defTabSz="913943"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27286" indent="-228486" algn="l" defTabSz="913943"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884257" indent="-228486" algn="l" defTabSz="913943"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13943" rtl="0" eaLnBrk="1" latinLnBrk="0" hangingPunct="1">
        <a:defRPr sz="1799" kern="1200">
          <a:solidFill>
            <a:schemeClr val="tx1"/>
          </a:solidFill>
          <a:latin typeface="+mn-lt"/>
          <a:ea typeface="+mn-ea"/>
          <a:cs typeface="+mn-cs"/>
        </a:defRPr>
      </a:lvl1pPr>
      <a:lvl2pPr marL="456971" algn="l" defTabSz="913943" rtl="0" eaLnBrk="1" latinLnBrk="0" hangingPunct="1">
        <a:defRPr sz="1799" kern="1200">
          <a:solidFill>
            <a:schemeClr val="tx1"/>
          </a:solidFill>
          <a:latin typeface="+mn-lt"/>
          <a:ea typeface="+mn-ea"/>
          <a:cs typeface="+mn-cs"/>
        </a:defRPr>
      </a:lvl2pPr>
      <a:lvl3pPr marL="913943" algn="l" defTabSz="913943" rtl="0" eaLnBrk="1" latinLnBrk="0" hangingPunct="1">
        <a:defRPr sz="1799" kern="1200">
          <a:solidFill>
            <a:schemeClr val="tx1"/>
          </a:solidFill>
          <a:latin typeface="+mn-lt"/>
          <a:ea typeface="+mn-ea"/>
          <a:cs typeface="+mn-cs"/>
        </a:defRPr>
      </a:lvl3pPr>
      <a:lvl4pPr marL="1370914" algn="l" defTabSz="913943" rtl="0" eaLnBrk="1" latinLnBrk="0" hangingPunct="1">
        <a:defRPr sz="1799" kern="1200">
          <a:solidFill>
            <a:schemeClr val="tx1"/>
          </a:solidFill>
          <a:latin typeface="+mn-lt"/>
          <a:ea typeface="+mn-ea"/>
          <a:cs typeface="+mn-cs"/>
        </a:defRPr>
      </a:lvl4pPr>
      <a:lvl5pPr marL="1827886" algn="l" defTabSz="913943" rtl="0" eaLnBrk="1" latinLnBrk="0" hangingPunct="1">
        <a:defRPr sz="1799" kern="1200">
          <a:solidFill>
            <a:schemeClr val="tx1"/>
          </a:solidFill>
          <a:latin typeface="+mn-lt"/>
          <a:ea typeface="+mn-ea"/>
          <a:cs typeface="+mn-cs"/>
        </a:defRPr>
      </a:lvl5pPr>
      <a:lvl6pPr marL="2284857" algn="l" defTabSz="913943" rtl="0" eaLnBrk="1" latinLnBrk="0" hangingPunct="1">
        <a:defRPr sz="1799" kern="1200">
          <a:solidFill>
            <a:schemeClr val="tx1"/>
          </a:solidFill>
          <a:latin typeface="+mn-lt"/>
          <a:ea typeface="+mn-ea"/>
          <a:cs typeface="+mn-cs"/>
        </a:defRPr>
      </a:lvl6pPr>
      <a:lvl7pPr marL="2741828" algn="l" defTabSz="913943" rtl="0" eaLnBrk="1" latinLnBrk="0" hangingPunct="1">
        <a:defRPr sz="1799" kern="1200">
          <a:solidFill>
            <a:schemeClr val="tx1"/>
          </a:solidFill>
          <a:latin typeface="+mn-lt"/>
          <a:ea typeface="+mn-ea"/>
          <a:cs typeface="+mn-cs"/>
        </a:defRPr>
      </a:lvl7pPr>
      <a:lvl8pPr marL="3198800" algn="l" defTabSz="913943" rtl="0" eaLnBrk="1" latinLnBrk="0" hangingPunct="1">
        <a:defRPr sz="1799" kern="1200">
          <a:solidFill>
            <a:schemeClr val="tx1"/>
          </a:solidFill>
          <a:latin typeface="+mn-lt"/>
          <a:ea typeface="+mn-ea"/>
          <a:cs typeface="+mn-cs"/>
        </a:defRPr>
      </a:lvl8pPr>
      <a:lvl9pPr marL="3655771" algn="l" defTabSz="913943"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svg"/><Relationship Id="rId7" Type="http://schemas.openxmlformats.org/officeDocument/2006/relationships/image" Target="../media/image18.svg"/><Relationship Id="rId2" Type="http://schemas.openxmlformats.org/officeDocument/2006/relationships/image" Target="../media/image13.png"/><Relationship Id="rId1" Type="http://schemas.openxmlformats.org/officeDocument/2006/relationships/slideLayout" Target="../slideLayouts/slideLayout3.xml"/><Relationship Id="rId6" Type="http://schemas.openxmlformats.org/officeDocument/2006/relationships/image" Target="../media/image17.png"/><Relationship Id="rId11" Type="http://schemas.openxmlformats.org/officeDocument/2006/relationships/image" Target="../media/image22.svg"/><Relationship Id="rId5" Type="http://schemas.openxmlformats.org/officeDocument/2006/relationships/image" Target="../media/image16.sv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svg"/></Relationships>
</file>

<file path=ppt/slides/_rels/slide7.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svg"/><Relationship Id="rId7" Type="http://schemas.openxmlformats.org/officeDocument/2006/relationships/image" Target="../media/image18.svg"/><Relationship Id="rId2" Type="http://schemas.openxmlformats.org/officeDocument/2006/relationships/image" Target="../media/image13.png"/><Relationship Id="rId1" Type="http://schemas.openxmlformats.org/officeDocument/2006/relationships/slideLayout" Target="../slideLayouts/slideLayout3.xml"/><Relationship Id="rId6" Type="http://schemas.openxmlformats.org/officeDocument/2006/relationships/image" Target="../media/image17.png"/><Relationship Id="rId11" Type="http://schemas.openxmlformats.org/officeDocument/2006/relationships/image" Target="../media/image22.svg"/><Relationship Id="rId5" Type="http://schemas.openxmlformats.org/officeDocument/2006/relationships/image" Target="../media/image16.sv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sv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389AEEA-126C-4425-9A00-88C5730AC317}"/>
              </a:ext>
            </a:extLst>
          </p:cNvPr>
          <p:cNvPicPr>
            <a:picLocks noChangeAspect="1"/>
          </p:cNvPicPr>
          <p:nvPr/>
        </p:nvPicPr>
        <p:blipFill>
          <a:blip r:embed="rId2"/>
          <a:stretch>
            <a:fillRect/>
          </a:stretch>
        </p:blipFill>
        <p:spPr>
          <a:xfrm>
            <a:off x="0" y="9427"/>
            <a:ext cx="12192000" cy="6857999"/>
          </a:xfrm>
          <a:prstGeom prst="rect">
            <a:avLst/>
          </a:prstGeom>
        </p:spPr>
      </p:pic>
      <p:sp>
        <p:nvSpPr>
          <p:cNvPr id="3" name="Title 6">
            <a:extLst>
              <a:ext uri="{FF2B5EF4-FFF2-40B4-BE49-F238E27FC236}">
                <a16:creationId xmlns:a16="http://schemas.microsoft.com/office/drawing/2014/main" id="{536D55C3-FC43-49D8-B615-0E045DC6EABA}"/>
              </a:ext>
            </a:extLst>
          </p:cNvPr>
          <p:cNvSpPr txBox="1">
            <a:spLocks/>
          </p:cNvSpPr>
          <p:nvPr/>
        </p:nvSpPr>
        <p:spPr>
          <a:xfrm>
            <a:off x="954745" y="2101486"/>
            <a:ext cx="3998354" cy="1031402"/>
          </a:xfrm>
          <a:prstGeom prst="rect">
            <a:avLst/>
          </a:prstGeom>
        </p:spPr>
        <p:txBody>
          <a:bodyPr vert="horz" lIns="0" tIns="0" rIns="0" bIns="0" rtlCol="0" anchor="t" anchorCtr="0">
            <a:noAutofit/>
          </a:bodyPr>
          <a:lstStyle>
            <a:lvl1pPr algn="l" defTabSz="913943" rtl="0" eaLnBrk="1" latinLnBrk="0" hangingPunct="1">
              <a:lnSpc>
                <a:spcPct val="85000"/>
              </a:lnSpc>
              <a:spcBef>
                <a:spcPct val="0"/>
              </a:spcBef>
              <a:buNone/>
              <a:defRPr sz="2999" b="0" kern="1200">
                <a:solidFill>
                  <a:schemeClr val="bg1"/>
                </a:solidFill>
                <a:latin typeface="EYInterstate Light" panose="02000506000000020004" pitchFamily="2" charset="0"/>
                <a:ea typeface="+mj-ea"/>
                <a:cs typeface="Arial" pitchFamily="34" charset="0"/>
              </a:defRPr>
            </a:lvl1pPr>
          </a:lstStyle>
          <a:p>
            <a:pPr marL="0" marR="0" lvl="0" indent="0" algn="l" defTabSz="913943" rtl="0" eaLnBrk="1" fontAlgn="auto" latinLnBrk="0" hangingPunct="1">
              <a:lnSpc>
                <a:spcPct val="85000"/>
              </a:lnSpc>
              <a:spcBef>
                <a:spcPct val="0"/>
              </a:spcBef>
              <a:spcAft>
                <a:spcPts val="0"/>
              </a:spcAft>
              <a:buClrTx/>
              <a:buSzTx/>
              <a:buFontTx/>
              <a:buNone/>
              <a:tabLst/>
              <a:defRPr/>
            </a:pPr>
            <a:r>
              <a:rPr kumimoji="0" lang="en-IN" sz="2399" b="0" i="0" u="none" strike="noStrike" kern="1200" cap="none" spc="0" normalizeH="0" baseline="0" noProof="0">
                <a:ln>
                  <a:noFill/>
                </a:ln>
                <a:solidFill>
                  <a:srgbClr val="FFFFFF"/>
                </a:solidFill>
                <a:effectLst/>
                <a:uLnTx/>
                <a:uFillTx/>
                <a:latin typeface="EYInterstate Light" panose="02000506000000020004" pitchFamily="2" charset="0"/>
                <a:ea typeface="+mj-ea"/>
                <a:cs typeface="Arial" pitchFamily="34" charset="0"/>
              </a:rPr>
              <a:t>FS Analytics </a:t>
            </a:r>
            <a:br>
              <a:rPr kumimoji="0" lang="en-IN" sz="2399" b="0" i="0" u="none" strike="noStrike" kern="1200" cap="none" spc="0" normalizeH="0" baseline="0" noProof="0">
                <a:ln>
                  <a:noFill/>
                </a:ln>
                <a:solidFill>
                  <a:srgbClr val="FFFFFF"/>
                </a:solidFill>
                <a:effectLst/>
                <a:uLnTx/>
                <a:uFillTx/>
                <a:latin typeface="EYInterstate Light" panose="02000506000000020004" pitchFamily="2" charset="0"/>
                <a:ea typeface="+mj-ea"/>
                <a:cs typeface="Arial" pitchFamily="34" charset="0"/>
              </a:rPr>
            </a:br>
            <a:br>
              <a:rPr kumimoji="0" lang="en-IN" sz="2399" b="0" i="0" u="none" strike="noStrike" kern="1200" cap="none" spc="0" normalizeH="0" baseline="0" noProof="0">
                <a:ln>
                  <a:noFill/>
                </a:ln>
                <a:solidFill>
                  <a:srgbClr val="FFFFFF"/>
                </a:solidFill>
                <a:effectLst/>
                <a:uLnTx/>
                <a:uFillTx/>
                <a:latin typeface="EYInterstate Light" panose="02000506000000020004" pitchFamily="2" charset="0"/>
                <a:ea typeface="+mj-ea"/>
                <a:cs typeface="Arial" pitchFamily="34" charset="0"/>
              </a:rPr>
            </a:br>
            <a:r>
              <a:rPr kumimoji="0" lang="en-IN" sz="1800" b="0" i="0" u="none" strike="noStrike" kern="1200" cap="none" spc="0" normalizeH="0" baseline="0" noProof="0">
                <a:ln>
                  <a:noFill/>
                </a:ln>
                <a:solidFill>
                  <a:srgbClr val="FFFFFF"/>
                </a:solidFill>
                <a:effectLst/>
                <a:uLnTx/>
                <a:uFillTx/>
                <a:latin typeface="EYInterstate Light" panose="02000506000000020004" pitchFamily="2" charset="0"/>
                <a:ea typeface="+mj-ea"/>
                <a:cs typeface="Arial" pitchFamily="34" charset="0"/>
              </a:rPr>
              <a:t>Our team, client experiences &amp; </a:t>
            </a:r>
            <a:r>
              <a:rPr kumimoji="0" lang="en-IN" sz="1800" b="0" i="0" u="none" strike="noStrike" kern="1200" cap="none" spc="0" normalizeH="0" baseline="0" noProof="0" err="1">
                <a:ln>
                  <a:noFill/>
                </a:ln>
                <a:solidFill>
                  <a:srgbClr val="FFFFFF"/>
                </a:solidFill>
                <a:effectLst/>
                <a:uLnTx/>
                <a:uFillTx/>
                <a:latin typeface="EYInterstate Light" panose="02000506000000020004" pitchFamily="2" charset="0"/>
                <a:ea typeface="+mj-ea"/>
                <a:cs typeface="Arial" pitchFamily="34" charset="0"/>
              </a:rPr>
              <a:t>PoVs</a:t>
            </a:r>
            <a:br>
              <a:rPr kumimoji="0" lang="en-IN" sz="1800" b="0" i="0" u="none" strike="noStrike" kern="1200" cap="none" spc="0" normalizeH="0" baseline="0" noProof="0">
                <a:ln>
                  <a:noFill/>
                </a:ln>
                <a:solidFill>
                  <a:srgbClr val="FFFFFF"/>
                </a:solidFill>
                <a:effectLst/>
                <a:uLnTx/>
                <a:uFillTx/>
                <a:latin typeface="EYInterstate Light" panose="02000506000000020004" pitchFamily="2" charset="0"/>
                <a:ea typeface="+mj-ea"/>
                <a:cs typeface="Arial" pitchFamily="34" charset="0"/>
              </a:rPr>
            </a:br>
            <a:br>
              <a:rPr kumimoji="0" lang="en-IN" sz="2399" b="0" i="0" u="none" strike="noStrike" kern="1200" cap="none" spc="0" normalizeH="0" baseline="0" noProof="0">
                <a:ln>
                  <a:noFill/>
                </a:ln>
                <a:solidFill>
                  <a:srgbClr val="FFFFFF"/>
                </a:solidFill>
                <a:effectLst/>
                <a:uLnTx/>
                <a:uFillTx/>
                <a:latin typeface="EYInterstate Light" panose="02000506000000020004" pitchFamily="2" charset="0"/>
                <a:ea typeface="+mj-ea"/>
                <a:cs typeface="Arial" pitchFamily="34" charset="0"/>
              </a:rPr>
            </a:br>
            <a:r>
              <a:rPr kumimoji="0" lang="en-IN" sz="2399" b="0" i="0" u="none" strike="noStrike" kern="1200" cap="none" spc="0" normalizeH="0" baseline="0" noProof="0">
                <a:ln>
                  <a:noFill/>
                </a:ln>
                <a:solidFill>
                  <a:srgbClr val="FFFFFF"/>
                </a:solidFill>
                <a:effectLst/>
                <a:uLnTx/>
                <a:uFillTx/>
                <a:latin typeface="EYInterstate Light" panose="02000506000000020004" pitchFamily="2" charset="0"/>
                <a:ea typeface="+mj-ea"/>
                <a:cs typeface="Arial" pitchFamily="34" charset="0"/>
              </a:rPr>
              <a:t>Oct’21</a:t>
            </a:r>
            <a:endParaRPr kumimoji="0" lang="en-IN" sz="2999" b="0" i="0" u="none" strike="noStrike" kern="1200" cap="none" spc="0" normalizeH="0" baseline="0" noProof="0">
              <a:ln>
                <a:noFill/>
              </a:ln>
              <a:solidFill>
                <a:srgbClr val="FFFFFF"/>
              </a:solidFill>
              <a:effectLst/>
              <a:uLnTx/>
              <a:uFillTx/>
              <a:latin typeface="EYInterstate Light" panose="02000506000000020004" pitchFamily="2" charset="0"/>
              <a:ea typeface="+mj-ea"/>
              <a:cs typeface="Arial" pitchFamily="34" charset="0"/>
            </a:endParaRPr>
          </a:p>
        </p:txBody>
      </p:sp>
      <p:sp>
        <p:nvSpPr>
          <p:cNvPr id="5" name="Freeform 5">
            <a:extLst>
              <a:ext uri="{FF2B5EF4-FFF2-40B4-BE49-F238E27FC236}">
                <a16:creationId xmlns:a16="http://schemas.microsoft.com/office/drawing/2014/main" id="{8708DD86-C0A4-4E60-82EC-F3BAB208B788}"/>
              </a:ext>
            </a:extLst>
          </p:cNvPr>
          <p:cNvSpPr>
            <a:spLocks noChangeAspect="1"/>
          </p:cNvSpPr>
          <p:nvPr/>
        </p:nvSpPr>
        <p:spPr bwMode="gray">
          <a:xfrm rot="10800000">
            <a:off x="422554" y="769465"/>
            <a:ext cx="5541151" cy="3506974"/>
          </a:xfrm>
          <a:custGeom>
            <a:avLst/>
            <a:gdLst>
              <a:gd name="connsiteX0" fmla="*/ 0 w 10000"/>
              <a:gd name="connsiteY0" fmla="*/ 0 h 9745"/>
              <a:gd name="connsiteX1" fmla="*/ 921 w 10000"/>
              <a:gd name="connsiteY1" fmla="*/ 9745 h 9745"/>
              <a:gd name="connsiteX2" fmla="*/ 10000 w 10000"/>
              <a:gd name="connsiteY2" fmla="*/ 7201 h 9745"/>
              <a:gd name="connsiteX3" fmla="*/ 10000 w 10000"/>
              <a:gd name="connsiteY3" fmla="*/ 0 h 9745"/>
              <a:gd name="connsiteX4" fmla="*/ 0 w 10000"/>
              <a:gd name="connsiteY4" fmla="*/ 0 h 9745"/>
              <a:gd name="connsiteX0" fmla="*/ 0 w 9079"/>
              <a:gd name="connsiteY0" fmla="*/ 0 h 10000"/>
              <a:gd name="connsiteX1" fmla="*/ 0 w 9079"/>
              <a:gd name="connsiteY1" fmla="*/ 10000 h 10000"/>
              <a:gd name="connsiteX2" fmla="*/ 9079 w 9079"/>
              <a:gd name="connsiteY2" fmla="*/ 7389 h 10000"/>
              <a:gd name="connsiteX3" fmla="*/ 9079 w 9079"/>
              <a:gd name="connsiteY3" fmla="*/ 0 h 10000"/>
              <a:gd name="connsiteX4" fmla="*/ 0 w 9079"/>
              <a:gd name="connsiteY4" fmla="*/ 0 h 10000"/>
              <a:gd name="connsiteX0" fmla="*/ 5 w 10000"/>
              <a:gd name="connsiteY0" fmla="*/ 2555 h 10000"/>
              <a:gd name="connsiteX1" fmla="*/ 0 w 10000"/>
              <a:gd name="connsiteY1" fmla="*/ 10000 h 10000"/>
              <a:gd name="connsiteX2" fmla="*/ 10000 w 10000"/>
              <a:gd name="connsiteY2" fmla="*/ 7389 h 10000"/>
              <a:gd name="connsiteX3" fmla="*/ 10000 w 10000"/>
              <a:gd name="connsiteY3" fmla="*/ 0 h 10000"/>
              <a:gd name="connsiteX4" fmla="*/ 5 w 10000"/>
              <a:gd name="connsiteY4" fmla="*/ 2555 h 10000"/>
              <a:gd name="connsiteX0" fmla="*/ 5 w 10000"/>
              <a:gd name="connsiteY0" fmla="*/ 0 h 7445"/>
              <a:gd name="connsiteX1" fmla="*/ 0 w 10000"/>
              <a:gd name="connsiteY1" fmla="*/ 7445 h 7445"/>
              <a:gd name="connsiteX2" fmla="*/ 10000 w 10000"/>
              <a:gd name="connsiteY2" fmla="*/ 4834 h 7445"/>
              <a:gd name="connsiteX3" fmla="*/ 10000 w 10000"/>
              <a:gd name="connsiteY3" fmla="*/ 7 h 7445"/>
              <a:gd name="connsiteX4" fmla="*/ 5 w 10000"/>
              <a:gd name="connsiteY4" fmla="*/ 0 h 7445"/>
              <a:gd name="connsiteX0" fmla="*/ 5 w 10000"/>
              <a:gd name="connsiteY0" fmla="*/ 0 h 10000"/>
              <a:gd name="connsiteX1" fmla="*/ 0 w 10000"/>
              <a:gd name="connsiteY1" fmla="*/ 10000 h 10000"/>
              <a:gd name="connsiteX2" fmla="*/ 8453 w 10000"/>
              <a:gd name="connsiteY2" fmla="*/ 7036 h 10000"/>
              <a:gd name="connsiteX3" fmla="*/ 10000 w 10000"/>
              <a:gd name="connsiteY3" fmla="*/ 9 h 10000"/>
              <a:gd name="connsiteX4" fmla="*/ 5 w 10000"/>
              <a:gd name="connsiteY4" fmla="*/ 0 h 10000"/>
              <a:gd name="connsiteX0" fmla="*/ 5 w 8453"/>
              <a:gd name="connsiteY0" fmla="*/ 4143 h 14143"/>
              <a:gd name="connsiteX1" fmla="*/ 0 w 8453"/>
              <a:gd name="connsiteY1" fmla="*/ 14143 h 14143"/>
              <a:gd name="connsiteX2" fmla="*/ 8453 w 8453"/>
              <a:gd name="connsiteY2" fmla="*/ 11179 h 14143"/>
              <a:gd name="connsiteX3" fmla="*/ 8453 w 8453"/>
              <a:gd name="connsiteY3" fmla="*/ 0 h 14143"/>
              <a:gd name="connsiteX4" fmla="*/ 5 w 8453"/>
              <a:gd name="connsiteY4" fmla="*/ 4143 h 14143"/>
              <a:gd name="connsiteX0" fmla="*/ 6 w 10000"/>
              <a:gd name="connsiteY0" fmla="*/ 0 h 10007"/>
              <a:gd name="connsiteX1" fmla="*/ 0 w 10000"/>
              <a:gd name="connsiteY1" fmla="*/ 10007 h 10007"/>
              <a:gd name="connsiteX2" fmla="*/ 10000 w 10000"/>
              <a:gd name="connsiteY2" fmla="*/ 7911 h 10007"/>
              <a:gd name="connsiteX3" fmla="*/ 10000 w 10000"/>
              <a:gd name="connsiteY3" fmla="*/ 7 h 10007"/>
              <a:gd name="connsiteX4" fmla="*/ 6 w 10000"/>
              <a:gd name="connsiteY4" fmla="*/ 0 h 100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7">
                <a:moveTo>
                  <a:pt x="6" y="0"/>
                </a:moveTo>
                <a:cubicBezTo>
                  <a:pt x="4" y="2358"/>
                  <a:pt x="2" y="7650"/>
                  <a:pt x="0" y="10007"/>
                </a:cubicBezTo>
                <a:lnTo>
                  <a:pt x="10000" y="7911"/>
                </a:lnTo>
                <a:lnTo>
                  <a:pt x="10000" y="7"/>
                </a:lnTo>
                <a:lnTo>
                  <a:pt x="6" y="0"/>
                </a:lnTo>
                <a:close/>
              </a:path>
            </a:pathLst>
          </a:custGeom>
          <a:solidFill>
            <a:srgbClr val="FFE600"/>
          </a:solidFill>
          <a:ln w="9525">
            <a:noFill/>
            <a:round/>
            <a:headEnd/>
            <a:tailEnd/>
          </a:ln>
          <a:effectLst/>
        </p:spPr>
        <p:txBody>
          <a:bodyPr vert="horz" wrap="square" lIns="91392" tIns="45696" rIns="91392" bIns="45696" numCol="1" anchor="t" anchorCtr="0" compatLnSpc="1">
            <a:prstTxWarp prst="textNoShape">
              <a:avLst/>
            </a:prstTxWarp>
          </a:bodyPr>
          <a:lstStyle/>
          <a:p>
            <a:pPr marL="0" marR="0" lvl="0" indent="0" algn="l" defTabSz="474767" rtl="0" eaLnBrk="1" fontAlgn="auto" latinLnBrk="0" hangingPunct="1">
              <a:lnSpc>
                <a:spcPct val="100000"/>
              </a:lnSpc>
              <a:spcBef>
                <a:spcPts val="0"/>
              </a:spcBef>
              <a:spcAft>
                <a:spcPts val="0"/>
              </a:spcAft>
              <a:buClrTx/>
              <a:buSzTx/>
              <a:buFontTx/>
              <a:buNone/>
              <a:tabLst/>
              <a:defRPr/>
            </a:pPr>
            <a:endParaRPr kumimoji="0" lang="en-GB" sz="1799" b="0" i="0" u="none" strike="noStrike" kern="120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6" name="Title 1">
            <a:extLst>
              <a:ext uri="{FF2B5EF4-FFF2-40B4-BE49-F238E27FC236}">
                <a16:creationId xmlns:a16="http://schemas.microsoft.com/office/drawing/2014/main" id="{C744945D-2DBE-492A-89D5-E0FA1D78FE14}"/>
              </a:ext>
            </a:extLst>
          </p:cNvPr>
          <p:cNvSpPr txBox="1">
            <a:spLocks/>
          </p:cNvSpPr>
          <p:nvPr/>
        </p:nvSpPr>
        <p:spPr>
          <a:xfrm>
            <a:off x="613260" y="1554189"/>
            <a:ext cx="5180898" cy="1094594"/>
          </a:xfrm>
          <a:prstGeom prst="rect">
            <a:avLst/>
          </a:prstGeom>
        </p:spPr>
        <p:txBody>
          <a:bodyPr/>
          <a:lstStyle>
            <a:lvl1pPr algn="l" defTabSz="914400" rtl="0" eaLnBrk="1" latinLnBrk="0" hangingPunct="1">
              <a:lnSpc>
                <a:spcPct val="85000"/>
              </a:lnSpc>
              <a:spcBef>
                <a:spcPct val="0"/>
              </a:spcBef>
              <a:buNone/>
              <a:defRPr sz="3000" b="0" kern="1200">
                <a:solidFill>
                  <a:srgbClr val="404040"/>
                </a:solidFill>
                <a:latin typeface="EYInterstate Light" panose="02000506000000020004" pitchFamily="2" charset="0"/>
                <a:ea typeface="+mj-ea"/>
                <a:cs typeface="Arial" pitchFamily="34" charset="0"/>
              </a:defRPr>
            </a:lvl1pPr>
          </a:lstStyle>
          <a:p>
            <a:pPr marL="0" marR="0" lvl="0" indent="0" algn="l" defTabSz="913943" rtl="0" eaLnBrk="1" fontAlgn="auto" latinLnBrk="0" hangingPunct="1">
              <a:lnSpc>
                <a:spcPct val="100000"/>
              </a:lnSpc>
              <a:spcBef>
                <a:spcPts val="0"/>
              </a:spcBef>
              <a:spcAft>
                <a:spcPts val="1199"/>
              </a:spcAft>
              <a:buClrTx/>
              <a:buSzTx/>
              <a:buFontTx/>
              <a:buNone/>
              <a:tabLst/>
              <a:defRPr/>
            </a:pPr>
            <a:r>
              <a:rPr kumimoji="0" lang="en-IN" sz="2799" i="0" u="none" strike="noStrike" kern="1200" cap="none" spc="0" normalizeH="0" baseline="0" noProof="0" dirty="0">
                <a:ln>
                  <a:noFill/>
                </a:ln>
                <a:solidFill>
                  <a:srgbClr val="000000"/>
                </a:solidFill>
                <a:effectLst/>
                <a:uLnTx/>
                <a:uFillTx/>
                <a:latin typeface="Arial" panose="020B0604020202020204" pitchFamily="34" charset="0"/>
              </a:rPr>
              <a:t>Karnataka Bank</a:t>
            </a:r>
          </a:p>
          <a:p>
            <a:pPr marL="0" marR="0" lvl="0" indent="0" algn="l" defTabSz="913943" rtl="0" eaLnBrk="1" fontAlgn="auto" latinLnBrk="0" hangingPunct="1">
              <a:lnSpc>
                <a:spcPct val="100000"/>
              </a:lnSpc>
              <a:spcBef>
                <a:spcPts val="0"/>
              </a:spcBef>
              <a:spcAft>
                <a:spcPts val="1199"/>
              </a:spcAft>
              <a:buClrTx/>
              <a:buSzTx/>
              <a:buFontTx/>
              <a:buNone/>
              <a:tabLst/>
              <a:defRPr/>
            </a:pPr>
            <a:r>
              <a:rPr lang="en-IN" sz="1800" b="1" dirty="0">
                <a:solidFill>
                  <a:srgbClr val="000000"/>
                </a:solidFill>
                <a:latin typeface="Arial" panose="020B0604020202020204" pitchFamily="34" charset="0"/>
              </a:rPr>
              <a:t>Approach Note</a:t>
            </a:r>
          </a:p>
          <a:p>
            <a:pPr marL="0" marR="0" lvl="0" indent="0" algn="l" defTabSz="913943" rtl="0" eaLnBrk="1" fontAlgn="auto" latinLnBrk="0" hangingPunct="1">
              <a:lnSpc>
                <a:spcPct val="100000"/>
              </a:lnSpc>
              <a:spcBef>
                <a:spcPts val="0"/>
              </a:spcBef>
              <a:spcAft>
                <a:spcPts val="1199"/>
              </a:spcAft>
              <a:buClrTx/>
              <a:buSzTx/>
              <a:buFontTx/>
              <a:buNone/>
              <a:tabLst/>
              <a:defRPr/>
            </a:pPr>
            <a:endParaRPr lang="en-IN" sz="2000" b="1" dirty="0">
              <a:solidFill>
                <a:srgbClr val="000000"/>
              </a:solidFill>
              <a:latin typeface="Arial" panose="020B0604020202020204" pitchFamily="34" charset="0"/>
            </a:endParaRPr>
          </a:p>
          <a:p>
            <a:pPr marL="0" marR="0" lvl="0" indent="0" algn="l" defTabSz="913943" rtl="0" eaLnBrk="1" fontAlgn="auto" latinLnBrk="0" hangingPunct="1">
              <a:lnSpc>
                <a:spcPct val="100000"/>
              </a:lnSpc>
              <a:spcBef>
                <a:spcPts val="0"/>
              </a:spcBef>
              <a:spcAft>
                <a:spcPts val="1199"/>
              </a:spcAft>
              <a:buClrTx/>
              <a:buSzTx/>
              <a:buFontTx/>
              <a:buNone/>
              <a:tabLst/>
              <a:defRPr/>
            </a:pPr>
            <a:r>
              <a:rPr lang="en-IN" sz="2000" b="1" dirty="0">
                <a:solidFill>
                  <a:srgbClr val="000000"/>
                </a:solidFill>
                <a:latin typeface="Arial" panose="020B0604020202020204" pitchFamily="34" charset="0"/>
              </a:rPr>
              <a:t>Use Case: </a:t>
            </a:r>
            <a:r>
              <a:rPr lang="en-IN" sz="2000" dirty="0">
                <a:solidFill>
                  <a:srgbClr val="000000"/>
                </a:solidFill>
                <a:latin typeface="Arial" panose="020B0604020202020204" pitchFamily="34" charset="0"/>
              </a:rPr>
              <a:t>CASA Early Activation</a:t>
            </a:r>
          </a:p>
          <a:p>
            <a:pPr marL="0" marR="0" lvl="0" indent="0" algn="l" defTabSz="913943" rtl="0" eaLnBrk="1" fontAlgn="auto" latinLnBrk="0" hangingPunct="1">
              <a:lnSpc>
                <a:spcPct val="100000"/>
              </a:lnSpc>
              <a:spcBef>
                <a:spcPts val="0"/>
              </a:spcBef>
              <a:spcAft>
                <a:spcPts val="1199"/>
              </a:spcAft>
              <a:buClrTx/>
              <a:buSzTx/>
              <a:buFontTx/>
              <a:buNone/>
              <a:tabLst/>
              <a:defRPr/>
            </a:pPr>
            <a:endParaRPr kumimoji="0" lang="en-IN" sz="2000" b="0" i="0" u="none" strike="noStrike" kern="1200" cap="none" spc="0" normalizeH="0" baseline="0" noProof="0" dirty="0">
              <a:ln>
                <a:noFill/>
              </a:ln>
              <a:solidFill>
                <a:srgbClr val="000000"/>
              </a:solidFill>
              <a:effectLst/>
              <a:uLnTx/>
              <a:uFillTx/>
              <a:latin typeface="Arial" panose="020B0604020202020204" pitchFamily="34" charset="0"/>
            </a:endParaRPr>
          </a:p>
          <a:p>
            <a:pPr marL="0" marR="0" lvl="0" indent="0" algn="l" defTabSz="913943" rtl="0" eaLnBrk="1" fontAlgn="auto" latinLnBrk="0" hangingPunct="1">
              <a:lnSpc>
                <a:spcPct val="100000"/>
              </a:lnSpc>
              <a:spcBef>
                <a:spcPts val="0"/>
              </a:spcBef>
              <a:spcAft>
                <a:spcPts val="1199"/>
              </a:spcAft>
              <a:buClrTx/>
              <a:buSzTx/>
              <a:buFontTx/>
              <a:buNone/>
              <a:tabLst/>
              <a:defRPr/>
            </a:pPr>
            <a:endParaRPr kumimoji="0" lang="en-IN" sz="2000" b="0" i="0" u="none" strike="noStrike" kern="1200" cap="none" spc="0" normalizeH="0" baseline="0" noProof="0" dirty="0">
              <a:ln>
                <a:noFill/>
              </a:ln>
              <a:solidFill>
                <a:srgbClr val="000000"/>
              </a:solidFill>
              <a:effectLst/>
              <a:uLnTx/>
              <a:uFillTx/>
              <a:latin typeface="Arial" panose="020B0604020202020204" pitchFamily="34" charset="0"/>
            </a:endParaRPr>
          </a:p>
        </p:txBody>
      </p:sp>
      <p:sp>
        <p:nvSpPr>
          <p:cNvPr id="7" name="Subtitle 2">
            <a:extLst>
              <a:ext uri="{FF2B5EF4-FFF2-40B4-BE49-F238E27FC236}">
                <a16:creationId xmlns:a16="http://schemas.microsoft.com/office/drawing/2014/main" id="{30DB720C-1DD6-4AA1-95B4-E0056DA0474E}"/>
              </a:ext>
            </a:extLst>
          </p:cNvPr>
          <p:cNvSpPr txBox="1">
            <a:spLocks/>
          </p:cNvSpPr>
          <p:nvPr/>
        </p:nvSpPr>
        <p:spPr>
          <a:xfrm>
            <a:off x="613260" y="3581825"/>
            <a:ext cx="4961526" cy="753643"/>
          </a:xfrm>
          <a:prstGeom prst="rect">
            <a:avLst/>
          </a:prstGeom>
        </p:spPr>
        <p:txBody>
          <a:bodyPr lIns="91440" tIns="45720" rIns="91440" bIns="45720" anchor="t"/>
          <a:lstStyle>
            <a:lvl1pPr marL="0" marR="0" indent="0" algn="l" defTabSz="914400" rtl="0" eaLnBrk="1" fontAlgn="auto" latinLnBrk="0" hangingPunct="1">
              <a:lnSpc>
                <a:spcPct val="100000"/>
              </a:lnSpc>
              <a:spcBef>
                <a:spcPct val="20000"/>
              </a:spcBef>
              <a:spcAft>
                <a:spcPts val="1200"/>
              </a:spcAft>
              <a:buClr>
                <a:schemeClr val="accent2"/>
              </a:buClr>
              <a:buSzPct val="70000"/>
              <a:buFont typeface="Arial" pitchFamily="34" charset="0"/>
              <a:buNone/>
              <a:tabLst/>
              <a:defRPr sz="1600" b="0" kern="1200">
                <a:solidFill>
                  <a:srgbClr val="404040"/>
                </a:solidFill>
                <a:latin typeface="EYInterstate" panose="02000503020000020004" pitchFamily="2" charset="0"/>
                <a:ea typeface="+mn-ea"/>
                <a:cs typeface="Arial" pitchFamily="34" charset="0"/>
              </a:defRPr>
            </a:lvl1pPr>
            <a:lvl2pPr marL="0" indent="0" algn="l" defTabSz="914400" rtl="0" eaLnBrk="1" latinLnBrk="0" hangingPunct="1">
              <a:spcBef>
                <a:spcPct val="20000"/>
              </a:spcBef>
              <a:buClr>
                <a:schemeClr val="tx2"/>
              </a:buClr>
              <a:buSzPct val="70000"/>
              <a:buFont typeface="Arial" pitchFamily="34" charset="0"/>
              <a:buNone/>
              <a:defRPr sz="1600" kern="1200">
                <a:solidFill>
                  <a:srgbClr val="404040"/>
                </a:solidFill>
                <a:latin typeface="EYInterstate Light" panose="02000506000000020004" pitchFamily="2" charset="0"/>
                <a:ea typeface="+mn-ea"/>
                <a:cs typeface="+mn-cs"/>
              </a:defRPr>
            </a:lvl2pPr>
            <a:lvl3pPr marL="914400" indent="0" algn="ctr" defTabSz="914400" rtl="0" eaLnBrk="1" latinLnBrk="0" hangingPunct="1">
              <a:spcBef>
                <a:spcPct val="20000"/>
              </a:spcBef>
              <a:buClr>
                <a:schemeClr val="tx2"/>
              </a:buClr>
              <a:buSzPct val="70000"/>
              <a:buFont typeface="Arial" pitchFamily="34" charset="0"/>
              <a:buNone/>
              <a:defRPr sz="1600" kern="1200">
                <a:solidFill>
                  <a:schemeClr val="tx1">
                    <a:tint val="75000"/>
                  </a:schemeClr>
                </a:solidFill>
                <a:latin typeface="EYInterstate Light" panose="02000506000000020004" pitchFamily="2" charset="0"/>
                <a:ea typeface="+mn-ea"/>
                <a:cs typeface="+mn-cs"/>
              </a:defRPr>
            </a:lvl3pPr>
            <a:lvl4pPr marL="1371600" indent="0" algn="ctr" defTabSz="914400" rtl="0" eaLnBrk="1" latinLnBrk="0" hangingPunct="1">
              <a:spcBef>
                <a:spcPct val="20000"/>
              </a:spcBef>
              <a:buClr>
                <a:schemeClr val="tx2"/>
              </a:buClr>
              <a:buSzPct val="70000"/>
              <a:buFont typeface="Arial" pitchFamily="34" charset="0"/>
              <a:buNone/>
              <a:defRPr sz="1400" kern="1200">
                <a:solidFill>
                  <a:schemeClr val="tx1">
                    <a:tint val="75000"/>
                  </a:schemeClr>
                </a:solidFill>
                <a:latin typeface="EYInterstate Light" panose="02000506000000020004" pitchFamily="2" charset="0"/>
                <a:ea typeface="+mn-ea"/>
                <a:cs typeface="+mn-cs"/>
              </a:defRPr>
            </a:lvl4pPr>
            <a:lvl5pPr marL="1828800" indent="0" algn="ctr" defTabSz="914400" rtl="0" eaLnBrk="1" latinLnBrk="0" hangingPunct="1">
              <a:spcBef>
                <a:spcPct val="20000"/>
              </a:spcBef>
              <a:buClr>
                <a:schemeClr val="tx2"/>
              </a:buClr>
              <a:buSzPct val="70000"/>
              <a:buFont typeface="Arial" pitchFamily="34" charset="0"/>
              <a:buNone/>
              <a:defRPr sz="1200" kern="1200">
                <a:solidFill>
                  <a:schemeClr val="tx1">
                    <a:tint val="75000"/>
                  </a:schemeClr>
                </a:solidFill>
                <a:latin typeface="EYInterstate Light" panose="02000506000000020004" pitchFamily="2" charset="0"/>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0" marR="0" lvl="0" indent="0" algn="l" defTabSz="913943" rtl="0" eaLnBrk="1" fontAlgn="auto" latinLnBrk="0" hangingPunct="1">
              <a:lnSpc>
                <a:spcPct val="100000"/>
              </a:lnSpc>
              <a:spcBef>
                <a:spcPts val="0"/>
              </a:spcBef>
              <a:spcAft>
                <a:spcPts val="999"/>
              </a:spcAft>
              <a:buClr>
                <a:srgbClr val="27ACAA"/>
              </a:buClr>
              <a:buSzPct val="70000"/>
              <a:buFont typeface="Arial" pitchFamily="34" charset="0"/>
              <a:buNone/>
              <a:tabLst/>
              <a:defRPr/>
            </a:pPr>
            <a:r>
              <a:rPr lang="en-IN" sz="1550" b="1" dirty="0">
                <a:solidFill>
                  <a:srgbClr val="000000"/>
                </a:solidFill>
                <a:latin typeface="EYInterstate"/>
                <a:cs typeface="Arial"/>
              </a:rPr>
              <a:t>19</a:t>
            </a:r>
            <a:r>
              <a:rPr kumimoji="0" lang="en-IN" sz="1550" b="1" i="0" u="none" strike="noStrike" kern="1200" cap="none" spc="0" normalizeH="0" baseline="0" noProof="0" dirty="0">
                <a:ln>
                  <a:noFill/>
                </a:ln>
                <a:solidFill>
                  <a:srgbClr val="000000"/>
                </a:solidFill>
                <a:effectLst/>
                <a:uLnTx/>
                <a:uFillTx/>
                <a:latin typeface="EYInterstate"/>
                <a:ea typeface="+mn-ea"/>
                <a:cs typeface="Arial"/>
              </a:rPr>
              <a:t> </a:t>
            </a:r>
            <a:r>
              <a:rPr lang="en-IN" sz="1550" b="1" dirty="0">
                <a:solidFill>
                  <a:srgbClr val="000000"/>
                </a:solidFill>
                <a:latin typeface="EYInterstate"/>
                <a:cs typeface="Arial"/>
              </a:rPr>
              <a:t>January </a:t>
            </a:r>
            <a:r>
              <a:rPr kumimoji="0" lang="en-IN" sz="1550" b="1" i="0" u="none" strike="noStrike" kern="1200" cap="none" spc="0" normalizeH="0" baseline="0" noProof="0" dirty="0">
                <a:ln>
                  <a:noFill/>
                </a:ln>
                <a:solidFill>
                  <a:srgbClr val="000000"/>
                </a:solidFill>
                <a:effectLst/>
                <a:uLnTx/>
                <a:uFillTx/>
                <a:latin typeface="EYInterstate"/>
                <a:ea typeface="+mn-ea"/>
                <a:cs typeface="Arial"/>
              </a:rPr>
              <a:t>2023</a:t>
            </a:r>
          </a:p>
        </p:txBody>
      </p:sp>
    </p:spTree>
    <p:extLst>
      <p:ext uri="{BB962C8B-B14F-4D97-AF65-F5344CB8AC3E}">
        <p14:creationId xmlns:p14="http://schemas.microsoft.com/office/powerpoint/2010/main" val="14005823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687B2F-3B33-4331-8F8C-8F637C43A462}"/>
              </a:ext>
            </a:extLst>
          </p:cNvPr>
          <p:cNvSpPr>
            <a:spLocks noGrp="1"/>
          </p:cNvSpPr>
          <p:nvPr>
            <p:ph type="title"/>
          </p:nvPr>
        </p:nvSpPr>
        <p:spPr/>
        <p:txBody>
          <a:bodyPr/>
          <a:lstStyle/>
          <a:p>
            <a:r>
              <a:rPr lang="en-IN" sz="2800" dirty="0">
                <a:latin typeface="Arial" panose="020B0604020202020204" pitchFamily="34" charset="0"/>
              </a:rPr>
              <a:t>Approach &amp; Methodology</a:t>
            </a:r>
            <a:br>
              <a:rPr lang="en-IN" sz="2800" dirty="0">
                <a:latin typeface="Arial" panose="020B0604020202020204" pitchFamily="34" charset="0"/>
              </a:rPr>
            </a:br>
            <a:r>
              <a:rPr lang="en-IN" sz="2000" dirty="0">
                <a:latin typeface="Arial" panose="020B0604020202020204" pitchFamily="34" charset="0"/>
              </a:rPr>
              <a:t>Strategy</a:t>
            </a:r>
            <a:r>
              <a:rPr lang="en-IN" sz="2800" dirty="0">
                <a:latin typeface="Arial" panose="020B0604020202020204" pitchFamily="34" charset="0"/>
              </a:rPr>
              <a:t> </a:t>
            </a:r>
            <a:r>
              <a:rPr lang="en-IN" sz="2000" dirty="0">
                <a:latin typeface="Arial" panose="020B0604020202020204" pitchFamily="34" charset="0"/>
              </a:rPr>
              <a:t>Development</a:t>
            </a:r>
            <a:endParaRPr lang="en-IN" sz="2800" dirty="0">
              <a:latin typeface="Arial" panose="020B0604020202020204" pitchFamily="34" charset="0"/>
            </a:endParaRPr>
          </a:p>
        </p:txBody>
      </p:sp>
      <p:sp>
        <p:nvSpPr>
          <p:cNvPr id="12" name="Rectangle 11">
            <a:extLst>
              <a:ext uri="{FF2B5EF4-FFF2-40B4-BE49-F238E27FC236}">
                <a16:creationId xmlns:a16="http://schemas.microsoft.com/office/drawing/2014/main" id="{BC749F51-BB42-4942-9458-0CD328B5C481}"/>
              </a:ext>
            </a:extLst>
          </p:cNvPr>
          <p:cNvSpPr/>
          <p:nvPr/>
        </p:nvSpPr>
        <p:spPr>
          <a:xfrm>
            <a:off x="3152542" y="1234201"/>
            <a:ext cx="3365233" cy="296684"/>
          </a:xfrm>
          <a:prstGeom prst="rect">
            <a:avLst/>
          </a:prstGeom>
        </p:spPr>
        <p:txBody>
          <a:bodyPr wrap="square" anchor="ctr">
            <a:spAutoFit/>
          </a:bodyPr>
          <a:lstStyle/>
          <a:p>
            <a:pPr marL="0" marR="0" lvl="0" indent="0" algn="ctr" defTabSz="914400" eaLnBrk="1" fontAlgn="auto" latinLnBrk="0" hangingPunct="1">
              <a:lnSpc>
                <a:spcPts val="1700"/>
              </a:lnSpc>
              <a:spcBef>
                <a:spcPts val="0"/>
              </a:spcBef>
              <a:spcAft>
                <a:spcPts val="600"/>
              </a:spcAft>
              <a:buClr>
                <a:srgbClr val="FFE600"/>
              </a:buClr>
              <a:buSzTx/>
              <a:buFontTx/>
              <a:buNone/>
              <a:tabLst/>
              <a:defRPr/>
            </a:pPr>
            <a:r>
              <a:rPr lang="en-IN" sz="1400" kern="0" dirty="0">
                <a:solidFill>
                  <a:srgbClr val="2E2E38"/>
                </a:solidFill>
                <a:latin typeface="Arial" panose="020B0604020202020204" pitchFamily="34" charset="0"/>
                <a:cs typeface="Arial" panose="020B0604020202020204" pitchFamily="34" charset="0"/>
              </a:rPr>
              <a:t>Data Organization - Account</a:t>
            </a:r>
            <a:endParaRPr kumimoji="0" lang="en-IN" sz="1400" i="0" u="none" strike="noStrike" kern="0" cap="none" spc="0" normalizeH="0" baseline="0" noProof="0" dirty="0">
              <a:ln>
                <a:noFill/>
              </a:ln>
              <a:solidFill>
                <a:srgbClr val="2E2E38"/>
              </a:solidFill>
              <a:effectLst/>
              <a:uLnTx/>
              <a:uFillTx/>
              <a:latin typeface="Arial" panose="020B0604020202020204" pitchFamily="34" charset="0"/>
              <a:cs typeface="Arial" panose="020B0604020202020204" pitchFamily="34" charset="0"/>
            </a:endParaRPr>
          </a:p>
        </p:txBody>
      </p:sp>
      <p:cxnSp>
        <p:nvCxnSpPr>
          <p:cNvPr id="13" name="Straight Connector 12">
            <a:extLst>
              <a:ext uri="{FF2B5EF4-FFF2-40B4-BE49-F238E27FC236}">
                <a16:creationId xmlns:a16="http://schemas.microsoft.com/office/drawing/2014/main" id="{D064CA0B-39C3-4CCF-BCFE-2B67FF2C37E9}"/>
              </a:ext>
            </a:extLst>
          </p:cNvPr>
          <p:cNvCxnSpPr>
            <a:cxnSpLocks/>
          </p:cNvCxnSpPr>
          <p:nvPr/>
        </p:nvCxnSpPr>
        <p:spPr>
          <a:xfrm>
            <a:off x="4101441" y="1573493"/>
            <a:ext cx="1467437" cy="0"/>
          </a:xfrm>
          <a:prstGeom prst="line">
            <a:avLst/>
          </a:prstGeom>
          <a:noFill/>
          <a:ln w="38100" cap="rnd" cmpd="sng" algn="ctr">
            <a:solidFill>
              <a:schemeClr val="tx2"/>
            </a:solidFill>
            <a:prstDash val="solid"/>
          </a:ln>
          <a:effectLst/>
        </p:spPr>
      </p:cxnSp>
      <p:sp>
        <p:nvSpPr>
          <p:cNvPr id="18" name="Rectangle 17">
            <a:extLst>
              <a:ext uri="{FF2B5EF4-FFF2-40B4-BE49-F238E27FC236}">
                <a16:creationId xmlns:a16="http://schemas.microsoft.com/office/drawing/2014/main" id="{73ADDD0F-5B87-4833-8C9E-66081A8ABA73}"/>
              </a:ext>
            </a:extLst>
          </p:cNvPr>
          <p:cNvSpPr/>
          <p:nvPr/>
        </p:nvSpPr>
        <p:spPr>
          <a:xfrm>
            <a:off x="5931056" y="1234201"/>
            <a:ext cx="3365233" cy="296684"/>
          </a:xfrm>
          <a:prstGeom prst="rect">
            <a:avLst/>
          </a:prstGeom>
        </p:spPr>
        <p:txBody>
          <a:bodyPr wrap="square" anchor="ctr">
            <a:spAutoFit/>
          </a:bodyPr>
          <a:lstStyle/>
          <a:p>
            <a:pPr marL="0" marR="0" lvl="0" indent="0" algn="ctr" defTabSz="914400" eaLnBrk="1" fontAlgn="auto" latinLnBrk="0" hangingPunct="1">
              <a:lnSpc>
                <a:spcPts val="1700"/>
              </a:lnSpc>
              <a:spcBef>
                <a:spcPts val="0"/>
              </a:spcBef>
              <a:spcAft>
                <a:spcPts val="600"/>
              </a:spcAft>
              <a:buClr>
                <a:srgbClr val="FFE600"/>
              </a:buClr>
              <a:buSzTx/>
              <a:buFontTx/>
              <a:buNone/>
              <a:tabLst/>
              <a:defRPr/>
            </a:pPr>
            <a:r>
              <a:rPr lang="en-IN" sz="1400" kern="0" dirty="0">
                <a:solidFill>
                  <a:srgbClr val="2E2E38"/>
                </a:solidFill>
                <a:latin typeface="Arial" panose="020B0604020202020204" pitchFamily="34" charset="0"/>
                <a:cs typeface="Arial" panose="020B0604020202020204" pitchFamily="34" charset="0"/>
              </a:rPr>
              <a:t>CASA – Lookalike Analysis</a:t>
            </a:r>
            <a:endParaRPr kumimoji="0" lang="en-IN" sz="1400" i="0" u="none" strike="noStrike" kern="0" cap="none" spc="0" normalizeH="0" baseline="0" noProof="0" dirty="0">
              <a:ln>
                <a:noFill/>
              </a:ln>
              <a:solidFill>
                <a:srgbClr val="2E2E38"/>
              </a:solidFill>
              <a:effectLst/>
              <a:uLnTx/>
              <a:uFillTx/>
              <a:latin typeface="Arial" panose="020B0604020202020204" pitchFamily="34" charset="0"/>
              <a:cs typeface="Arial" panose="020B0604020202020204" pitchFamily="34" charset="0"/>
            </a:endParaRPr>
          </a:p>
        </p:txBody>
      </p:sp>
      <p:cxnSp>
        <p:nvCxnSpPr>
          <p:cNvPr id="19" name="Straight Connector 18">
            <a:extLst>
              <a:ext uri="{FF2B5EF4-FFF2-40B4-BE49-F238E27FC236}">
                <a16:creationId xmlns:a16="http://schemas.microsoft.com/office/drawing/2014/main" id="{16F80A74-B865-4251-975F-D7618038476F}"/>
              </a:ext>
            </a:extLst>
          </p:cNvPr>
          <p:cNvCxnSpPr>
            <a:cxnSpLocks/>
          </p:cNvCxnSpPr>
          <p:nvPr/>
        </p:nvCxnSpPr>
        <p:spPr>
          <a:xfrm>
            <a:off x="6790428" y="1567598"/>
            <a:ext cx="1467437" cy="0"/>
          </a:xfrm>
          <a:prstGeom prst="line">
            <a:avLst/>
          </a:prstGeom>
          <a:noFill/>
          <a:ln w="38100" cap="rnd" cmpd="sng" algn="ctr">
            <a:solidFill>
              <a:schemeClr val="tx2"/>
            </a:solidFill>
            <a:prstDash val="solid"/>
          </a:ln>
          <a:effectLst/>
        </p:spPr>
      </p:cxnSp>
      <p:sp>
        <p:nvSpPr>
          <p:cNvPr id="20" name="Rectangle 19">
            <a:extLst>
              <a:ext uri="{FF2B5EF4-FFF2-40B4-BE49-F238E27FC236}">
                <a16:creationId xmlns:a16="http://schemas.microsoft.com/office/drawing/2014/main" id="{B708F42B-7CB5-4EF7-A06B-B5425E8DCBC9}"/>
              </a:ext>
            </a:extLst>
          </p:cNvPr>
          <p:cNvSpPr/>
          <p:nvPr/>
        </p:nvSpPr>
        <p:spPr>
          <a:xfrm>
            <a:off x="8342648" y="1234201"/>
            <a:ext cx="3365233" cy="296684"/>
          </a:xfrm>
          <a:prstGeom prst="rect">
            <a:avLst/>
          </a:prstGeom>
        </p:spPr>
        <p:txBody>
          <a:bodyPr wrap="square" anchor="ctr">
            <a:spAutoFit/>
          </a:bodyPr>
          <a:lstStyle/>
          <a:p>
            <a:pPr marL="0" marR="0" lvl="0" indent="0" algn="r" defTabSz="914400" eaLnBrk="1" fontAlgn="auto" latinLnBrk="0" hangingPunct="1">
              <a:lnSpc>
                <a:spcPts val="1700"/>
              </a:lnSpc>
              <a:spcBef>
                <a:spcPts val="0"/>
              </a:spcBef>
              <a:spcAft>
                <a:spcPts val="600"/>
              </a:spcAft>
              <a:buClr>
                <a:srgbClr val="FFE600"/>
              </a:buClr>
              <a:buSzTx/>
              <a:buFontTx/>
              <a:buNone/>
              <a:tabLst/>
              <a:defRPr/>
            </a:pPr>
            <a:r>
              <a:rPr kumimoji="0" lang="en-IN" sz="1400" i="0" u="none" strike="noStrike" kern="0" cap="none" spc="0" normalizeH="0" baseline="0" noProof="0" dirty="0">
                <a:ln>
                  <a:noFill/>
                </a:ln>
                <a:solidFill>
                  <a:srgbClr val="2E2E38"/>
                </a:solidFill>
                <a:effectLst/>
                <a:uLnTx/>
                <a:uFillTx/>
                <a:latin typeface="Arial" panose="020B0604020202020204" pitchFamily="34" charset="0"/>
                <a:cs typeface="Arial" panose="020B0604020202020204" pitchFamily="34" charset="0"/>
              </a:rPr>
              <a:t>Integration with Business</a:t>
            </a:r>
          </a:p>
        </p:txBody>
      </p:sp>
      <p:cxnSp>
        <p:nvCxnSpPr>
          <p:cNvPr id="21" name="Straight Connector 20">
            <a:extLst>
              <a:ext uri="{FF2B5EF4-FFF2-40B4-BE49-F238E27FC236}">
                <a16:creationId xmlns:a16="http://schemas.microsoft.com/office/drawing/2014/main" id="{0B05AFB5-BDA2-4454-A8C0-6C9A7E2431E1}"/>
              </a:ext>
            </a:extLst>
          </p:cNvPr>
          <p:cNvCxnSpPr>
            <a:cxnSpLocks/>
          </p:cNvCxnSpPr>
          <p:nvPr/>
        </p:nvCxnSpPr>
        <p:spPr>
          <a:xfrm>
            <a:off x="9869720" y="1564064"/>
            <a:ext cx="1467437" cy="0"/>
          </a:xfrm>
          <a:prstGeom prst="line">
            <a:avLst/>
          </a:prstGeom>
          <a:noFill/>
          <a:ln w="38100" cap="rnd" cmpd="sng" algn="ctr">
            <a:solidFill>
              <a:schemeClr val="tx2"/>
            </a:solidFill>
            <a:prstDash val="solid"/>
          </a:ln>
          <a:effectLst/>
        </p:spPr>
      </p:cxnSp>
      <p:sp>
        <p:nvSpPr>
          <p:cNvPr id="22" name="Rectangle 21">
            <a:extLst>
              <a:ext uri="{FF2B5EF4-FFF2-40B4-BE49-F238E27FC236}">
                <a16:creationId xmlns:a16="http://schemas.microsoft.com/office/drawing/2014/main" id="{17BB1DAD-D839-432B-812A-79F48F36F0E0}"/>
              </a:ext>
            </a:extLst>
          </p:cNvPr>
          <p:cNvSpPr/>
          <p:nvPr/>
        </p:nvSpPr>
        <p:spPr>
          <a:xfrm>
            <a:off x="154231" y="1226302"/>
            <a:ext cx="3365233" cy="296684"/>
          </a:xfrm>
          <a:prstGeom prst="rect">
            <a:avLst/>
          </a:prstGeom>
        </p:spPr>
        <p:txBody>
          <a:bodyPr wrap="square" anchor="ctr">
            <a:spAutoFit/>
          </a:bodyPr>
          <a:lstStyle/>
          <a:p>
            <a:pPr marL="0" marR="0" lvl="0" indent="0" algn="ctr" defTabSz="914400" eaLnBrk="1" fontAlgn="auto" latinLnBrk="0" hangingPunct="1">
              <a:lnSpc>
                <a:spcPts val="1700"/>
              </a:lnSpc>
              <a:spcBef>
                <a:spcPts val="0"/>
              </a:spcBef>
              <a:spcAft>
                <a:spcPts val="600"/>
              </a:spcAft>
              <a:buClr>
                <a:srgbClr val="FFE600"/>
              </a:buClr>
              <a:buSzTx/>
              <a:buFontTx/>
              <a:buNone/>
              <a:tabLst/>
              <a:defRPr/>
            </a:pPr>
            <a:r>
              <a:rPr kumimoji="0" lang="en-IN" sz="1400" i="0" u="none" strike="noStrike" kern="0" cap="none" spc="0" normalizeH="0" baseline="0" noProof="0" dirty="0">
                <a:ln>
                  <a:noFill/>
                </a:ln>
                <a:solidFill>
                  <a:srgbClr val="2E2E38"/>
                </a:solidFill>
                <a:effectLst/>
                <a:uLnTx/>
                <a:uFillTx/>
                <a:latin typeface="Arial" panose="020B0604020202020204" pitchFamily="34" charset="0"/>
                <a:cs typeface="Arial" panose="020B0604020202020204" pitchFamily="34" charset="0"/>
              </a:rPr>
              <a:t>Database </a:t>
            </a:r>
            <a:r>
              <a:rPr lang="en-IN" sz="1400" b="0" dirty="0">
                <a:solidFill>
                  <a:schemeClr val="bg2"/>
                </a:solidFill>
                <a:latin typeface="Arial" panose="020B0604020202020204" pitchFamily="34" charset="0"/>
                <a:cs typeface="Arial" panose="020B0604020202020204" pitchFamily="34" charset="0"/>
              </a:rPr>
              <a:t>Preparation</a:t>
            </a:r>
            <a:r>
              <a:rPr kumimoji="0" lang="en-IN" sz="1400" i="0" u="none" strike="noStrike" kern="0" cap="none" spc="0" normalizeH="0" baseline="0" noProof="0" dirty="0">
                <a:ln>
                  <a:noFill/>
                </a:ln>
                <a:solidFill>
                  <a:srgbClr val="2E2E38"/>
                </a:solidFill>
                <a:effectLst/>
                <a:uLnTx/>
                <a:uFillTx/>
                <a:latin typeface="Arial" panose="020B0604020202020204" pitchFamily="34" charset="0"/>
                <a:cs typeface="Arial" panose="020B0604020202020204" pitchFamily="34" charset="0"/>
              </a:rPr>
              <a:t> – Others</a:t>
            </a:r>
          </a:p>
        </p:txBody>
      </p:sp>
      <p:cxnSp>
        <p:nvCxnSpPr>
          <p:cNvPr id="23" name="Straight Connector 22">
            <a:extLst>
              <a:ext uri="{FF2B5EF4-FFF2-40B4-BE49-F238E27FC236}">
                <a16:creationId xmlns:a16="http://schemas.microsoft.com/office/drawing/2014/main" id="{B0D0FE3D-DF91-4F81-B3F7-50A68E041F1C}"/>
              </a:ext>
            </a:extLst>
          </p:cNvPr>
          <p:cNvCxnSpPr>
            <a:cxnSpLocks/>
          </p:cNvCxnSpPr>
          <p:nvPr/>
        </p:nvCxnSpPr>
        <p:spPr>
          <a:xfrm>
            <a:off x="1030461" y="1574277"/>
            <a:ext cx="1467437" cy="0"/>
          </a:xfrm>
          <a:prstGeom prst="line">
            <a:avLst/>
          </a:prstGeom>
          <a:noFill/>
          <a:ln w="38100" cap="rnd" cmpd="sng" algn="ctr">
            <a:solidFill>
              <a:schemeClr val="tx2"/>
            </a:solidFill>
            <a:prstDash val="solid"/>
          </a:ln>
          <a:effectLst/>
        </p:spPr>
      </p:cxnSp>
      <p:sp>
        <p:nvSpPr>
          <p:cNvPr id="24" name="TextBox 23">
            <a:extLst>
              <a:ext uri="{FF2B5EF4-FFF2-40B4-BE49-F238E27FC236}">
                <a16:creationId xmlns:a16="http://schemas.microsoft.com/office/drawing/2014/main" id="{C57DB356-B3B9-4E28-A170-A979E826E728}"/>
              </a:ext>
            </a:extLst>
          </p:cNvPr>
          <p:cNvSpPr txBox="1"/>
          <p:nvPr/>
        </p:nvSpPr>
        <p:spPr>
          <a:xfrm>
            <a:off x="457055" y="1676075"/>
            <a:ext cx="2913465" cy="5474576"/>
          </a:xfrm>
          <a:prstGeom prst="rect">
            <a:avLst/>
          </a:prstGeom>
          <a:noFill/>
        </p:spPr>
        <p:txBody>
          <a:bodyPr wrap="square" lIns="0" tIns="36576" rIns="0" bIns="0" rtlCol="0">
            <a:spAutoFit/>
          </a:bodyPr>
          <a:lstStyle/>
          <a:p>
            <a:pPr marL="356616" indent="-356616">
              <a:spcAft>
                <a:spcPts val="600"/>
              </a:spcAft>
              <a:buClr>
                <a:schemeClr val="accent2"/>
              </a:buClr>
              <a:buSzPct val="70000"/>
              <a:buFont typeface="+mj-lt"/>
              <a:buAutoNum type="arabicPeriod"/>
            </a:pPr>
            <a:r>
              <a:rPr lang="en-IN" sz="1100" dirty="0">
                <a:solidFill>
                  <a:schemeClr val="bg1"/>
                </a:solidFill>
                <a:latin typeface="Arial" panose="020B0604020202020204" pitchFamily="34" charset="0"/>
                <a:cs typeface="Arial" panose="020B0604020202020204" pitchFamily="34" charset="0"/>
              </a:rPr>
              <a:t>Segments/ cohorts of customer as input from the ‘Customer Segmentation’ exercise will be populated at account level</a:t>
            </a:r>
          </a:p>
          <a:p>
            <a:pPr marL="356616" indent="-356616">
              <a:spcAft>
                <a:spcPts val="600"/>
              </a:spcAft>
              <a:buClr>
                <a:schemeClr val="accent2"/>
              </a:buClr>
              <a:buSzPct val="70000"/>
              <a:buFont typeface="+mj-lt"/>
              <a:buAutoNum type="arabicPeriod"/>
            </a:pPr>
            <a:r>
              <a:rPr lang="en-IN" sz="1100" dirty="0">
                <a:solidFill>
                  <a:schemeClr val="bg1"/>
                </a:solidFill>
                <a:latin typeface="Arial" panose="020B0604020202020204" pitchFamily="34" charset="0"/>
                <a:cs typeface="Arial" panose="020B0604020202020204" pitchFamily="34" charset="0"/>
              </a:rPr>
              <a:t>At account level, the account opening amount/ cheque will be a good estimator of how the customer will behave in the coming period. A customer opening their account with a higher amount would hold higher balances in the prospective time period</a:t>
            </a:r>
          </a:p>
          <a:p>
            <a:pPr marL="356616" indent="-356616">
              <a:spcAft>
                <a:spcPts val="600"/>
              </a:spcAft>
              <a:buClr>
                <a:schemeClr val="accent2"/>
              </a:buClr>
              <a:buSzPct val="70000"/>
              <a:buFont typeface="+mj-lt"/>
              <a:buAutoNum type="arabicPeriod"/>
            </a:pPr>
            <a:r>
              <a:rPr lang="en-IN" sz="1100" dirty="0">
                <a:solidFill>
                  <a:schemeClr val="bg1"/>
                </a:solidFill>
                <a:latin typeface="Arial" panose="020B0604020202020204" pitchFamily="34" charset="0"/>
                <a:cs typeface="Arial" panose="020B0604020202020204" pitchFamily="34" charset="0"/>
              </a:rPr>
              <a:t>Customer level information to be populated at monthly level with the number and type of service requests, complaints</a:t>
            </a:r>
          </a:p>
          <a:p>
            <a:pPr marL="356616" indent="-356616">
              <a:spcAft>
                <a:spcPts val="600"/>
              </a:spcAft>
              <a:buClr>
                <a:schemeClr val="accent2"/>
              </a:buClr>
              <a:buSzPct val="70000"/>
              <a:buFont typeface="+mj-lt"/>
              <a:buAutoNum type="arabicPeriod"/>
            </a:pPr>
            <a:r>
              <a:rPr lang="en-IN" sz="1100" dirty="0">
                <a:solidFill>
                  <a:schemeClr val="bg1"/>
                </a:solidFill>
                <a:latin typeface="Arial" panose="020B0604020202020204" pitchFamily="34" charset="0"/>
                <a:cs typeface="Arial" panose="020B0604020202020204" pitchFamily="34" charset="0"/>
              </a:rPr>
              <a:t>Details of customer response to previous </a:t>
            </a:r>
            <a:r>
              <a:rPr lang="en-IN" sz="1100" b="1" dirty="0">
                <a:solidFill>
                  <a:schemeClr val="bg1"/>
                </a:solidFill>
                <a:latin typeface="Arial" panose="020B0604020202020204" pitchFamily="34" charset="0"/>
                <a:cs typeface="Arial" panose="020B0604020202020204" pitchFamily="34" charset="0"/>
              </a:rPr>
              <a:t>campaigns</a:t>
            </a:r>
            <a:r>
              <a:rPr lang="en-IN" sz="1100" dirty="0">
                <a:solidFill>
                  <a:schemeClr val="bg1"/>
                </a:solidFill>
                <a:latin typeface="Arial" panose="020B0604020202020204" pitchFamily="34" charset="0"/>
                <a:cs typeface="Arial" panose="020B0604020202020204" pitchFamily="34" charset="0"/>
              </a:rPr>
              <a:t> and details of the campaign to be prepared at monthly level. Details such as mode of contact, whether customer responded positively to the campaign tells about the likelihood of customer to use banks’ services and products again</a:t>
            </a:r>
          </a:p>
          <a:p>
            <a:pPr marL="356616" indent="-356616">
              <a:spcAft>
                <a:spcPts val="600"/>
              </a:spcAft>
              <a:buClr>
                <a:schemeClr val="accent2"/>
              </a:buClr>
              <a:buSzPct val="70000"/>
              <a:buFont typeface="+mj-lt"/>
              <a:buAutoNum type="arabicPeriod"/>
            </a:pPr>
            <a:r>
              <a:rPr lang="en-IN" sz="1100" dirty="0">
                <a:solidFill>
                  <a:schemeClr val="bg1"/>
                </a:solidFill>
                <a:latin typeface="Arial" panose="020B0604020202020204" pitchFamily="34" charset="0"/>
                <a:cs typeface="Arial" panose="020B0604020202020204" pitchFamily="34" charset="0"/>
              </a:rPr>
              <a:t>Income estimation of the customer will be populated. CASA customers with Asset holdings, this data is available. An income estimator would be created for the rest of the customers as well</a:t>
            </a:r>
          </a:p>
          <a:p>
            <a:pPr marL="356616" indent="-356616">
              <a:lnSpc>
                <a:spcPct val="85000"/>
              </a:lnSpc>
              <a:spcAft>
                <a:spcPts val="600"/>
              </a:spcAft>
              <a:buClr>
                <a:schemeClr val="accent2"/>
              </a:buClr>
              <a:buSzPct val="70000"/>
              <a:buFont typeface="+mj-lt"/>
              <a:buAutoNum type="arabicPeriod"/>
            </a:pPr>
            <a:endParaRPr lang="en-IN" sz="1100" dirty="0">
              <a:solidFill>
                <a:schemeClr val="bg1"/>
              </a:solidFill>
            </a:endParaRPr>
          </a:p>
        </p:txBody>
      </p:sp>
      <p:sp>
        <p:nvSpPr>
          <p:cNvPr id="25" name="TextBox 24">
            <a:extLst>
              <a:ext uri="{FF2B5EF4-FFF2-40B4-BE49-F238E27FC236}">
                <a16:creationId xmlns:a16="http://schemas.microsoft.com/office/drawing/2014/main" id="{CB76652F-B5FF-40FD-B5E2-FAC8E5C5C81A}"/>
              </a:ext>
            </a:extLst>
          </p:cNvPr>
          <p:cNvSpPr txBox="1"/>
          <p:nvPr/>
        </p:nvSpPr>
        <p:spPr>
          <a:xfrm>
            <a:off x="3472234" y="1676075"/>
            <a:ext cx="2759584" cy="3248582"/>
          </a:xfrm>
          <a:prstGeom prst="rect">
            <a:avLst/>
          </a:prstGeom>
          <a:noFill/>
        </p:spPr>
        <p:txBody>
          <a:bodyPr wrap="square" lIns="0" tIns="36576" rIns="0" bIns="0" rtlCol="0">
            <a:spAutoFit/>
          </a:bodyPr>
          <a:lstStyle/>
          <a:p>
            <a:pPr marL="356616" indent="-356616">
              <a:spcAft>
                <a:spcPts val="600"/>
              </a:spcAft>
              <a:buClr>
                <a:schemeClr val="accent2"/>
              </a:buClr>
              <a:buSzPct val="70000"/>
              <a:buFont typeface="+mj-lt"/>
              <a:buAutoNum type="arabicPeriod"/>
            </a:pPr>
            <a:r>
              <a:rPr lang="en-IN" sz="1100" dirty="0">
                <a:solidFill>
                  <a:schemeClr val="bg1"/>
                </a:solidFill>
                <a:latin typeface="Arial" panose="020B0604020202020204" pitchFamily="34" charset="0"/>
                <a:cs typeface="Arial" panose="020B0604020202020204" pitchFamily="34" charset="0"/>
              </a:rPr>
              <a:t>Organize Account level transaction data at Customer level. RFM analysis on the Transaction data to figure out the customer transaction patterns</a:t>
            </a:r>
          </a:p>
          <a:p>
            <a:pPr marL="356616" indent="-356616">
              <a:spcAft>
                <a:spcPts val="600"/>
              </a:spcAft>
              <a:buClr>
                <a:schemeClr val="accent2"/>
              </a:buClr>
              <a:buSzPct val="70000"/>
              <a:buFont typeface="+mj-lt"/>
              <a:buAutoNum type="arabicPeriod"/>
            </a:pPr>
            <a:r>
              <a:rPr lang="en-IN" sz="1100" dirty="0">
                <a:solidFill>
                  <a:schemeClr val="bg1"/>
                </a:solidFill>
                <a:latin typeface="Arial" panose="020B0604020202020204" pitchFamily="34" charset="0"/>
                <a:cs typeface="Arial" panose="020B0604020202020204" pitchFamily="34" charset="0"/>
              </a:rPr>
              <a:t>Customer level details such as Product holdings, other fields such as service requests, complaints, campaign fields will be populated to this database</a:t>
            </a:r>
          </a:p>
          <a:p>
            <a:pPr marL="356616" indent="-356616">
              <a:spcAft>
                <a:spcPts val="600"/>
              </a:spcAft>
              <a:buClr>
                <a:schemeClr val="accent2"/>
              </a:buClr>
              <a:buSzPct val="70000"/>
              <a:buFont typeface="+mj-lt"/>
              <a:buAutoNum type="arabicPeriod"/>
            </a:pPr>
            <a:r>
              <a:rPr lang="en-IN" sz="1100" dirty="0">
                <a:solidFill>
                  <a:schemeClr val="bg1"/>
                </a:solidFill>
                <a:latin typeface="Arial" panose="020B0604020202020204" pitchFamily="34" charset="0"/>
                <a:cs typeface="Arial" panose="020B0604020202020204" pitchFamily="34" charset="0"/>
              </a:rPr>
              <a:t>CIBIL score, off-us product holdings will be populated together at Account level</a:t>
            </a:r>
          </a:p>
          <a:p>
            <a:pPr marL="356616" indent="-356616">
              <a:spcAft>
                <a:spcPts val="600"/>
              </a:spcAft>
              <a:buClr>
                <a:schemeClr val="accent2"/>
              </a:buClr>
              <a:buSzPct val="70000"/>
              <a:buFont typeface="+mj-lt"/>
              <a:buAutoNum type="arabicPeriod"/>
            </a:pPr>
            <a:r>
              <a:rPr lang="en-IN" sz="1100" dirty="0">
                <a:solidFill>
                  <a:schemeClr val="bg1"/>
                </a:solidFill>
                <a:latin typeface="Arial" panose="020B0604020202020204" pitchFamily="34" charset="0"/>
                <a:cs typeface="Arial" panose="020B0604020202020204" pitchFamily="34" charset="0"/>
              </a:rPr>
              <a:t>Income and Account opening information will be brought here for analysis</a:t>
            </a:r>
          </a:p>
          <a:p>
            <a:pPr>
              <a:lnSpc>
                <a:spcPct val="85000"/>
              </a:lnSpc>
              <a:spcAft>
                <a:spcPts val="600"/>
              </a:spcAft>
              <a:buClr>
                <a:schemeClr val="accent2"/>
              </a:buClr>
              <a:buSzPct val="70000"/>
            </a:pPr>
            <a:endParaRPr lang="en-IN" sz="1100" dirty="0">
              <a:solidFill>
                <a:schemeClr val="bg1"/>
              </a:solidFill>
            </a:endParaRPr>
          </a:p>
          <a:p>
            <a:pPr marL="356616" indent="-356616">
              <a:lnSpc>
                <a:spcPct val="85000"/>
              </a:lnSpc>
              <a:spcAft>
                <a:spcPts val="600"/>
              </a:spcAft>
              <a:buClr>
                <a:schemeClr val="accent2"/>
              </a:buClr>
              <a:buSzPct val="70000"/>
              <a:buFont typeface="+mj-lt"/>
              <a:buAutoNum type="arabicPeriod"/>
            </a:pPr>
            <a:endParaRPr lang="en-IN" sz="1100" dirty="0">
              <a:solidFill>
                <a:schemeClr val="bg1"/>
              </a:solidFill>
            </a:endParaRPr>
          </a:p>
        </p:txBody>
      </p:sp>
      <p:sp>
        <p:nvSpPr>
          <p:cNvPr id="26" name="TextBox 25">
            <a:extLst>
              <a:ext uri="{FF2B5EF4-FFF2-40B4-BE49-F238E27FC236}">
                <a16:creationId xmlns:a16="http://schemas.microsoft.com/office/drawing/2014/main" id="{04189F1A-4581-442C-A3C1-0E79BDD19AE4}"/>
              </a:ext>
            </a:extLst>
          </p:cNvPr>
          <p:cNvSpPr txBox="1"/>
          <p:nvPr/>
        </p:nvSpPr>
        <p:spPr>
          <a:xfrm>
            <a:off x="6233897" y="1670180"/>
            <a:ext cx="2759584" cy="1975926"/>
          </a:xfrm>
          <a:prstGeom prst="rect">
            <a:avLst/>
          </a:prstGeom>
          <a:noFill/>
        </p:spPr>
        <p:txBody>
          <a:bodyPr wrap="square" lIns="0" tIns="36576" rIns="0" bIns="0" rtlCol="0">
            <a:spAutoFit/>
          </a:bodyPr>
          <a:lstStyle/>
          <a:p>
            <a:pPr marL="356616" indent="-356616">
              <a:spcAft>
                <a:spcPts val="600"/>
              </a:spcAft>
              <a:buClr>
                <a:schemeClr val="accent2"/>
              </a:buClr>
              <a:buSzPct val="70000"/>
              <a:buFont typeface="+mj-lt"/>
              <a:buAutoNum type="arabicPeriod"/>
            </a:pPr>
            <a:r>
              <a:rPr lang="en-IN" sz="1100" dirty="0">
                <a:solidFill>
                  <a:schemeClr val="bg1"/>
                </a:solidFill>
                <a:latin typeface="Arial" panose="020B0604020202020204" pitchFamily="34" charset="0"/>
                <a:cs typeface="Arial" panose="020B0604020202020204" pitchFamily="34" charset="0"/>
              </a:rPr>
              <a:t>Different segments of SA and CA customers at different time-periods of 30, 60, 90 days will be observed and the best customers will be identified</a:t>
            </a:r>
          </a:p>
          <a:p>
            <a:pPr marL="356616" indent="-356616">
              <a:spcAft>
                <a:spcPts val="600"/>
              </a:spcAft>
              <a:buClr>
                <a:schemeClr val="accent2"/>
              </a:buClr>
              <a:buSzPct val="70000"/>
              <a:buFont typeface="+mj-lt"/>
              <a:buAutoNum type="arabicPeriod"/>
            </a:pPr>
            <a:r>
              <a:rPr lang="en-IN" sz="1100" dirty="0">
                <a:solidFill>
                  <a:schemeClr val="bg1"/>
                </a:solidFill>
                <a:latin typeface="Arial" panose="020B0604020202020204" pitchFamily="34" charset="0"/>
                <a:cs typeface="Arial" panose="020B0604020202020204" pitchFamily="34" charset="0"/>
              </a:rPr>
              <a:t>For the best customers, their behaviour at time periods of 30, 60, 90 days in terms of MAB holding pattern, product purchases, transaction patterns, campaign responses, etc. will be acknowledged as ideal customer segment behaviour</a:t>
            </a:r>
          </a:p>
        </p:txBody>
      </p:sp>
      <p:sp>
        <p:nvSpPr>
          <p:cNvPr id="27" name="TextBox 26">
            <a:extLst>
              <a:ext uri="{FF2B5EF4-FFF2-40B4-BE49-F238E27FC236}">
                <a16:creationId xmlns:a16="http://schemas.microsoft.com/office/drawing/2014/main" id="{BEB5D961-EE06-4F9E-BCA7-44AAE80A8A61}"/>
              </a:ext>
            </a:extLst>
          </p:cNvPr>
          <p:cNvSpPr txBox="1"/>
          <p:nvPr/>
        </p:nvSpPr>
        <p:spPr>
          <a:xfrm>
            <a:off x="9175061" y="1670180"/>
            <a:ext cx="2759584" cy="2314480"/>
          </a:xfrm>
          <a:prstGeom prst="rect">
            <a:avLst/>
          </a:prstGeom>
          <a:noFill/>
        </p:spPr>
        <p:txBody>
          <a:bodyPr wrap="square" lIns="0" tIns="36576" rIns="0" bIns="0" rtlCol="0">
            <a:spAutoFit/>
          </a:bodyPr>
          <a:lstStyle/>
          <a:p>
            <a:pPr marL="356616" indent="-356616">
              <a:spcAft>
                <a:spcPts val="600"/>
              </a:spcAft>
              <a:buClr>
                <a:schemeClr val="accent2"/>
              </a:buClr>
              <a:buSzPct val="70000"/>
              <a:buFont typeface="+mj-lt"/>
              <a:buAutoNum type="arabicPeriod"/>
            </a:pPr>
            <a:r>
              <a:rPr lang="en-IN" sz="1100" dirty="0">
                <a:solidFill>
                  <a:schemeClr val="bg1"/>
                </a:solidFill>
                <a:latin typeface="Arial" panose="020B0604020202020204" pitchFamily="34" charset="0"/>
                <a:cs typeface="Arial" panose="020B0604020202020204" pitchFamily="34" charset="0"/>
              </a:rPr>
              <a:t>For the branch managers/ RMs, analytical, campaigns, manual interventions need to be put for the NTB customers, so the customers become early users of the bank</a:t>
            </a:r>
          </a:p>
          <a:p>
            <a:pPr marL="356616" indent="-356616">
              <a:spcAft>
                <a:spcPts val="600"/>
              </a:spcAft>
              <a:buClr>
                <a:schemeClr val="accent2"/>
              </a:buClr>
              <a:buSzPct val="70000"/>
              <a:buFont typeface="+mj-lt"/>
              <a:buAutoNum type="arabicPeriod"/>
            </a:pPr>
            <a:r>
              <a:rPr lang="en-IN" sz="1100" dirty="0">
                <a:solidFill>
                  <a:schemeClr val="bg1"/>
                </a:solidFill>
                <a:latin typeface="Arial" panose="020B0604020202020204" pitchFamily="34" charset="0"/>
                <a:cs typeface="Arial" panose="020B0604020202020204" pitchFamily="34" charset="0"/>
              </a:rPr>
              <a:t>The lookalike analysis will showcase the ideal account balances, product holdings and provide the ideal time, the bank officials need to intervene either with a particular transaction, or a certain campaign with offers or rates  so the NTB customers mimic the similar type of behaviour</a:t>
            </a:r>
          </a:p>
        </p:txBody>
      </p:sp>
    </p:spTree>
    <p:extLst>
      <p:ext uri="{BB962C8B-B14F-4D97-AF65-F5344CB8AC3E}">
        <p14:creationId xmlns:p14="http://schemas.microsoft.com/office/powerpoint/2010/main" val="18125474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687B2F-3B33-4331-8F8C-8F637C43A462}"/>
              </a:ext>
            </a:extLst>
          </p:cNvPr>
          <p:cNvSpPr>
            <a:spLocks noGrp="1"/>
          </p:cNvSpPr>
          <p:nvPr>
            <p:ph type="title"/>
          </p:nvPr>
        </p:nvSpPr>
        <p:spPr/>
        <p:txBody>
          <a:bodyPr/>
          <a:lstStyle/>
          <a:p>
            <a:r>
              <a:rPr lang="en-IN" sz="2800" dirty="0">
                <a:latin typeface="Arial" panose="020B0604020202020204" pitchFamily="34" charset="0"/>
              </a:rPr>
              <a:t>Illustrative set of recommendations</a:t>
            </a:r>
          </a:p>
        </p:txBody>
      </p:sp>
      <p:sp>
        <p:nvSpPr>
          <p:cNvPr id="3" name="Slide Number Placeholder 2">
            <a:extLst>
              <a:ext uri="{FF2B5EF4-FFF2-40B4-BE49-F238E27FC236}">
                <a16:creationId xmlns:a16="http://schemas.microsoft.com/office/drawing/2014/main" id="{1B037CA5-A465-40F6-A741-DEEBECF6875E}"/>
              </a:ext>
            </a:extLst>
          </p:cNvPr>
          <p:cNvSpPr>
            <a:spLocks noGrp="1"/>
          </p:cNvSpPr>
          <p:nvPr>
            <p:ph type="sldNum" sz="quarter" idx="12"/>
          </p:nvPr>
        </p:nvSpPr>
        <p:spPr/>
        <p:txBody>
          <a:bodyPr/>
          <a:lstStyle/>
          <a:p>
            <a:r>
              <a:rPr lang="en-IN">
                <a:latin typeface="Arial" panose="020B0604020202020204" pitchFamily="34" charset="0"/>
                <a:cs typeface="Arial" panose="020B0604020202020204" pitchFamily="34" charset="0"/>
              </a:rPr>
              <a:t>Page </a:t>
            </a:r>
            <a:fld id="{F1BC30E3-FFE5-4B91-AA19-87A149EBB9EE}" type="slidenum">
              <a:rPr smtClean="0">
                <a:latin typeface="Arial" panose="020B0604020202020204" pitchFamily="34" charset="0"/>
                <a:cs typeface="Arial" panose="020B0604020202020204" pitchFamily="34" charset="0"/>
              </a:rPr>
              <a:pPr/>
              <a:t>11</a:t>
            </a:fld>
            <a:endParaRPr>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FC791026-6DA4-46C0-8B8E-217A5489B504}"/>
              </a:ext>
            </a:extLst>
          </p:cNvPr>
          <p:cNvSpPr/>
          <p:nvPr/>
        </p:nvSpPr>
        <p:spPr>
          <a:xfrm>
            <a:off x="616900" y="2596721"/>
            <a:ext cx="2472111" cy="3579634"/>
          </a:xfrm>
          <a:prstGeom prst="rect">
            <a:avLst/>
          </a:prstGeom>
        </p:spPr>
        <p:txBody>
          <a:bodyPr wrap="square" anchor="ctr">
            <a:spAutoFit/>
          </a:bodyPr>
          <a:lstStyle/>
          <a:p>
            <a:pPr marL="285750" indent="-285750">
              <a:lnSpc>
                <a:spcPts val="1700"/>
              </a:lnSpc>
              <a:spcAft>
                <a:spcPts val="600"/>
              </a:spcAft>
              <a:buClr>
                <a:srgbClr val="FFE600"/>
              </a:buClr>
              <a:buFont typeface="Wingdings" panose="05000000000000000000" pitchFamily="2" charset="2"/>
              <a:buChar char="q"/>
              <a:defRPr/>
            </a:pPr>
            <a:r>
              <a:rPr lang="en-IN" sz="1400" b="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A wide range of Products and Services including mobile banking, internet banking etc are pitched to the customer</a:t>
            </a:r>
            <a:r>
              <a:rPr lang="en-IN" sz="1400" dirty="0">
                <a:solidFill>
                  <a:srgbClr val="000000"/>
                </a:solidFill>
                <a:latin typeface="Arial" panose="020B0604020202020204" pitchFamily="34" charset="0"/>
                <a:ea typeface="Times New Roman" panose="02020603050405020304" pitchFamily="18" charset="0"/>
                <a:cs typeface="Arial" panose="020B0604020202020204" pitchFamily="34" charset="0"/>
              </a:rPr>
              <a:t> at the time of account opening</a:t>
            </a:r>
            <a:endParaRPr lang="en-IN" sz="1400" b="0" dirty="0">
              <a:solidFill>
                <a:srgbClr val="000000"/>
              </a:solidFill>
              <a:effectLst/>
              <a:latin typeface="Arial" panose="020B0604020202020204" pitchFamily="34" charset="0"/>
              <a:ea typeface="Times New Roman" panose="02020603050405020304" pitchFamily="18" charset="0"/>
              <a:cs typeface="Arial" panose="020B0604020202020204" pitchFamily="34" charset="0"/>
            </a:endParaRPr>
          </a:p>
          <a:p>
            <a:pPr marL="285750" indent="-285750">
              <a:lnSpc>
                <a:spcPts val="1700"/>
              </a:lnSpc>
              <a:spcAft>
                <a:spcPts val="600"/>
              </a:spcAft>
              <a:buClr>
                <a:srgbClr val="FFE600"/>
              </a:buClr>
              <a:buFont typeface="Wingdings" panose="05000000000000000000" pitchFamily="2" charset="2"/>
              <a:buChar char="q"/>
              <a:defRPr/>
            </a:pPr>
            <a:r>
              <a:rPr lang="en-IN" sz="1400" b="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Customer giving higher account opening cheque will get Premium debit cards with Personal Accidental Insurance cover and Airport lounge access</a:t>
            </a:r>
          </a:p>
          <a:p>
            <a:pPr marL="285750" indent="-285750">
              <a:lnSpc>
                <a:spcPts val="1700"/>
              </a:lnSpc>
              <a:spcAft>
                <a:spcPts val="600"/>
              </a:spcAft>
              <a:buClr>
                <a:srgbClr val="FFE600"/>
              </a:buClr>
              <a:buFont typeface="Arial" panose="020B0604020202020204" pitchFamily="34" charset="0"/>
              <a:buChar char="•"/>
              <a:defRPr/>
            </a:pPr>
            <a:endParaRPr lang="en-IN" sz="1400" b="0" dirty="0">
              <a:solidFill>
                <a:srgbClr val="000000"/>
              </a:solidFill>
              <a:effectLst/>
              <a:latin typeface="Arial" panose="020B0604020202020204" pitchFamily="34" charset="0"/>
              <a:ea typeface="Times New Roman" panose="02020603050405020304" pitchFamily="18" charset="0"/>
              <a:cs typeface="Arial" panose="020B0604020202020204" pitchFamily="34" charset="0"/>
            </a:endParaRPr>
          </a:p>
          <a:p>
            <a:pPr marL="285750" marR="0" lvl="0" indent="-285750" algn="ctr" defTabSz="914400" eaLnBrk="1" fontAlgn="auto" latinLnBrk="0" hangingPunct="1">
              <a:lnSpc>
                <a:spcPts val="1700"/>
              </a:lnSpc>
              <a:spcBef>
                <a:spcPts val="0"/>
              </a:spcBef>
              <a:spcAft>
                <a:spcPts val="600"/>
              </a:spcAft>
              <a:buClr>
                <a:srgbClr val="FFE600"/>
              </a:buClr>
              <a:buSzTx/>
              <a:buFont typeface="Arial" panose="020B0604020202020204" pitchFamily="34" charset="0"/>
              <a:buChar char="•"/>
              <a:tabLst/>
              <a:defRPr/>
            </a:pPr>
            <a:endParaRPr kumimoji="0" lang="en-IN" sz="1400" i="0" u="none" strike="noStrike" kern="0" cap="none" spc="0" normalizeH="0" baseline="0" noProof="0" dirty="0">
              <a:ln>
                <a:noFill/>
              </a:ln>
              <a:solidFill>
                <a:srgbClr val="2E2E38"/>
              </a:solidFill>
              <a:effectLst/>
              <a:uLnTx/>
              <a:uFillTx/>
              <a:latin typeface="Arial" panose="020B0604020202020204" pitchFamily="34" charset="0"/>
              <a:cs typeface="Arial" panose="020B0604020202020204" pitchFamily="34" charset="0"/>
            </a:endParaRPr>
          </a:p>
        </p:txBody>
      </p:sp>
      <p:cxnSp>
        <p:nvCxnSpPr>
          <p:cNvPr id="17" name="Straight Connector 16">
            <a:extLst>
              <a:ext uri="{FF2B5EF4-FFF2-40B4-BE49-F238E27FC236}">
                <a16:creationId xmlns:a16="http://schemas.microsoft.com/office/drawing/2014/main" id="{5A03F1DC-0B0E-477B-8F3D-57A7C21019EE}"/>
              </a:ext>
            </a:extLst>
          </p:cNvPr>
          <p:cNvCxnSpPr>
            <a:cxnSpLocks/>
          </p:cNvCxnSpPr>
          <p:nvPr/>
        </p:nvCxnSpPr>
        <p:spPr>
          <a:xfrm>
            <a:off x="1039141" y="2547373"/>
            <a:ext cx="1467437" cy="0"/>
          </a:xfrm>
          <a:prstGeom prst="line">
            <a:avLst/>
          </a:prstGeom>
          <a:noFill/>
          <a:ln w="38100" cap="rnd" cmpd="sng" algn="ctr">
            <a:solidFill>
              <a:schemeClr val="tx2"/>
            </a:solidFill>
            <a:prstDash val="solid"/>
          </a:ln>
          <a:effectLst/>
        </p:spPr>
      </p:cxnSp>
      <p:sp>
        <p:nvSpPr>
          <p:cNvPr id="18" name="Rectangle 17">
            <a:extLst>
              <a:ext uri="{FF2B5EF4-FFF2-40B4-BE49-F238E27FC236}">
                <a16:creationId xmlns:a16="http://schemas.microsoft.com/office/drawing/2014/main" id="{A4E3647E-3D93-472C-A8D4-43E17EBE5484}"/>
              </a:ext>
            </a:extLst>
          </p:cNvPr>
          <p:cNvSpPr/>
          <p:nvPr/>
        </p:nvSpPr>
        <p:spPr>
          <a:xfrm>
            <a:off x="3552543" y="2705725"/>
            <a:ext cx="2560834" cy="4169539"/>
          </a:xfrm>
          <a:prstGeom prst="rect">
            <a:avLst/>
          </a:prstGeom>
        </p:spPr>
        <p:txBody>
          <a:bodyPr wrap="square" anchor="ctr">
            <a:spAutoFit/>
          </a:bodyPr>
          <a:lstStyle/>
          <a:p>
            <a:pPr marL="285750" indent="-285750">
              <a:lnSpc>
                <a:spcPts val="1700"/>
              </a:lnSpc>
              <a:spcAft>
                <a:spcPts val="600"/>
              </a:spcAft>
              <a:buClr>
                <a:srgbClr val="FFE600"/>
              </a:buClr>
              <a:buFont typeface="Wingdings" panose="05000000000000000000" pitchFamily="2" charset="2"/>
              <a:buChar char="q"/>
              <a:defRPr/>
            </a:pPr>
            <a:r>
              <a:rPr lang="en-IN" sz="1400" b="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x% cashback on using debit card within 30 days of account activation</a:t>
            </a:r>
          </a:p>
          <a:p>
            <a:pPr marL="285750" indent="-285750">
              <a:lnSpc>
                <a:spcPts val="1700"/>
              </a:lnSpc>
              <a:spcAft>
                <a:spcPts val="600"/>
              </a:spcAft>
              <a:buClr>
                <a:srgbClr val="FFE600"/>
              </a:buClr>
              <a:buFont typeface="Wingdings" panose="05000000000000000000" pitchFamily="2" charset="2"/>
              <a:buChar char="q"/>
              <a:defRPr/>
            </a:pPr>
            <a:r>
              <a:rPr lang="en-IN" sz="1400" b="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Make first merchant transactions using KBL UPI and get vouchers</a:t>
            </a:r>
          </a:p>
          <a:p>
            <a:pPr marL="285750" indent="-285750">
              <a:lnSpc>
                <a:spcPts val="1700"/>
              </a:lnSpc>
              <a:spcAft>
                <a:spcPts val="600"/>
              </a:spcAft>
              <a:buClr>
                <a:srgbClr val="FFE600"/>
              </a:buClr>
              <a:buFont typeface="Wingdings" panose="05000000000000000000" pitchFamily="2" charset="2"/>
              <a:buChar char="q"/>
              <a:defRPr/>
            </a:pPr>
            <a:r>
              <a:rPr lang="en-IN" sz="1400" dirty="0">
                <a:solidFill>
                  <a:srgbClr val="000000"/>
                </a:solidFill>
                <a:latin typeface="Arial" panose="020B0604020202020204" pitchFamily="34" charset="0"/>
                <a:ea typeface="Times New Roman" panose="02020603050405020304" pitchFamily="18" charset="0"/>
                <a:cs typeface="Arial" panose="020B0604020202020204" pitchFamily="34" charset="0"/>
              </a:rPr>
              <a:t>1+1 free movie tickets on booking tickets using KBL Debit Card </a:t>
            </a:r>
          </a:p>
          <a:p>
            <a:pPr marL="285750" indent="-285750">
              <a:lnSpc>
                <a:spcPts val="1700"/>
              </a:lnSpc>
              <a:spcAft>
                <a:spcPts val="600"/>
              </a:spcAft>
              <a:buClr>
                <a:srgbClr val="FFE600"/>
              </a:buClr>
              <a:buFont typeface="Wingdings" panose="05000000000000000000" pitchFamily="2" charset="2"/>
              <a:buChar char="q"/>
              <a:defRPr/>
            </a:pPr>
            <a:r>
              <a:rPr lang="en-IN" sz="1400" dirty="0">
                <a:solidFill>
                  <a:srgbClr val="000000"/>
                </a:solidFill>
                <a:latin typeface="Arial" panose="020B0604020202020204" pitchFamily="34" charset="0"/>
                <a:ea typeface="Times New Roman" panose="02020603050405020304" pitchFamily="18" charset="0"/>
                <a:cs typeface="Arial" panose="020B0604020202020204" pitchFamily="34" charset="0"/>
              </a:rPr>
              <a:t>x% cashback on successfully activating </a:t>
            </a:r>
            <a:r>
              <a:rPr lang="en-IN" sz="1400" b="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Mobile banking and performing first </a:t>
            </a:r>
            <a:r>
              <a:rPr lang="en-IN" sz="1400" dirty="0">
                <a:solidFill>
                  <a:srgbClr val="000000"/>
                </a:solidFill>
                <a:latin typeface="Arial" panose="020B0604020202020204" pitchFamily="34" charset="0"/>
                <a:ea typeface="Times New Roman" panose="02020603050405020304" pitchFamily="18" charset="0"/>
                <a:cs typeface="Arial" panose="020B0604020202020204" pitchFamily="34" charset="0"/>
              </a:rPr>
              <a:t>successful </a:t>
            </a:r>
            <a:r>
              <a:rPr lang="en-IN" sz="1400" b="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transaction through mobile banking</a:t>
            </a:r>
          </a:p>
          <a:p>
            <a:pPr marL="285750" indent="-285750" algn="ctr">
              <a:lnSpc>
                <a:spcPts val="1700"/>
              </a:lnSpc>
              <a:spcAft>
                <a:spcPts val="600"/>
              </a:spcAft>
              <a:buClr>
                <a:srgbClr val="FFE600"/>
              </a:buClr>
              <a:buFont typeface="Arial" panose="020B0604020202020204" pitchFamily="34" charset="0"/>
              <a:buChar char="•"/>
              <a:defRPr/>
            </a:pPr>
            <a:endParaRPr lang="en-IN" sz="1400" b="0" dirty="0">
              <a:solidFill>
                <a:srgbClr val="000000"/>
              </a:solidFill>
              <a:effectLst/>
              <a:latin typeface="Arial" panose="020B0604020202020204" pitchFamily="34" charset="0"/>
              <a:ea typeface="Times New Roman" panose="02020603050405020304" pitchFamily="18" charset="0"/>
              <a:cs typeface="Arial" panose="020B0604020202020204" pitchFamily="34" charset="0"/>
            </a:endParaRPr>
          </a:p>
          <a:p>
            <a:pPr marL="285750" marR="0" lvl="0" indent="-285750" algn="ctr" defTabSz="914400" eaLnBrk="1" fontAlgn="auto" latinLnBrk="0" hangingPunct="1">
              <a:lnSpc>
                <a:spcPts val="1700"/>
              </a:lnSpc>
              <a:spcBef>
                <a:spcPts val="0"/>
              </a:spcBef>
              <a:spcAft>
                <a:spcPts val="600"/>
              </a:spcAft>
              <a:buClr>
                <a:srgbClr val="FFE600"/>
              </a:buClr>
              <a:buSzTx/>
              <a:buFont typeface="Arial" panose="020B0604020202020204" pitchFamily="34" charset="0"/>
              <a:buChar char="•"/>
              <a:tabLst/>
              <a:defRPr/>
            </a:pPr>
            <a:endParaRPr kumimoji="0" lang="en-IN" sz="1400" i="0" u="none" strike="noStrike" kern="0" cap="none" spc="0" normalizeH="0" baseline="0" noProof="0" dirty="0">
              <a:ln>
                <a:noFill/>
              </a:ln>
              <a:solidFill>
                <a:srgbClr val="2E2E38"/>
              </a:solidFill>
              <a:effectLst/>
              <a:uLnTx/>
              <a:uFillTx/>
              <a:latin typeface="Arial" panose="020B0604020202020204" pitchFamily="34" charset="0"/>
              <a:cs typeface="Arial" panose="020B0604020202020204" pitchFamily="34" charset="0"/>
            </a:endParaRPr>
          </a:p>
        </p:txBody>
      </p:sp>
      <p:cxnSp>
        <p:nvCxnSpPr>
          <p:cNvPr id="19" name="Straight Connector 18">
            <a:extLst>
              <a:ext uri="{FF2B5EF4-FFF2-40B4-BE49-F238E27FC236}">
                <a16:creationId xmlns:a16="http://schemas.microsoft.com/office/drawing/2014/main" id="{A52D85A3-43C9-47A2-A632-63558DBCACB5}"/>
              </a:ext>
            </a:extLst>
          </p:cNvPr>
          <p:cNvCxnSpPr>
            <a:cxnSpLocks/>
          </p:cNvCxnSpPr>
          <p:nvPr/>
        </p:nvCxnSpPr>
        <p:spPr>
          <a:xfrm>
            <a:off x="3959102" y="2522565"/>
            <a:ext cx="1467437" cy="0"/>
          </a:xfrm>
          <a:prstGeom prst="line">
            <a:avLst/>
          </a:prstGeom>
          <a:noFill/>
          <a:ln w="38100" cap="rnd" cmpd="sng" algn="ctr">
            <a:solidFill>
              <a:schemeClr val="tx2"/>
            </a:solidFill>
            <a:prstDash val="solid"/>
          </a:ln>
          <a:effectLst/>
        </p:spPr>
      </p:cxnSp>
      <p:sp>
        <p:nvSpPr>
          <p:cNvPr id="24" name="Rectangle 23">
            <a:extLst>
              <a:ext uri="{FF2B5EF4-FFF2-40B4-BE49-F238E27FC236}">
                <a16:creationId xmlns:a16="http://schemas.microsoft.com/office/drawing/2014/main" id="{FCCF0765-23B6-4069-8C53-8A84ACB5BB17}"/>
              </a:ext>
            </a:extLst>
          </p:cNvPr>
          <p:cNvSpPr/>
          <p:nvPr/>
        </p:nvSpPr>
        <p:spPr>
          <a:xfrm>
            <a:off x="6345227" y="2786620"/>
            <a:ext cx="2681104" cy="3515514"/>
          </a:xfrm>
          <a:prstGeom prst="rect">
            <a:avLst/>
          </a:prstGeom>
        </p:spPr>
        <p:txBody>
          <a:bodyPr wrap="square" anchor="ctr">
            <a:spAutoFit/>
          </a:bodyPr>
          <a:lstStyle/>
          <a:p>
            <a:pPr marL="285750" indent="-285750">
              <a:lnSpc>
                <a:spcPts val="1700"/>
              </a:lnSpc>
              <a:spcAft>
                <a:spcPts val="600"/>
              </a:spcAft>
              <a:buClr>
                <a:srgbClr val="FFE600"/>
              </a:buClr>
              <a:buFont typeface="Wingdings" panose="05000000000000000000" pitchFamily="2" charset="2"/>
              <a:buChar char="q"/>
              <a:defRPr/>
            </a:pPr>
            <a:r>
              <a:rPr lang="en-IN" sz="1400" b="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X </a:t>
            </a:r>
            <a:r>
              <a:rPr lang="en-IN" sz="1400" b="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rs</a:t>
            </a:r>
            <a:r>
              <a:rPr lang="en-IN" sz="1400" b="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voucher on maintaining balance more than 2X of minimum amount in the first 3 months</a:t>
            </a:r>
          </a:p>
          <a:p>
            <a:pPr marL="285750" indent="-285750">
              <a:lnSpc>
                <a:spcPts val="1700"/>
              </a:lnSpc>
              <a:spcAft>
                <a:spcPts val="600"/>
              </a:spcAft>
              <a:buClr>
                <a:srgbClr val="FFE600"/>
              </a:buClr>
              <a:buFont typeface="Wingdings" panose="05000000000000000000" pitchFamily="2" charset="2"/>
              <a:buChar char="q"/>
              <a:defRPr/>
            </a:pPr>
            <a:r>
              <a:rPr lang="en-IN" sz="1400" b="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Open an FD greater than x amount to avail y% discount on locker</a:t>
            </a:r>
          </a:p>
          <a:p>
            <a:pPr marL="285750" indent="-285750">
              <a:lnSpc>
                <a:spcPts val="1700"/>
              </a:lnSpc>
              <a:spcAft>
                <a:spcPts val="600"/>
              </a:spcAft>
              <a:buClr>
                <a:srgbClr val="FFE600"/>
              </a:buClr>
              <a:buFont typeface="Wingdings" panose="05000000000000000000" pitchFamily="2" charset="2"/>
              <a:buChar char="q"/>
              <a:defRPr/>
            </a:pPr>
            <a:r>
              <a:rPr lang="en-IN" sz="1400" b="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Transfer funds from other banks greater than x value in the first 30 days and win cashback</a:t>
            </a:r>
          </a:p>
          <a:p>
            <a:pPr marL="285750" indent="-285750" algn="ctr">
              <a:lnSpc>
                <a:spcPts val="1700"/>
              </a:lnSpc>
              <a:spcAft>
                <a:spcPts val="600"/>
              </a:spcAft>
              <a:buClr>
                <a:srgbClr val="FFE600"/>
              </a:buClr>
              <a:buFont typeface="Arial" panose="020B0604020202020204" pitchFamily="34" charset="0"/>
              <a:buChar char="•"/>
              <a:defRPr/>
            </a:pPr>
            <a:endParaRPr lang="en-IN" sz="1400" b="0" dirty="0">
              <a:solidFill>
                <a:srgbClr val="000000"/>
              </a:solidFill>
              <a:effectLst/>
              <a:latin typeface="Arial" panose="020B0604020202020204" pitchFamily="34" charset="0"/>
              <a:ea typeface="Times New Roman" panose="02020603050405020304" pitchFamily="18" charset="0"/>
              <a:cs typeface="Arial" panose="020B0604020202020204" pitchFamily="34" charset="0"/>
            </a:endParaRPr>
          </a:p>
          <a:p>
            <a:pPr marL="285750" indent="-285750" algn="ctr">
              <a:lnSpc>
                <a:spcPts val="1700"/>
              </a:lnSpc>
              <a:spcAft>
                <a:spcPts val="600"/>
              </a:spcAft>
              <a:buClr>
                <a:srgbClr val="FFE600"/>
              </a:buClr>
              <a:buFont typeface="Arial" panose="020B0604020202020204" pitchFamily="34" charset="0"/>
              <a:buChar char="•"/>
              <a:defRPr/>
            </a:pPr>
            <a:endParaRPr lang="en-IN" sz="1400" b="0" dirty="0">
              <a:solidFill>
                <a:srgbClr val="000000"/>
              </a:solidFill>
              <a:effectLst/>
              <a:latin typeface="Arial" panose="020B0604020202020204" pitchFamily="34" charset="0"/>
              <a:ea typeface="Times New Roman" panose="02020603050405020304" pitchFamily="18" charset="0"/>
              <a:cs typeface="Arial" panose="020B0604020202020204" pitchFamily="34" charset="0"/>
            </a:endParaRPr>
          </a:p>
          <a:p>
            <a:pPr marL="285750" marR="0" lvl="0" indent="-285750" algn="ctr" defTabSz="914400" eaLnBrk="1" fontAlgn="auto" latinLnBrk="0" hangingPunct="1">
              <a:lnSpc>
                <a:spcPts val="1700"/>
              </a:lnSpc>
              <a:spcBef>
                <a:spcPts val="0"/>
              </a:spcBef>
              <a:spcAft>
                <a:spcPts val="600"/>
              </a:spcAft>
              <a:buClr>
                <a:srgbClr val="FFE600"/>
              </a:buClr>
              <a:buSzTx/>
              <a:buFont typeface="Arial" panose="020B0604020202020204" pitchFamily="34" charset="0"/>
              <a:buChar char="•"/>
              <a:tabLst/>
              <a:defRPr/>
            </a:pPr>
            <a:endParaRPr kumimoji="0" lang="en-IN" sz="1400" i="0" u="none" strike="noStrike" kern="0" cap="none" spc="0" normalizeH="0" baseline="0" noProof="0" dirty="0">
              <a:ln>
                <a:noFill/>
              </a:ln>
              <a:solidFill>
                <a:srgbClr val="2E2E38"/>
              </a:solidFill>
              <a:effectLst/>
              <a:uLnTx/>
              <a:uFillTx/>
              <a:latin typeface="Arial" panose="020B0604020202020204" pitchFamily="34" charset="0"/>
              <a:cs typeface="Arial" panose="020B0604020202020204" pitchFamily="34" charset="0"/>
            </a:endParaRPr>
          </a:p>
        </p:txBody>
      </p:sp>
      <p:cxnSp>
        <p:nvCxnSpPr>
          <p:cNvPr id="25" name="Straight Connector 24">
            <a:extLst>
              <a:ext uri="{FF2B5EF4-FFF2-40B4-BE49-F238E27FC236}">
                <a16:creationId xmlns:a16="http://schemas.microsoft.com/office/drawing/2014/main" id="{035B2180-0359-4D61-A3B4-811C9AE68E03}"/>
              </a:ext>
            </a:extLst>
          </p:cNvPr>
          <p:cNvCxnSpPr>
            <a:cxnSpLocks/>
          </p:cNvCxnSpPr>
          <p:nvPr/>
        </p:nvCxnSpPr>
        <p:spPr>
          <a:xfrm>
            <a:off x="6845931" y="2537098"/>
            <a:ext cx="1467437" cy="0"/>
          </a:xfrm>
          <a:prstGeom prst="line">
            <a:avLst/>
          </a:prstGeom>
          <a:noFill/>
          <a:ln w="38100" cap="rnd" cmpd="sng" algn="ctr">
            <a:solidFill>
              <a:schemeClr val="tx2"/>
            </a:solidFill>
            <a:prstDash val="solid"/>
          </a:ln>
          <a:effectLst/>
        </p:spPr>
      </p:cxnSp>
      <p:sp>
        <p:nvSpPr>
          <p:cNvPr id="26" name="Rectangle 25">
            <a:extLst>
              <a:ext uri="{FF2B5EF4-FFF2-40B4-BE49-F238E27FC236}">
                <a16:creationId xmlns:a16="http://schemas.microsoft.com/office/drawing/2014/main" id="{7B95EBD4-6BA5-4797-B4D5-4A8235E34CD6}"/>
              </a:ext>
            </a:extLst>
          </p:cNvPr>
          <p:cNvSpPr/>
          <p:nvPr/>
        </p:nvSpPr>
        <p:spPr>
          <a:xfrm>
            <a:off x="9087301" y="2790668"/>
            <a:ext cx="2487799" cy="3438570"/>
          </a:xfrm>
          <a:prstGeom prst="rect">
            <a:avLst/>
          </a:prstGeom>
        </p:spPr>
        <p:txBody>
          <a:bodyPr wrap="square" anchor="ctr">
            <a:spAutoFit/>
          </a:bodyPr>
          <a:lstStyle/>
          <a:p>
            <a:pPr marL="285750" indent="-285750" fontAlgn="ctr">
              <a:lnSpc>
                <a:spcPts val="1700"/>
              </a:lnSpc>
              <a:spcBef>
                <a:spcPts val="0"/>
              </a:spcBef>
              <a:spcAft>
                <a:spcPts val="600"/>
              </a:spcAft>
              <a:buClr>
                <a:srgbClr val="FFE600"/>
              </a:buClr>
              <a:buFont typeface="Wingdings" panose="05000000000000000000" pitchFamily="2" charset="2"/>
              <a:buChar char="q"/>
              <a:defRPr/>
            </a:pPr>
            <a:r>
              <a:rPr lang="en-IN" sz="1400" dirty="0">
                <a:solidFill>
                  <a:srgbClr val="000000"/>
                </a:solidFill>
                <a:latin typeface="Arial" panose="020B0604020202020204" pitchFamily="34" charset="0"/>
                <a:cs typeface="Arial" panose="020B0604020202020204" pitchFamily="34" charset="0"/>
              </a:rPr>
              <a:t>x% off on food and beverages stores on using KBL Debit Card</a:t>
            </a:r>
          </a:p>
          <a:p>
            <a:pPr marL="285750" indent="-285750" fontAlgn="ctr">
              <a:lnSpc>
                <a:spcPts val="1700"/>
              </a:lnSpc>
              <a:spcBef>
                <a:spcPts val="0"/>
              </a:spcBef>
              <a:spcAft>
                <a:spcPts val="600"/>
              </a:spcAft>
              <a:buClr>
                <a:srgbClr val="FFE600"/>
              </a:buClr>
              <a:buFont typeface="Wingdings" panose="05000000000000000000" pitchFamily="2" charset="2"/>
              <a:buChar char="q"/>
              <a:defRPr/>
            </a:pPr>
            <a:r>
              <a:rPr lang="en-IN" sz="1400" dirty="0">
                <a:solidFill>
                  <a:srgbClr val="000000"/>
                </a:solidFill>
                <a:latin typeface="Arial" panose="020B0604020202020204" pitchFamily="34" charset="0"/>
                <a:cs typeface="Arial" panose="020B0604020202020204" pitchFamily="34" charset="0"/>
              </a:rPr>
              <a:t>E-gift cards of </a:t>
            </a:r>
            <a:r>
              <a:rPr lang="en-IN" sz="1400" dirty="0" err="1">
                <a:solidFill>
                  <a:srgbClr val="000000"/>
                </a:solidFill>
                <a:latin typeface="Arial" panose="020B0604020202020204" pitchFamily="34" charset="0"/>
                <a:cs typeface="Arial" panose="020B0604020202020204" pitchFamily="34" charset="0"/>
              </a:rPr>
              <a:t>x,y,z</a:t>
            </a:r>
            <a:r>
              <a:rPr lang="en-IN" sz="1400" dirty="0">
                <a:solidFill>
                  <a:srgbClr val="000000"/>
                </a:solidFill>
                <a:latin typeface="Arial" panose="020B0604020202020204" pitchFamily="34" charset="0"/>
                <a:cs typeface="Arial" panose="020B0604020202020204" pitchFamily="34" charset="0"/>
              </a:rPr>
              <a:t> amount which can be shared with friends and family</a:t>
            </a:r>
          </a:p>
          <a:p>
            <a:pPr marL="285750" indent="-285750" fontAlgn="ctr">
              <a:lnSpc>
                <a:spcPts val="1700"/>
              </a:lnSpc>
              <a:spcBef>
                <a:spcPts val="0"/>
              </a:spcBef>
              <a:spcAft>
                <a:spcPts val="600"/>
              </a:spcAft>
              <a:buClr>
                <a:srgbClr val="FFE600"/>
              </a:buClr>
              <a:buFont typeface="Wingdings" panose="05000000000000000000" pitchFamily="2" charset="2"/>
              <a:buChar char="q"/>
              <a:defRPr/>
            </a:pPr>
            <a:r>
              <a:rPr lang="en-IN" sz="1400" dirty="0">
                <a:solidFill>
                  <a:srgbClr val="000000"/>
                </a:solidFill>
                <a:latin typeface="Arial" panose="020B0604020202020204" pitchFamily="34" charset="0"/>
                <a:cs typeface="Arial" panose="020B0604020202020204" pitchFamily="34" charset="0"/>
              </a:rPr>
              <a:t>Buy now Pay later option for customers to keep the customers engaged with the bank</a:t>
            </a:r>
          </a:p>
          <a:p>
            <a:pPr marL="285750" indent="-285750" fontAlgn="ctr">
              <a:lnSpc>
                <a:spcPts val="1700"/>
              </a:lnSpc>
              <a:spcBef>
                <a:spcPts val="0"/>
              </a:spcBef>
              <a:spcAft>
                <a:spcPts val="600"/>
              </a:spcAft>
              <a:buClr>
                <a:srgbClr val="FFE600"/>
              </a:buClr>
              <a:buFont typeface="Wingdings" panose="05000000000000000000" pitchFamily="2" charset="2"/>
              <a:buChar char="q"/>
              <a:defRPr/>
            </a:pPr>
            <a:r>
              <a:rPr lang="en-IN" sz="1400" dirty="0">
                <a:solidFill>
                  <a:srgbClr val="000000"/>
                </a:solidFill>
                <a:latin typeface="Arial" panose="020B0604020202020204" pitchFamily="34" charset="0"/>
                <a:cs typeface="Arial" panose="020B0604020202020204" pitchFamily="34" charset="0"/>
              </a:rPr>
              <a:t>x% cashback on grocery spends every month</a:t>
            </a:r>
          </a:p>
          <a:p>
            <a:pPr marL="285750" marR="0" lvl="0" indent="-285750" defTabSz="914400" eaLnBrk="1" fontAlgn="auto" latinLnBrk="0" hangingPunct="1">
              <a:lnSpc>
                <a:spcPts val="1700"/>
              </a:lnSpc>
              <a:spcBef>
                <a:spcPts val="0"/>
              </a:spcBef>
              <a:spcAft>
                <a:spcPts val="600"/>
              </a:spcAft>
              <a:buClr>
                <a:srgbClr val="FFE600"/>
              </a:buClr>
              <a:buSzTx/>
              <a:buFont typeface="Arial" panose="020B0604020202020204" pitchFamily="34" charset="0"/>
              <a:buChar char="•"/>
              <a:tabLst/>
              <a:defRPr/>
            </a:pPr>
            <a:endParaRPr kumimoji="0" lang="en-IN" sz="1400" i="0" u="none" strike="noStrike" kern="0" cap="none" spc="0" normalizeH="0" baseline="0" noProof="0" dirty="0">
              <a:ln>
                <a:noFill/>
              </a:ln>
              <a:solidFill>
                <a:srgbClr val="2E2E38"/>
              </a:solidFill>
              <a:effectLst/>
              <a:uLnTx/>
              <a:uFillTx/>
              <a:latin typeface="Arial" panose="020B0604020202020204" pitchFamily="34" charset="0"/>
              <a:cs typeface="Arial" panose="020B0604020202020204" pitchFamily="34" charset="0"/>
            </a:endParaRPr>
          </a:p>
        </p:txBody>
      </p:sp>
      <p:cxnSp>
        <p:nvCxnSpPr>
          <p:cNvPr id="27" name="Straight Connector 26">
            <a:extLst>
              <a:ext uri="{FF2B5EF4-FFF2-40B4-BE49-F238E27FC236}">
                <a16:creationId xmlns:a16="http://schemas.microsoft.com/office/drawing/2014/main" id="{FFF117D0-5DB9-4E91-B61B-2109707C561A}"/>
              </a:ext>
            </a:extLst>
          </p:cNvPr>
          <p:cNvCxnSpPr>
            <a:cxnSpLocks/>
          </p:cNvCxnSpPr>
          <p:nvPr/>
        </p:nvCxnSpPr>
        <p:spPr>
          <a:xfrm>
            <a:off x="9714580" y="2516550"/>
            <a:ext cx="1467437" cy="0"/>
          </a:xfrm>
          <a:prstGeom prst="line">
            <a:avLst/>
          </a:prstGeom>
          <a:noFill/>
          <a:ln w="38100" cap="rnd" cmpd="sng" algn="ctr">
            <a:solidFill>
              <a:schemeClr val="tx2"/>
            </a:solidFill>
            <a:prstDash val="solid"/>
          </a:ln>
          <a:effectLst/>
        </p:spPr>
      </p:cxnSp>
      <p:sp>
        <p:nvSpPr>
          <p:cNvPr id="34" name="Rectangle: Rounded Corners 33">
            <a:extLst>
              <a:ext uri="{FF2B5EF4-FFF2-40B4-BE49-F238E27FC236}">
                <a16:creationId xmlns:a16="http://schemas.microsoft.com/office/drawing/2014/main" id="{1DAEA280-FD25-4D9A-9A8C-BB60E0ED1059}"/>
              </a:ext>
            </a:extLst>
          </p:cNvPr>
          <p:cNvSpPr/>
          <p:nvPr/>
        </p:nvSpPr>
        <p:spPr>
          <a:xfrm>
            <a:off x="616900" y="1620326"/>
            <a:ext cx="2472111" cy="692005"/>
          </a:xfrm>
          <a:prstGeom prst="roundRect">
            <a:avLst/>
          </a:prstGeom>
          <a:solidFill>
            <a:srgbClr val="FFF06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marR="0" lvl="0" algn="ctr" defTabSz="474767" rtl="0" eaLnBrk="1" fontAlgn="auto" latinLnBrk="0" hangingPunct="1">
              <a:lnSpc>
                <a:spcPct val="100000"/>
              </a:lnSpc>
              <a:spcBef>
                <a:spcPts val="0"/>
              </a:spcBef>
              <a:spcAft>
                <a:spcPts val="0"/>
              </a:spcAft>
              <a:buClrTx/>
              <a:buSzTx/>
              <a:tabLst/>
              <a:defRPr/>
            </a:pPr>
            <a:r>
              <a:rPr lang="en-IN" sz="1400" dirty="0">
                <a:solidFill>
                  <a:schemeClr val="bg1"/>
                </a:solidFill>
                <a:latin typeface="EYInterstate"/>
              </a:rPr>
              <a:t>At account opening time</a:t>
            </a:r>
            <a:endParaRPr kumimoji="0" lang="en-IN" sz="1400" b="0" i="0" u="none" strike="noStrike" kern="1200" cap="none" spc="0" normalizeH="0" baseline="0" noProof="0" dirty="0">
              <a:ln>
                <a:noFill/>
              </a:ln>
              <a:solidFill>
                <a:schemeClr val="bg1"/>
              </a:solidFill>
              <a:effectLst/>
              <a:uLnTx/>
              <a:uFillTx/>
              <a:latin typeface="EYInterstate"/>
              <a:ea typeface="+mn-ea"/>
              <a:cs typeface="+mn-cs"/>
            </a:endParaRPr>
          </a:p>
        </p:txBody>
      </p:sp>
      <p:sp>
        <p:nvSpPr>
          <p:cNvPr id="35" name="Rectangle: Rounded Corners 34">
            <a:extLst>
              <a:ext uri="{FF2B5EF4-FFF2-40B4-BE49-F238E27FC236}">
                <a16:creationId xmlns:a16="http://schemas.microsoft.com/office/drawing/2014/main" id="{86962751-913C-4A98-A8B6-DCEC6D9AE3D0}"/>
              </a:ext>
            </a:extLst>
          </p:cNvPr>
          <p:cNvSpPr/>
          <p:nvPr/>
        </p:nvSpPr>
        <p:spPr>
          <a:xfrm>
            <a:off x="3529294" y="1638159"/>
            <a:ext cx="2560834" cy="663898"/>
          </a:xfrm>
          <a:prstGeom prst="roundRect">
            <a:avLst/>
          </a:prstGeom>
          <a:solidFill>
            <a:srgbClr val="FFF06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lvl="1" defTabSz="474767">
              <a:defRPr/>
            </a:pPr>
            <a:r>
              <a:rPr lang="en-IN" sz="1400" dirty="0">
                <a:solidFill>
                  <a:schemeClr val="bg1"/>
                </a:solidFill>
                <a:latin typeface="EYInterstate"/>
              </a:rPr>
              <a:t>First Transaction</a:t>
            </a:r>
          </a:p>
        </p:txBody>
      </p:sp>
      <p:sp>
        <p:nvSpPr>
          <p:cNvPr id="36" name="Rectangle: Rounded Corners 35">
            <a:extLst>
              <a:ext uri="{FF2B5EF4-FFF2-40B4-BE49-F238E27FC236}">
                <a16:creationId xmlns:a16="http://schemas.microsoft.com/office/drawing/2014/main" id="{DF8B788C-CFD9-4A8C-BCE0-0D61AB519F4F}"/>
              </a:ext>
            </a:extLst>
          </p:cNvPr>
          <p:cNvSpPr/>
          <p:nvPr/>
        </p:nvSpPr>
        <p:spPr>
          <a:xfrm>
            <a:off x="6345227" y="1613072"/>
            <a:ext cx="2472111" cy="658165"/>
          </a:xfrm>
          <a:prstGeom prst="roundRect">
            <a:avLst/>
          </a:prstGeom>
          <a:solidFill>
            <a:srgbClr val="FFF06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marR="0" lvl="0" algn="ctr" defTabSz="474767" rtl="0" eaLnBrk="1" fontAlgn="auto" latinLnBrk="0" hangingPunct="1">
              <a:lnSpc>
                <a:spcPct val="100000"/>
              </a:lnSpc>
              <a:spcBef>
                <a:spcPts val="0"/>
              </a:spcBef>
              <a:spcAft>
                <a:spcPts val="0"/>
              </a:spcAft>
              <a:buClrTx/>
              <a:buSzTx/>
              <a:tabLst/>
              <a:defRPr/>
            </a:pPr>
            <a:r>
              <a:rPr lang="en-IN" sz="1400" dirty="0">
                <a:solidFill>
                  <a:schemeClr val="bg1"/>
                </a:solidFill>
                <a:latin typeface="EYInterstate"/>
              </a:rPr>
              <a:t>Maintain Balance	</a:t>
            </a:r>
          </a:p>
        </p:txBody>
      </p:sp>
      <p:sp>
        <p:nvSpPr>
          <p:cNvPr id="37" name="Rectangle: Rounded Corners 36">
            <a:extLst>
              <a:ext uri="{FF2B5EF4-FFF2-40B4-BE49-F238E27FC236}">
                <a16:creationId xmlns:a16="http://schemas.microsoft.com/office/drawing/2014/main" id="{C13C9EC6-D2F2-40B9-993D-02C372792163}"/>
              </a:ext>
            </a:extLst>
          </p:cNvPr>
          <p:cNvSpPr/>
          <p:nvPr/>
        </p:nvSpPr>
        <p:spPr>
          <a:xfrm>
            <a:off x="9087301" y="1638159"/>
            <a:ext cx="2472111" cy="628199"/>
          </a:xfrm>
          <a:prstGeom prst="roundRect">
            <a:avLst/>
          </a:prstGeom>
          <a:solidFill>
            <a:srgbClr val="FFF06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marR="0" lvl="0" algn="ctr" defTabSz="474767" rtl="0" eaLnBrk="1" fontAlgn="auto" latinLnBrk="0" hangingPunct="1">
              <a:lnSpc>
                <a:spcPct val="100000"/>
              </a:lnSpc>
              <a:spcBef>
                <a:spcPts val="0"/>
              </a:spcBef>
              <a:spcAft>
                <a:spcPts val="0"/>
              </a:spcAft>
              <a:buClrTx/>
              <a:buSzTx/>
              <a:tabLst/>
              <a:defRPr/>
            </a:pPr>
            <a:r>
              <a:rPr lang="en-IN" sz="1400" dirty="0">
                <a:solidFill>
                  <a:schemeClr val="bg1"/>
                </a:solidFill>
                <a:latin typeface="EYInterstate"/>
              </a:rPr>
              <a:t>Increase Spending Habits</a:t>
            </a:r>
          </a:p>
        </p:txBody>
      </p:sp>
      <p:sp>
        <p:nvSpPr>
          <p:cNvPr id="4" name="TextBox 3">
            <a:extLst>
              <a:ext uri="{FF2B5EF4-FFF2-40B4-BE49-F238E27FC236}">
                <a16:creationId xmlns:a16="http://schemas.microsoft.com/office/drawing/2014/main" id="{42C03CCC-23C7-48D5-9D7B-486E1A94842B}"/>
              </a:ext>
            </a:extLst>
          </p:cNvPr>
          <p:cNvSpPr txBox="1"/>
          <p:nvPr/>
        </p:nvSpPr>
        <p:spPr>
          <a:xfrm>
            <a:off x="882561" y="998123"/>
            <a:ext cx="10573124" cy="403187"/>
          </a:xfrm>
          <a:prstGeom prst="rect">
            <a:avLst/>
          </a:prstGeom>
          <a:noFill/>
        </p:spPr>
        <p:txBody>
          <a:bodyPr wrap="square" lIns="0" tIns="36576" rIns="0" bIns="0" rtlCol="0">
            <a:spAutoFit/>
          </a:bodyPr>
          <a:lstStyle/>
          <a:p>
            <a:pPr>
              <a:lnSpc>
                <a:spcPct val="85000"/>
              </a:lnSpc>
              <a:spcAft>
                <a:spcPts val="600"/>
              </a:spcAft>
              <a:buClr>
                <a:schemeClr val="accent2"/>
              </a:buClr>
              <a:buSzPct val="70000"/>
            </a:pPr>
            <a:r>
              <a:rPr lang="en-IN" sz="1400" b="1" dirty="0">
                <a:solidFill>
                  <a:srgbClr val="000000"/>
                </a:solidFill>
                <a:latin typeface="Arial" panose="020B0604020202020204" pitchFamily="34" charset="0"/>
                <a:cs typeface="Arial" panose="020B0604020202020204" pitchFamily="34" charset="0"/>
              </a:rPr>
              <a:t>Specific offers and recommendations to be communicated to the branch managers and call centre agents to be pitched to customers at different intervals such as time of account opening,30 days after opening etc </a:t>
            </a:r>
          </a:p>
        </p:txBody>
      </p:sp>
    </p:spTree>
    <p:extLst>
      <p:ext uri="{BB962C8B-B14F-4D97-AF65-F5344CB8AC3E}">
        <p14:creationId xmlns:p14="http://schemas.microsoft.com/office/powerpoint/2010/main" val="4900616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687B2F-3B33-4331-8F8C-8F637C43A462}"/>
              </a:ext>
            </a:extLst>
          </p:cNvPr>
          <p:cNvSpPr>
            <a:spLocks noGrp="1"/>
          </p:cNvSpPr>
          <p:nvPr>
            <p:ph type="title"/>
          </p:nvPr>
        </p:nvSpPr>
        <p:spPr/>
        <p:txBody>
          <a:bodyPr/>
          <a:lstStyle/>
          <a:p>
            <a:r>
              <a:rPr lang="en-IN" sz="2800" dirty="0">
                <a:latin typeface="Arial" panose="020B0604020202020204" pitchFamily="34" charset="0"/>
              </a:rPr>
              <a:t>Timelines</a:t>
            </a:r>
          </a:p>
        </p:txBody>
      </p:sp>
      <p:graphicFrame>
        <p:nvGraphicFramePr>
          <p:cNvPr id="4" name="Table 6">
            <a:extLst>
              <a:ext uri="{FF2B5EF4-FFF2-40B4-BE49-F238E27FC236}">
                <a16:creationId xmlns:a16="http://schemas.microsoft.com/office/drawing/2014/main" id="{61D18F4A-C1FC-4C74-8107-67CB62E19CB3}"/>
              </a:ext>
            </a:extLst>
          </p:cNvPr>
          <p:cNvGraphicFramePr>
            <a:graphicFrameLocks noGrp="1"/>
          </p:cNvGraphicFramePr>
          <p:nvPr>
            <p:extLst>
              <p:ext uri="{D42A27DB-BD31-4B8C-83A1-F6EECF244321}">
                <p14:modId xmlns:p14="http://schemas.microsoft.com/office/powerpoint/2010/main" val="4218359237"/>
              </p:ext>
            </p:extLst>
          </p:nvPr>
        </p:nvGraphicFramePr>
        <p:xfrm>
          <a:off x="411051" y="1021281"/>
          <a:ext cx="11702276" cy="5612836"/>
        </p:xfrm>
        <a:graphic>
          <a:graphicData uri="http://schemas.openxmlformats.org/drawingml/2006/table">
            <a:tbl>
              <a:tblPr firstRow="1" bandRow="1"/>
              <a:tblGrid>
                <a:gridCol w="1273311">
                  <a:extLst>
                    <a:ext uri="{9D8B030D-6E8A-4147-A177-3AD203B41FA5}">
                      <a16:colId xmlns:a16="http://schemas.microsoft.com/office/drawing/2014/main" val="3849215985"/>
                    </a:ext>
                  </a:extLst>
                </a:gridCol>
                <a:gridCol w="401839">
                  <a:extLst>
                    <a:ext uri="{9D8B030D-6E8A-4147-A177-3AD203B41FA5}">
                      <a16:colId xmlns:a16="http://schemas.microsoft.com/office/drawing/2014/main" val="993238973"/>
                    </a:ext>
                  </a:extLst>
                </a:gridCol>
                <a:gridCol w="435962">
                  <a:extLst>
                    <a:ext uri="{9D8B030D-6E8A-4147-A177-3AD203B41FA5}">
                      <a16:colId xmlns:a16="http://schemas.microsoft.com/office/drawing/2014/main" val="875969387"/>
                    </a:ext>
                  </a:extLst>
                </a:gridCol>
                <a:gridCol w="435962">
                  <a:extLst>
                    <a:ext uri="{9D8B030D-6E8A-4147-A177-3AD203B41FA5}">
                      <a16:colId xmlns:a16="http://schemas.microsoft.com/office/drawing/2014/main" val="817832452"/>
                    </a:ext>
                  </a:extLst>
                </a:gridCol>
                <a:gridCol w="435962">
                  <a:extLst>
                    <a:ext uri="{9D8B030D-6E8A-4147-A177-3AD203B41FA5}">
                      <a16:colId xmlns:a16="http://schemas.microsoft.com/office/drawing/2014/main" val="1294007258"/>
                    </a:ext>
                  </a:extLst>
                </a:gridCol>
                <a:gridCol w="386801">
                  <a:extLst>
                    <a:ext uri="{9D8B030D-6E8A-4147-A177-3AD203B41FA5}">
                      <a16:colId xmlns:a16="http://schemas.microsoft.com/office/drawing/2014/main" val="46174368"/>
                    </a:ext>
                  </a:extLst>
                </a:gridCol>
                <a:gridCol w="485123">
                  <a:extLst>
                    <a:ext uri="{9D8B030D-6E8A-4147-A177-3AD203B41FA5}">
                      <a16:colId xmlns:a16="http://schemas.microsoft.com/office/drawing/2014/main" val="3786282343"/>
                    </a:ext>
                  </a:extLst>
                </a:gridCol>
                <a:gridCol w="435962">
                  <a:extLst>
                    <a:ext uri="{9D8B030D-6E8A-4147-A177-3AD203B41FA5}">
                      <a16:colId xmlns:a16="http://schemas.microsoft.com/office/drawing/2014/main" val="374337774"/>
                    </a:ext>
                  </a:extLst>
                </a:gridCol>
                <a:gridCol w="435962">
                  <a:extLst>
                    <a:ext uri="{9D8B030D-6E8A-4147-A177-3AD203B41FA5}">
                      <a16:colId xmlns:a16="http://schemas.microsoft.com/office/drawing/2014/main" val="1658696079"/>
                    </a:ext>
                  </a:extLst>
                </a:gridCol>
                <a:gridCol w="435962">
                  <a:extLst>
                    <a:ext uri="{9D8B030D-6E8A-4147-A177-3AD203B41FA5}">
                      <a16:colId xmlns:a16="http://schemas.microsoft.com/office/drawing/2014/main" val="2801466136"/>
                    </a:ext>
                  </a:extLst>
                </a:gridCol>
                <a:gridCol w="435962">
                  <a:extLst>
                    <a:ext uri="{9D8B030D-6E8A-4147-A177-3AD203B41FA5}">
                      <a16:colId xmlns:a16="http://schemas.microsoft.com/office/drawing/2014/main" val="2516110684"/>
                    </a:ext>
                  </a:extLst>
                </a:gridCol>
                <a:gridCol w="435962">
                  <a:extLst>
                    <a:ext uri="{9D8B030D-6E8A-4147-A177-3AD203B41FA5}">
                      <a16:colId xmlns:a16="http://schemas.microsoft.com/office/drawing/2014/main" val="2362442767"/>
                    </a:ext>
                  </a:extLst>
                </a:gridCol>
                <a:gridCol w="435962">
                  <a:extLst>
                    <a:ext uri="{9D8B030D-6E8A-4147-A177-3AD203B41FA5}">
                      <a16:colId xmlns:a16="http://schemas.microsoft.com/office/drawing/2014/main" val="2182893381"/>
                    </a:ext>
                  </a:extLst>
                </a:gridCol>
                <a:gridCol w="435962">
                  <a:extLst>
                    <a:ext uri="{9D8B030D-6E8A-4147-A177-3AD203B41FA5}">
                      <a16:colId xmlns:a16="http://schemas.microsoft.com/office/drawing/2014/main" val="48971317"/>
                    </a:ext>
                  </a:extLst>
                </a:gridCol>
                <a:gridCol w="435962">
                  <a:extLst>
                    <a:ext uri="{9D8B030D-6E8A-4147-A177-3AD203B41FA5}">
                      <a16:colId xmlns:a16="http://schemas.microsoft.com/office/drawing/2014/main" val="3584288040"/>
                    </a:ext>
                  </a:extLst>
                </a:gridCol>
                <a:gridCol w="435962">
                  <a:extLst>
                    <a:ext uri="{9D8B030D-6E8A-4147-A177-3AD203B41FA5}">
                      <a16:colId xmlns:a16="http://schemas.microsoft.com/office/drawing/2014/main" val="1958115949"/>
                    </a:ext>
                  </a:extLst>
                </a:gridCol>
                <a:gridCol w="435962">
                  <a:extLst>
                    <a:ext uri="{9D8B030D-6E8A-4147-A177-3AD203B41FA5}">
                      <a16:colId xmlns:a16="http://schemas.microsoft.com/office/drawing/2014/main" val="605689621"/>
                    </a:ext>
                  </a:extLst>
                </a:gridCol>
                <a:gridCol w="435962">
                  <a:extLst>
                    <a:ext uri="{9D8B030D-6E8A-4147-A177-3AD203B41FA5}">
                      <a16:colId xmlns:a16="http://schemas.microsoft.com/office/drawing/2014/main" val="3055362111"/>
                    </a:ext>
                  </a:extLst>
                </a:gridCol>
                <a:gridCol w="435962">
                  <a:extLst>
                    <a:ext uri="{9D8B030D-6E8A-4147-A177-3AD203B41FA5}">
                      <a16:colId xmlns:a16="http://schemas.microsoft.com/office/drawing/2014/main" val="3202404042"/>
                    </a:ext>
                  </a:extLst>
                </a:gridCol>
                <a:gridCol w="435962">
                  <a:extLst>
                    <a:ext uri="{9D8B030D-6E8A-4147-A177-3AD203B41FA5}">
                      <a16:colId xmlns:a16="http://schemas.microsoft.com/office/drawing/2014/main" val="2614078648"/>
                    </a:ext>
                  </a:extLst>
                </a:gridCol>
                <a:gridCol w="435962">
                  <a:extLst>
                    <a:ext uri="{9D8B030D-6E8A-4147-A177-3AD203B41FA5}">
                      <a16:colId xmlns:a16="http://schemas.microsoft.com/office/drawing/2014/main" val="3692019345"/>
                    </a:ext>
                  </a:extLst>
                </a:gridCol>
                <a:gridCol w="435962">
                  <a:extLst>
                    <a:ext uri="{9D8B030D-6E8A-4147-A177-3AD203B41FA5}">
                      <a16:colId xmlns:a16="http://schemas.microsoft.com/office/drawing/2014/main" val="3150134926"/>
                    </a:ext>
                  </a:extLst>
                </a:gridCol>
                <a:gridCol w="435962">
                  <a:extLst>
                    <a:ext uri="{9D8B030D-6E8A-4147-A177-3AD203B41FA5}">
                      <a16:colId xmlns:a16="http://schemas.microsoft.com/office/drawing/2014/main" val="124170587"/>
                    </a:ext>
                  </a:extLst>
                </a:gridCol>
                <a:gridCol w="435962">
                  <a:extLst>
                    <a:ext uri="{9D8B030D-6E8A-4147-A177-3AD203B41FA5}">
                      <a16:colId xmlns:a16="http://schemas.microsoft.com/office/drawing/2014/main" val="3283436533"/>
                    </a:ext>
                  </a:extLst>
                </a:gridCol>
                <a:gridCol w="435962">
                  <a:extLst>
                    <a:ext uri="{9D8B030D-6E8A-4147-A177-3AD203B41FA5}">
                      <a16:colId xmlns:a16="http://schemas.microsoft.com/office/drawing/2014/main" val="894677652"/>
                    </a:ext>
                  </a:extLst>
                </a:gridCol>
              </a:tblGrid>
              <a:tr h="251234">
                <a:tc>
                  <a:txBody>
                    <a:bodyPr/>
                    <a:lstStyle>
                      <a:lvl1pPr marL="0" algn="l" defTabSz="914400" rtl="0" eaLnBrk="1" latinLnBrk="0" hangingPunct="1">
                        <a:defRPr sz="1800" b="1" kern="1200">
                          <a:solidFill>
                            <a:schemeClr val="lt1"/>
                          </a:solidFill>
                          <a:latin typeface="EYInterstate Light"/>
                        </a:defRPr>
                      </a:lvl1pPr>
                      <a:lvl2pPr marL="457200" algn="l" defTabSz="914400" rtl="0" eaLnBrk="1" latinLnBrk="0" hangingPunct="1">
                        <a:defRPr sz="1800" b="1" kern="1200">
                          <a:solidFill>
                            <a:schemeClr val="lt1"/>
                          </a:solidFill>
                          <a:latin typeface="EYInterstate Light"/>
                        </a:defRPr>
                      </a:lvl2pPr>
                      <a:lvl3pPr marL="914400" algn="l" defTabSz="914400" rtl="0" eaLnBrk="1" latinLnBrk="0" hangingPunct="1">
                        <a:defRPr sz="1800" b="1" kern="1200">
                          <a:solidFill>
                            <a:schemeClr val="lt1"/>
                          </a:solidFill>
                          <a:latin typeface="EYInterstate Light"/>
                        </a:defRPr>
                      </a:lvl3pPr>
                      <a:lvl4pPr marL="1371600" algn="l" defTabSz="914400" rtl="0" eaLnBrk="1" latinLnBrk="0" hangingPunct="1">
                        <a:defRPr sz="1800" b="1" kern="1200">
                          <a:solidFill>
                            <a:schemeClr val="lt1"/>
                          </a:solidFill>
                          <a:latin typeface="EYInterstate Light"/>
                        </a:defRPr>
                      </a:lvl4pPr>
                      <a:lvl5pPr marL="1828800" algn="l" defTabSz="914400" rtl="0" eaLnBrk="1" latinLnBrk="0" hangingPunct="1">
                        <a:defRPr sz="1800" b="1" kern="1200">
                          <a:solidFill>
                            <a:schemeClr val="lt1"/>
                          </a:solidFill>
                          <a:latin typeface="EYInterstate Light"/>
                        </a:defRPr>
                      </a:lvl5pPr>
                      <a:lvl6pPr marL="2286000" algn="l" defTabSz="914400" rtl="0" eaLnBrk="1" latinLnBrk="0" hangingPunct="1">
                        <a:defRPr sz="1800" b="1" kern="1200">
                          <a:solidFill>
                            <a:schemeClr val="lt1"/>
                          </a:solidFill>
                          <a:latin typeface="EYInterstate Light"/>
                        </a:defRPr>
                      </a:lvl6pPr>
                      <a:lvl7pPr marL="2743200" algn="l" defTabSz="914400" rtl="0" eaLnBrk="1" latinLnBrk="0" hangingPunct="1">
                        <a:defRPr sz="1800" b="1" kern="1200">
                          <a:solidFill>
                            <a:schemeClr val="lt1"/>
                          </a:solidFill>
                          <a:latin typeface="EYInterstate Light"/>
                        </a:defRPr>
                      </a:lvl7pPr>
                      <a:lvl8pPr marL="3200400" algn="l" defTabSz="914400" rtl="0" eaLnBrk="1" latinLnBrk="0" hangingPunct="1">
                        <a:defRPr sz="1800" b="1" kern="1200">
                          <a:solidFill>
                            <a:schemeClr val="lt1"/>
                          </a:solidFill>
                          <a:latin typeface="EYInterstate Light"/>
                        </a:defRPr>
                      </a:lvl8pPr>
                      <a:lvl9pPr marL="3657600" algn="l" defTabSz="914400" rtl="0" eaLnBrk="1" latinLnBrk="0" hangingPunct="1">
                        <a:defRPr sz="1800" b="1" kern="1200">
                          <a:solidFill>
                            <a:schemeClr val="lt1"/>
                          </a:solidFill>
                          <a:latin typeface="EYInterstate Light"/>
                        </a:defRPr>
                      </a:lvl9pPr>
                    </a:lstStyle>
                    <a:p>
                      <a:endParaRPr lang="en-IN" sz="1100" b="0" dirty="0">
                        <a:solidFill>
                          <a:schemeClr val="bg2"/>
                        </a:solidFill>
                        <a:latin typeface="Arial" panose="020B0604020202020204" pitchFamily="34" charset="0"/>
                        <a:cs typeface="Arial" panose="020B0604020202020204" pitchFamily="34" charset="0"/>
                      </a:endParaRPr>
                    </a:p>
                  </a:txBody>
                  <a:tcPr>
                    <a:lnL w="12700" cmpd="sng">
                      <a:noFill/>
                    </a:lnL>
                    <a:lnR w="9525" cap="flat" cmpd="sng" algn="ctr">
                      <a:noFill/>
                      <a:prstDash val="solid"/>
                      <a:round/>
                      <a:headEnd type="none" w="med" len="med"/>
                      <a:tailEnd type="none" w="med" len="med"/>
                    </a:lnR>
                    <a:lnT w="12700" cmpd="sng">
                      <a:noFill/>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b"/>
                      <a:r>
                        <a:rPr lang="en-IN" sz="1100" b="0" i="0" u="none" strike="noStrike" dirty="0">
                          <a:solidFill>
                            <a:srgbClr val="000000"/>
                          </a:solidFill>
                          <a:effectLst/>
                          <a:latin typeface="Arial" panose="020B0604020202020204" pitchFamily="34" charset="0"/>
                          <a:cs typeface="Arial" panose="020B0604020202020204" pitchFamily="34" charset="0"/>
                        </a:rPr>
                        <a:t>W1</a:t>
                      </a:r>
                    </a:p>
                  </a:txBody>
                  <a:tcPr marL="7620" marR="7620" marT="7620" marB="0" anchor="ctr">
                    <a:lnL w="9525" cap="flat" cmpd="sng" algn="ctr">
                      <a:noFill/>
                      <a:prstDash val="solid"/>
                      <a:round/>
                      <a:headEnd type="none" w="med" len="med"/>
                      <a:tailEnd type="none" w="med" len="med"/>
                    </a:lnL>
                    <a:lnR w="9525" cap="flat" cmpd="sng" algn="ctr">
                      <a:solidFill>
                        <a:schemeClr val="tx1"/>
                      </a:solid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tx2">
                        <a:lumMod val="40000"/>
                        <a:lumOff val="60000"/>
                      </a:schemeClr>
                    </a:solidFill>
                  </a:tcPr>
                </a:tc>
                <a:tc>
                  <a:txBody>
                    <a:bodyPr/>
                    <a:lstStyle/>
                    <a:p>
                      <a:pPr algn="ctr" fontAlgn="b"/>
                      <a:r>
                        <a:rPr lang="en-IN" sz="1100" b="0" i="0" u="none" strike="noStrike" dirty="0">
                          <a:solidFill>
                            <a:srgbClr val="000000"/>
                          </a:solidFill>
                          <a:effectLst/>
                          <a:latin typeface="Arial" panose="020B0604020202020204" pitchFamily="34" charset="0"/>
                          <a:cs typeface="Arial" panose="020B0604020202020204" pitchFamily="34" charset="0"/>
                        </a:rPr>
                        <a:t>W2</a:t>
                      </a:r>
                    </a:p>
                  </a:txBody>
                  <a:tcPr marL="7620" marR="7620" marT="7620" marB="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tx2">
                        <a:lumMod val="40000"/>
                        <a:lumOff val="60000"/>
                      </a:schemeClr>
                    </a:solidFill>
                  </a:tcPr>
                </a:tc>
                <a:tc>
                  <a:txBody>
                    <a:bodyPr/>
                    <a:lstStyle/>
                    <a:p>
                      <a:pPr algn="ctr" fontAlgn="b"/>
                      <a:r>
                        <a:rPr lang="en-IN" sz="1100" b="0" i="0" u="none" strike="noStrike" dirty="0">
                          <a:solidFill>
                            <a:srgbClr val="000000"/>
                          </a:solidFill>
                          <a:effectLst/>
                          <a:latin typeface="Arial" panose="020B0604020202020204" pitchFamily="34" charset="0"/>
                          <a:cs typeface="Arial" panose="020B0604020202020204" pitchFamily="34" charset="0"/>
                        </a:rPr>
                        <a:t>W3</a:t>
                      </a:r>
                    </a:p>
                  </a:txBody>
                  <a:tcPr marL="7620" marR="7620" marT="7620" marB="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tx2">
                        <a:lumMod val="40000"/>
                        <a:lumOff val="60000"/>
                      </a:schemeClr>
                    </a:solidFill>
                  </a:tcPr>
                </a:tc>
                <a:tc>
                  <a:txBody>
                    <a:bodyPr/>
                    <a:lstStyle/>
                    <a:p>
                      <a:pPr algn="ctr" fontAlgn="b"/>
                      <a:r>
                        <a:rPr lang="en-IN" sz="1100" b="0" i="0" u="none" strike="noStrike" dirty="0">
                          <a:solidFill>
                            <a:srgbClr val="000000"/>
                          </a:solidFill>
                          <a:effectLst/>
                          <a:latin typeface="Arial" panose="020B0604020202020204" pitchFamily="34" charset="0"/>
                          <a:cs typeface="Arial" panose="020B0604020202020204" pitchFamily="34" charset="0"/>
                        </a:rPr>
                        <a:t>W4</a:t>
                      </a:r>
                    </a:p>
                  </a:txBody>
                  <a:tcPr marL="7620" marR="7620" marT="7620" marB="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tx2">
                        <a:lumMod val="40000"/>
                        <a:lumOff val="60000"/>
                      </a:schemeClr>
                    </a:solidFill>
                  </a:tcPr>
                </a:tc>
                <a:tc>
                  <a:txBody>
                    <a:bodyPr/>
                    <a:lstStyle/>
                    <a:p>
                      <a:pPr algn="ctr" fontAlgn="b"/>
                      <a:r>
                        <a:rPr lang="en-IN" sz="1100" b="0" i="0" u="none" strike="noStrike" dirty="0">
                          <a:solidFill>
                            <a:srgbClr val="000000"/>
                          </a:solidFill>
                          <a:effectLst/>
                          <a:latin typeface="Arial" panose="020B0604020202020204" pitchFamily="34" charset="0"/>
                          <a:cs typeface="Arial" panose="020B0604020202020204" pitchFamily="34" charset="0"/>
                        </a:rPr>
                        <a:t>W5</a:t>
                      </a:r>
                    </a:p>
                  </a:txBody>
                  <a:tcPr marL="7620" marR="7620" marT="7620" marB="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tx2">
                        <a:lumMod val="40000"/>
                        <a:lumOff val="60000"/>
                      </a:schemeClr>
                    </a:solidFill>
                  </a:tcPr>
                </a:tc>
                <a:tc>
                  <a:txBody>
                    <a:bodyPr/>
                    <a:lstStyle/>
                    <a:p>
                      <a:pPr algn="ctr" fontAlgn="b"/>
                      <a:r>
                        <a:rPr lang="en-IN" sz="1100" b="0" i="0" u="none" strike="noStrike">
                          <a:solidFill>
                            <a:srgbClr val="000000"/>
                          </a:solidFill>
                          <a:effectLst/>
                          <a:latin typeface="Arial" panose="020B0604020202020204" pitchFamily="34" charset="0"/>
                          <a:cs typeface="Arial" panose="020B0604020202020204" pitchFamily="34" charset="0"/>
                        </a:rPr>
                        <a:t>W6</a:t>
                      </a:r>
                    </a:p>
                  </a:txBody>
                  <a:tcPr marL="7620" marR="7620" marT="7620" marB="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tx2">
                        <a:lumMod val="40000"/>
                        <a:lumOff val="60000"/>
                      </a:schemeClr>
                    </a:solidFill>
                  </a:tcPr>
                </a:tc>
                <a:tc>
                  <a:txBody>
                    <a:bodyPr/>
                    <a:lstStyle/>
                    <a:p>
                      <a:pPr algn="ctr" fontAlgn="b"/>
                      <a:r>
                        <a:rPr lang="en-IN" sz="1100" b="0" i="0" u="none" strike="noStrike">
                          <a:solidFill>
                            <a:srgbClr val="000000"/>
                          </a:solidFill>
                          <a:effectLst/>
                          <a:latin typeface="Arial" panose="020B0604020202020204" pitchFamily="34" charset="0"/>
                          <a:cs typeface="Arial" panose="020B0604020202020204" pitchFamily="34" charset="0"/>
                        </a:rPr>
                        <a:t>W7</a:t>
                      </a:r>
                    </a:p>
                  </a:txBody>
                  <a:tcPr marL="7620" marR="7620" marT="7620" marB="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tx2">
                        <a:lumMod val="40000"/>
                        <a:lumOff val="60000"/>
                      </a:schemeClr>
                    </a:solidFill>
                  </a:tcPr>
                </a:tc>
                <a:tc>
                  <a:txBody>
                    <a:bodyPr/>
                    <a:lstStyle/>
                    <a:p>
                      <a:pPr algn="ctr" fontAlgn="b"/>
                      <a:r>
                        <a:rPr lang="en-IN" sz="1100" b="0" i="0" u="none" strike="noStrike" dirty="0">
                          <a:solidFill>
                            <a:srgbClr val="000000"/>
                          </a:solidFill>
                          <a:effectLst/>
                          <a:latin typeface="Arial" panose="020B0604020202020204" pitchFamily="34" charset="0"/>
                          <a:cs typeface="Arial" panose="020B0604020202020204" pitchFamily="34" charset="0"/>
                        </a:rPr>
                        <a:t>W8</a:t>
                      </a:r>
                    </a:p>
                  </a:txBody>
                  <a:tcPr marL="7620" marR="7620" marT="7620" marB="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tx2">
                        <a:lumMod val="40000"/>
                        <a:lumOff val="60000"/>
                      </a:schemeClr>
                    </a:solidFill>
                  </a:tcPr>
                </a:tc>
                <a:tc>
                  <a:txBody>
                    <a:bodyPr/>
                    <a:lstStyle/>
                    <a:p>
                      <a:pPr algn="ctr" fontAlgn="b"/>
                      <a:r>
                        <a:rPr lang="en-IN" sz="1100" b="0" i="0" u="none" strike="noStrike" dirty="0">
                          <a:solidFill>
                            <a:srgbClr val="000000"/>
                          </a:solidFill>
                          <a:effectLst/>
                          <a:latin typeface="Arial" panose="020B0604020202020204" pitchFamily="34" charset="0"/>
                          <a:cs typeface="Arial" panose="020B0604020202020204" pitchFamily="34" charset="0"/>
                        </a:rPr>
                        <a:t>W9</a:t>
                      </a:r>
                    </a:p>
                  </a:txBody>
                  <a:tcPr marL="7620" marR="7620" marT="7620" marB="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tx2">
                        <a:lumMod val="40000"/>
                        <a:lumOff val="60000"/>
                      </a:schemeClr>
                    </a:solidFill>
                  </a:tcPr>
                </a:tc>
                <a:tc>
                  <a:txBody>
                    <a:bodyPr/>
                    <a:lstStyle/>
                    <a:p>
                      <a:pPr algn="ctr" fontAlgn="b"/>
                      <a:r>
                        <a:rPr lang="en-IN" sz="1100" b="0" i="0" u="none" strike="noStrike">
                          <a:solidFill>
                            <a:srgbClr val="000000"/>
                          </a:solidFill>
                          <a:effectLst/>
                          <a:latin typeface="Arial" panose="020B0604020202020204" pitchFamily="34" charset="0"/>
                          <a:cs typeface="Arial" panose="020B0604020202020204" pitchFamily="34" charset="0"/>
                        </a:rPr>
                        <a:t>W10</a:t>
                      </a:r>
                    </a:p>
                  </a:txBody>
                  <a:tcPr marL="7620" marR="7620" marT="7620" marB="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tx2">
                        <a:lumMod val="40000"/>
                        <a:lumOff val="60000"/>
                      </a:schemeClr>
                    </a:solidFill>
                  </a:tcPr>
                </a:tc>
                <a:tc>
                  <a:txBody>
                    <a:bodyPr/>
                    <a:lstStyle/>
                    <a:p>
                      <a:pPr algn="ctr" fontAlgn="b"/>
                      <a:r>
                        <a:rPr lang="en-IN" sz="1100" b="0" i="0" u="none" strike="noStrike">
                          <a:solidFill>
                            <a:srgbClr val="000000"/>
                          </a:solidFill>
                          <a:effectLst/>
                          <a:latin typeface="Arial" panose="020B0604020202020204" pitchFamily="34" charset="0"/>
                          <a:cs typeface="Arial" panose="020B0604020202020204" pitchFamily="34" charset="0"/>
                        </a:rPr>
                        <a:t>W11</a:t>
                      </a:r>
                    </a:p>
                  </a:txBody>
                  <a:tcPr marL="7620" marR="7620" marT="7620" marB="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tx2">
                        <a:lumMod val="40000"/>
                        <a:lumOff val="60000"/>
                      </a:schemeClr>
                    </a:solidFill>
                  </a:tcPr>
                </a:tc>
                <a:tc>
                  <a:txBody>
                    <a:bodyPr/>
                    <a:lstStyle/>
                    <a:p>
                      <a:pPr algn="ctr" fontAlgn="b"/>
                      <a:r>
                        <a:rPr lang="en-IN" sz="1100" b="0" i="0" u="none" strike="noStrike" dirty="0">
                          <a:solidFill>
                            <a:srgbClr val="000000"/>
                          </a:solidFill>
                          <a:effectLst/>
                          <a:latin typeface="Arial" panose="020B0604020202020204" pitchFamily="34" charset="0"/>
                          <a:cs typeface="Arial" panose="020B0604020202020204" pitchFamily="34" charset="0"/>
                        </a:rPr>
                        <a:t>W12</a:t>
                      </a:r>
                    </a:p>
                  </a:txBody>
                  <a:tcPr marL="7620" marR="7620" marT="7620" marB="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tx2">
                        <a:lumMod val="40000"/>
                        <a:lumOff val="60000"/>
                      </a:schemeClr>
                    </a:solidFill>
                  </a:tcPr>
                </a:tc>
                <a:tc>
                  <a:txBody>
                    <a:bodyPr/>
                    <a:lstStyle/>
                    <a:p>
                      <a:pPr algn="ctr" fontAlgn="b"/>
                      <a:r>
                        <a:rPr lang="en-IN" sz="1100" b="0" i="0" u="none" strike="noStrike">
                          <a:solidFill>
                            <a:srgbClr val="000000"/>
                          </a:solidFill>
                          <a:effectLst/>
                          <a:latin typeface="Arial" panose="020B0604020202020204" pitchFamily="34" charset="0"/>
                          <a:cs typeface="Arial" panose="020B0604020202020204" pitchFamily="34" charset="0"/>
                        </a:rPr>
                        <a:t>W13</a:t>
                      </a:r>
                    </a:p>
                  </a:txBody>
                  <a:tcPr marL="7620" marR="7620" marT="7620" marB="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tx2">
                        <a:lumMod val="40000"/>
                        <a:lumOff val="60000"/>
                      </a:schemeClr>
                    </a:solidFill>
                  </a:tcPr>
                </a:tc>
                <a:tc>
                  <a:txBody>
                    <a:bodyPr/>
                    <a:lstStyle/>
                    <a:p>
                      <a:pPr algn="ctr" fontAlgn="b"/>
                      <a:r>
                        <a:rPr lang="en-IN" sz="1100" b="0" i="0" u="none" strike="noStrike">
                          <a:solidFill>
                            <a:srgbClr val="000000"/>
                          </a:solidFill>
                          <a:effectLst/>
                          <a:latin typeface="Arial" panose="020B0604020202020204" pitchFamily="34" charset="0"/>
                          <a:cs typeface="Arial" panose="020B0604020202020204" pitchFamily="34" charset="0"/>
                        </a:rPr>
                        <a:t>W14</a:t>
                      </a:r>
                    </a:p>
                  </a:txBody>
                  <a:tcPr marL="7620" marR="7620" marT="7620" marB="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tx2">
                        <a:lumMod val="40000"/>
                        <a:lumOff val="60000"/>
                      </a:schemeClr>
                    </a:solidFill>
                  </a:tcPr>
                </a:tc>
                <a:tc>
                  <a:txBody>
                    <a:bodyPr/>
                    <a:lstStyle/>
                    <a:p>
                      <a:pPr algn="ctr" fontAlgn="b"/>
                      <a:r>
                        <a:rPr lang="en-IN" sz="1100" b="0" i="0" u="none" strike="noStrike" dirty="0">
                          <a:solidFill>
                            <a:srgbClr val="000000"/>
                          </a:solidFill>
                          <a:effectLst/>
                          <a:latin typeface="Arial" panose="020B0604020202020204" pitchFamily="34" charset="0"/>
                          <a:cs typeface="Arial" panose="020B0604020202020204" pitchFamily="34" charset="0"/>
                        </a:rPr>
                        <a:t>W15</a:t>
                      </a:r>
                    </a:p>
                  </a:txBody>
                  <a:tcPr marL="7620" marR="7620" marT="7620" marB="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tx2">
                        <a:lumMod val="40000"/>
                        <a:lumOff val="60000"/>
                      </a:schemeClr>
                    </a:solidFill>
                  </a:tcPr>
                </a:tc>
                <a:tc>
                  <a:txBody>
                    <a:bodyPr/>
                    <a:lstStyle/>
                    <a:p>
                      <a:pPr algn="ctr" fontAlgn="b"/>
                      <a:r>
                        <a:rPr lang="en-IN" sz="1100" b="0" i="0" u="none" strike="noStrike" dirty="0">
                          <a:solidFill>
                            <a:srgbClr val="000000"/>
                          </a:solidFill>
                          <a:effectLst/>
                          <a:latin typeface="Arial" panose="020B0604020202020204" pitchFamily="34" charset="0"/>
                          <a:cs typeface="Arial" panose="020B0604020202020204" pitchFamily="34" charset="0"/>
                        </a:rPr>
                        <a:t>W16</a:t>
                      </a:r>
                    </a:p>
                  </a:txBody>
                  <a:tcPr marL="7620" marR="7620" marT="7620" marB="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tx2">
                        <a:lumMod val="40000"/>
                        <a:lumOff val="60000"/>
                      </a:schemeClr>
                    </a:solidFill>
                  </a:tcPr>
                </a:tc>
                <a:tc>
                  <a:txBody>
                    <a:bodyPr/>
                    <a:lstStyle/>
                    <a:p>
                      <a:pPr algn="ctr" fontAlgn="b"/>
                      <a:r>
                        <a:rPr lang="en-IN" sz="1100" b="0" i="0" u="none" strike="noStrike" dirty="0">
                          <a:solidFill>
                            <a:srgbClr val="000000"/>
                          </a:solidFill>
                          <a:effectLst/>
                          <a:latin typeface="Arial" panose="020B0604020202020204" pitchFamily="34" charset="0"/>
                          <a:cs typeface="Arial" panose="020B0604020202020204" pitchFamily="34" charset="0"/>
                        </a:rPr>
                        <a:t>W17</a:t>
                      </a:r>
                    </a:p>
                  </a:txBody>
                  <a:tcPr marL="7620" marR="7620" marT="7620" marB="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tx2">
                        <a:lumMod val="40000"/>
                        <a:lumOff val="60000"/>
                      </a:schemeClr>
                    </a:solidFill>
                  </a:tcPr>
                </a:tc>
                <a:tc>
                  <a:txBody>
                    <a:bodyPr/>
                    <a:lstStyle/>
                    <a:p>
                      <a:pPr algn="ctr" fontAlgn="b"/>
                      <a:r>
                        <a:rPr lang="en-IN" sz="1100" b="0" i="0" u="none" strike="noStrike">
                          <a:solidFill>
                            <a:srgbClr val="000000"/>
                          </a:solidFill>
                          <a:effectLst/>
                          <a:latin typeface="Arial" panose="020B0604020202020204" pitchFamily="34" charset="0"/>
                          <a:cs typeface="Arial" panose="020B0604020202020204" pitchFamily="34" charset="0"/>
                        </a:rPr>
                        <a:t>W18</a:t>
                      </a:r>
                    </a:p>
                  </a:txBody>
                  <a:tcPr marL="7620" marR="7620" marT="7620" marB="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tx2">
                        <a:lumMod val="40000"/>
                        <a:lumOff val="60000"/>
                      </a:schemeClr>
                    </a:solidFill>
                  </a:tcPr>
                </a:tc>
                <a:tc>
                  <a:txBody>
                    <a:bodyPr/>
                    <a:lstStyle/>
                    <a:p>
                      <a:pPr algn="ctr" fontAlgn="b"/>
                      <a:r>
                        <a:rPr lang="en-IN" sz="1100" b="0" i="0" u="none" strike="noStrike" dirty="0">
                          <a:solidFill>
                            <a:srgbClr val="000000"/>
                          </a:solidFill>
                          <a:effectLst/>
                          <a:latin typeface="Arial" panose="020B0604020202020204" pitchFamily="34" charset="0"/>
                          <a:cs typeface="Arial" panose="020B0604020202020204" pitchFamily="34" charset="0"/>
                        </a:rPr>
                        <a:t>W19</a:t>
                      </a:r>
                    </a:p>
                  </a:txBody>
                  <a:tcPr marL="7620" marR="7620" marT="7620" marB="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tx2">
                        <a:lumMod val="40000"/>
                        <a:lumOff val="60000"/>
                      </a:schemeClr>
                    </a:solidFill>
                  </a:tcPr>
                </a:tc>
                <a:tc>
                  <a:txBody>
                    <a:bodyPr/>
                    <a:lstStyle/>
                    <a:p>
                      <a:pPr algn="ctr" fontAlgn="b"/>
                      <a:r>
                        <a:rPr lang="en-IN" sz="1100" b="0" i="0" u="none" strike="noStrike">
                          <a:solidFill>
                            <a:srgbClr val="000000"/>
                          </a:solidFill>
                          <a:effectLst/>
                          <a:latin typeface="Arial" panose="020B0604020202020204" pitchFamily="34" charset="0"/>
                          <a:cs typeface="Arial" panose="020B0604020202020204" pitchFamily="34" charset="0"/>
                        </a:rPr>
                        <a:t>W20</a:t>
                      </a:r>
                    </a:p>
                  </a:txBody>
                  <a:tcPr marL="7620" marR="7620" marT="7620" marB="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tx2">
                        <a:lumMod val="40000"/>
                        <a:lumOff val="60000"/>
                      </a:schemeClr>
                    </a:solidFill>
                  </a:tcPr>
                </a:tc>
                <a:tc>
                  <a:txBody>
                    <a:bodyPr/>
                    <a:lstStyle/>
                    <a:p>
                      <a:pPr algn="ctr" fontAlgn="b"/>
                      <a:r>
                        <a:rPr lang="en-IN" sz="1100" b="0" i="0" u="none" strike="noStrike" dirty="0">
                          <a:solidFill>
                            <a:srgbClr val="000000"/>
                          </a:solidFill>
                          <a:effectLst/>
                          <a:latin typeface="Arial" panose="020B0604020202020204" pitchFamily="34" charset="0"/>
                          <a:cs typeface="Arial" panose="020B0604020202020204" pitchFamily="34" charset="0"/>
                        </a:rPr>
                        <a:t>W21</a:t>
                      </a:r>
                    </a:p>
                  </a:txBody>
                  <a:tcPr marL="7620" marR="7620" marT="7620" marB="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tx2">
                        <a:lumMod val="40000"/>
                        <a:lumOff val="60000"/>
                      </a:schemeClr>
                    </a:solidFill>
                  </a:tcPr>
                </a:tc>
                <a:tc>
                  <a:txBody>
                    <a:bodyPr/>
                    <a:lstStyle/>
                    <a:p>
                      <a:pPr algn="ctr" fontAlgn="b"/>
                      <a:r>
                        <a:rPr lang="en-IN" sz="1100" b="0" i="0" u="none" strike="noStrike" dirty="0">
                          <a:solidFill>
                            <a:srgbClr val="000000"/>
                          </a:solidFill>
                          <a:effectLst/>
                          <a:latin typeface="Arial" panose="020B0604020202020204" pitchFamily="34" charset="0"/>
                          <a:cs typeface="Arial" panose="020B0604020202020204" pitchFamily="34" charset="0"/>
                        </a:rPr>
                        <a:t>W22</a:t>
                      </a:r>
                    </a:p>
                  </a:txBody>
                  <a:tcPr marL="7620" marR="7620" marT="7620" marB="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tx2">
                        <a:lumMod val="40000"/>
                        <a:lumOff val="60000"/>
                      </a:schemeClr>
                    </a:solidFill>
                  </a:tcPr>
                </a:tc>
                <a:tc>
                  <a:txBody>
                    <a:bodyPr/>
                    <a:lstStyle/>
                    <a:p>
                      <a:pPr algn="ctr" fontAlgn="b"/>
                      <a:r>
                        <a:rPr lang="en-IN" sz="1100" b="0" i="0" u="none" strike="noStrike" dirty="0">
                          <a:solidFill>
                            <a:srgbClr val="000000"/>
                          </a:solidFill>
                          <a:effectLst/>
                          <a:latin typeface="Arial" panose="020B0604020202020204" pitchFamily="34" charset="0"/>
                          <a:cs typeface="Arial" panose="020B0604020202020204" pitchFamily="34" charset="0"/>
                        </a:rPr>
                        <a:t>W23</a:t>
                      </a:r>
                    </a:p>
                  </a:txBody>
                  <a:tcPr marL="7620" marR="7620" marT="7620" marB="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tx2">
                        <a:lumMod val="40000"/>
                        <a:lumOff val="60000"/>
                      </a:schemeClr>
                    </a:solidFill>
                  </a:tcPr>
                </a:tc>
                <a:tc>
                  <a:txBody>
                    <a:bodyPr/>
                    <a:lstStyle/>
                    <a:p>
                      <a:pPr algn="ctr" fontAlgn="b"/>
                      <a:r>
                        <a:rPr lang="en-IN" sz="1100" b="0" i="0" u="none" strike="noStrike" dirty="0">
                          <a:solidFill>
                            <a:srgbClr val="000000"/>
                          </a:solidFill>
                          <a:effectLst/>
                          <a:latin typeface="Arial" panose="020B0604020202020204" pitchFamily="34" charset="0"/>
                          <a:cs typeface="Arial" panose="020B0604020202020204" pitchFamily="34" charset="0"/>
                        </a:rPr>
                        <a:t>W24</a:t>
                      </a:r>
                    </a:p>
                  </a:txBody>
                  <a:tcPr marL="7620" marR="7620" marT="7620" marB="0" anchor="ctr">
                    <a:lnL w="9525" cap="flat" cmpd="sng" algn="ctr">
                      <a:solidFill>
                        <a:schemeClr val="tx1"/>
                      </a:solidFill>
                      <a:prstDash val="solid"/>
                      <a:round/>
                      <a:headEnd type="none" w="med" len="med"/>
                      <a:tailEnd type="none" w="med" len="med"/>
                    </a:lnL>
                    <a:lnR w="12700" cmpd="sng">
                      <a:noFill/>
                    </a:lnR>
                    <a:lnT w="28575" cap="flat" cmpd="sng" algn="ctr">
                      <a:noFill/>
                      <a:prstDash val="solid"/>
                      <a:round/>
                      <a:headEnd type="none" w="med" len="med"/>
                      <a:tailEnd type="none" w="med" len="med"/>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tx2">
                        <a:lumMod val="40000"/>
                        <a:lumOff val="60000"/>
                      </a:schemeClr>
                    </a:solidFill>
                  </a:tcPr>
                </a:tc>
                <a:extLst>
                  <a:ext uri="{0D108BD9-81ED-4DB2-BD59-A6C34878D82A}">
                    <a16:rowId xmlns:a16="http://schemas.microsoft.com/office/drawing/2014/main" val="566795547"/>
                  </a:ext>
                </a:extLst>
              </a:tr>
              <a:tr h="585887">
                <a:tc>
                  <a:txBody>
                    <a:bodyPr/>
                    <a:lstStyle>
                      <a:lvl1pPr marL="0" algn="l" defTabSz="914400" rtl="0" eaLnBrk="1" latinLnBrk="0" hangingPunct="1">
                        <a:defRPr sz="1800" kern="1200">
                          <a:solidFill>
                            <a:schemeClr val="dk1"/>
                          </a:solidFill>
                          <a:latin typeface="EYInterstate Light"/>
                        </a:defRPr>
                      </a:lvl1pPr>
                      <a:lvl2pPr marL="457200" algn="l" defTabSz="914400" rtl="0" eaLnBrk="1" latinLnBrk="0" hangingPunct="1">
                        <a:defRPr sz="1800" kern="1200">
                          <a:solidFill>
                            <a:schemeClr val="dk1"/>
                          </a:solidFill>
                          <a:latin typeface="EYInterstate Light"/>
                        </a:defRPr>
                      </a:lvl2pPr>
                      <a:lvl3pPr marL="914400" algn="l" defTabSz="914400" rtl="0" eaLnBrk="1" latinLnBrk="0" hangingPunct="1">
                        <a:defRPr sz="1800" kern="1200">
                          <a:solidFill>
                            <a:schemeClr val="dk1"/>
                          </a:solidFill>
                          <a:latin typeface="EYInterstate Light"/>
                        </a:defRPr>
                      </a:lvl3pPr>
                      <a:lvl4pPr marL="1371600" algn="l" defTabSz="914400" rtl="0" eaLnBrk="1" latinLnBrk="0" hangingPunct="1">
                        <a:defRPr sz="1800" kern="1200">
                          <a:solidFill>
                            <a:schemeClr val="dk1"/>
                          </a:solidFill>
                          <a:latin typeface="EYInterstate Light"/>
                        </a:defRPr>
                      </a:lvl4pPr>
                      <a:lvl5pPr marL="1828800" algn="l" defTabSz="914400" rtl="0" eaLnBrk="1" latinLnBrk="0" hangingPunct="1">
                        <a:defRPr sz="1800" kern="1200">
                          <a:solidFill>
                            <a:schemeClr val="dk1"/>
                          </a:solidFill>
                          <a:latin typeface="EYInterstate Light"/>
                        </a:defRPr>
                      </a:lvl5pPr>
                      <a:lvl6pPr marL="2286000" algn="l" defTabSz="914400" rtl="0" eaLnBrk="1" latinLnBrk="0" hangingPunct="1">
                        <a:defRPr sz="1800" kern="1200">
                          <a:solidFill>
                            <a:schemeClr val="dk1"/>
                          </a:solidFill>
                          <a:latin typeface="EYInterstate Light"/>
                        </a:defRPr>
                      </a:lvl6pPr>
                      <a:lvl7pPr marL="2743200" algn="l" defTabSz="914400" rtl="0" eaLnBrk="1" latinLnBrk="0" hangingPunct="1">
                        <a:defRPr sz="1800" kern="1200">
                          <a:solidFill>
                            <a:schemeClr val="dk1"/>
                          </a:solidFill>
                          <a:latin typeface="EYInterstate Light"/>
                        </a:defRPr>
                      </a:lvl7pPr>
                      <a:lvl8pPr marL="3200400" algn="l" defTabSz="914400" rtl="0" eaLnBrk="1" latinLnBrk="0" hangingPunct="1">
                        <a:defRPr sz="1800" kern="1200">
                          <a:solidFill>
                            <a:schemeClr val="dk1"/>
                          </a:solidFill>
                          <a:latin typeface="EYInterstate Light"/>
                        </a:defRPr>
                      </a:lvl8pPr>
                      <a:lvl9pPr marL="3657600" algn="l" defTabSz="914400" rtl="0" eaLnBrk="1" latinLnBrk="0" hangingPunct="1">
                        <a:defRPr sz="1800" kern="1200">
                          <a:solidFill>
                            <a:schemeClr val="dk1"/>
                          </a:solidFill>
                          <a:latin typeface="EYInterstate Light"/>
                        </a:defRPr>
                      </a:lvl9pPr>
                    </a:lstStyle>
                    <a:p>
                      <a:r>
                        <a:rPr lang="en-IN" sz="1100" b="0" dirty="0">
                          <a:solidFill>
                            <a:schemeClr val="bg2"/>
                          </a:solidFill>
                          <a:latin typeface="Arial" panose="020B0604020202020204" pitchFamily="34" charset="0"/>
                          <a:cs typeface="Arial" panose="020B0604020202020204" pitchFamily="34" charset="0"/>
                        </a:rPr>
                        <a:t>1.Portfolio number validation</a:t>
                      </a:r>
                    </a:p>
                  </a:txBody>
                  <a:tcPr anchor="ctr">
                    <a:lnL w="12700" cmpd="sng">
                      <a:noFill/>
                    </a:lnL>
                    <a:lnR w="9525" cap="flat" cmpd="sng" algn="ctr">
                      <a:solidFill>
                        <a:schemeClr val="tx1">
                          <a:lumMod val="85000"/>
                        </a:schemeClr>
                      </a:solidFill>
                      <a:prstDash val="solid"/>
                      <a:round/>
                      <a:headEnd type="none" w="med" len="med"/>
                      <a:tailEnd type="none" w="med" len="med"/>
                    </a:lnR>
                    <a:lnT w="28575" cap="flat" cmpd="sng" algn="ctr">
                      <a:solidFill>
                        <a:schemeClr val="tx2"/>
                      </a:solidFill>
                      <a:prstDash val="solid"/>
                      <a:round/>
                      <a:headEnd type="none" w="med" len="med"/>
                      <a:tailEnd type="none" w="med" len="med"/>
                    </a:lnT>
                    <a:lnB w="952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tc>
                  <a:txBody>
                    <a:bodyPr/>
                    <a:lstStyle>
                      <a:lvl1pPr marL="0" algn="l" defTabSz="914400" rtl="0" eaLnBrk="1" latinLnBrk="0" hangingPunct="1">
                        <a:defRPr sz="1800" kern="1200">
                          <a:solidFill>
                            <a:schemeClr val="dk1"/>
                          </a:solidFill>
                          <a:latin typeface="EYInterstate Light"/>
                        </a:defRPr>
                      </a:lvl1pPr>
                      <a:lvl2pPr marL="457200" algn="l" defTabSz="914400" rtl="0" eaLnBrk="1" latinLnBrk="0" hangingPunct="1">
                        <a:defRPr sz="1800" kern="1200">
                          <a:solidFill>
                            <a:schemeClr val="dk1"/>
                          </a:solidFill>
                          <a:latin typeface="EYInterstate Light"/>
                        </a:defRPr>
                      </a:lvl2pPr>
                      <a:lvl3pPr marL="914400" algn="l" defTabSz="914400" rtl="0" eaLnBrk="1" latinLnBrk="0" hangingPunct="1">
                        <a:defRPr sz="1800" kern="1200">
                          <a:solidFill>
                            <a:schemeClr val="dk1"/>
                          </a:solidFill>
                          <a:latin typeface="EYInterstate Light"/>
                        </a:defRPr>
                      </a:lvl3pPr>
                      <a:lvl4pPr marL="1371600" algn="l" defTabSz="914400" rtl="0" eaLnBrk="1" latinLnBrk="0" hangingPunct="1">
                        <a:defRPr sz="1800" kern="1200">
                          <a:solidFill>
                            <a:schemeClr val="dk1"/>
                          </a:solidFill>
                          <a:latin typeface="EYInterstate Light"/>
                        </a:defRPr>
                      </a:lvl4pPr>
                      <a:lvl5pPr marL="1828800" algn="l" defTabSz="914400" rtl="0" eaLnBrk="1" latinLnBrk="0" hangingPunct="1">
                        <a:defRPr sz="1800" kern="1200">
                          <a:solidFill>
                            <a:schemeClr val="dk1"/>
                          </a:solidFill>
                          <a:latin typeface="EYInterstate Light"/>
                        </a:defRPr>
                      </a:lvl5pPr>
                      <a:lvl6pPr marL="2286000" algn="l" defTabSz="914400" rtl="0" eaLnBrk="1" latinLnBrk="0" hangingPunct="1">
                        <a:defRPr sz="1800" kern="1200">
                          <a:solidFill>
                            <a:schemeClr val="dk1"/>
                          </a:solidFill>
                          <a:latin typeface="EYInterstate Light"/>
                        </a:defRPr>
                      </a:lvl6pPr>
                      <a:lvl7pPr marL="2743200" algn="l" defTabSz="914400" rtl="0" eaLnBrk="1" latinLnBrk="0" hangingPunct="1">
                        <a:defRPr sz="1800" kern="1200">
                          <a:solidFill>
                            <a:schemeClr val="dk1"/>
                          </a:solidFill>
                          <a:latin typeface="EYInterstate Light"/>
                        </a:defRPr>
                      </a:lvl7pPr>
                      <a:lvl8pPr marL="3200400" algn="l" defTabSz="914400" rtl="0" eaLnBrk="1" latinLnBrk="0" hangingPunct="1">
                        <a:defRPr sz="1800" kern="1200">
                          <a:solidFill>
                            <a:schemeClr val="dk1"/>
                          </a:solidFill>
                          <a:latin typeface="EYInterstate Light"/>
                        </a:defRPr>
                      </a:lvl8pPr>
                      <a:lvl9pPr marL="3657600" algn="l" defTabSz="914400" rtl="0" eaLnBrk="1" latinLnBrk="0" hangingPunct="1">
                        <a:defRPr sz="1800" kern="1200">
                          <a:solidFill>
                            <a:schemeClr val="dk1"/>
                          </a:solidFill>
                          <a:latin typeface="EYInterstate Light"/>
                        </a:defRPr>
                      </a:lvl9pPr>
                    </a:lstStyle>
                    <a:p>
                      <a:endParaRPr lang="en-IN" sz="1100" b="0" dirty="0">
                        <a:latin typeface="Arial" panose="020B0604020202020204" pitchFamily="34" charset="0"/>
                        <a:cs typeface="Arial" panose="020B0604020202020204" pitchFamily="34" charset="0"/>
                      </a:endParaRPr>
                    </a:p>
                  </a:txBody>
                  <a:tcPr>
                    <a:lnL w="9525" cap="flat" cmpd="sng" algn="ctr">
                      <a:solidFill>
                        <a:schemeClr val="tx1">
                          <a:lumMod val="85000"/>
                        </a:schemeClr>
                      </a:solidFill>
                      <a:prstDash val="solid"/>
                      <a:round/>
                      <a:headEnd type="none" w="med" len="med"/>
                      <a:tailEnd type="none" w="med" len="med"/>
                    </a:lnL>
                    <a:lnR w="9525" cap="flat" cmpd="sng" algn="ctr">
                      <a:solidFill>
                        <a:schemeClr val="tx1">
                          <a:lumMod val="85000"/>
                        </a:schemeClr>
                      </a:solidFill>
                      <a:prstDash val="solid"/>
                      <a:round/>
                      <a:headEnd type="none" w="med" len="med"/>
                      <a:tailEnd type="none" w="med" len="med"/>
                    </a:lnR>
                    <a:lnT w="28575" cap="flat" cmpd="sng" algn="ctr">
                      <a:solidFill>
                        <a:schemeClr val="tx2"/>
                      </a:solidFill>
                      <a:prstDash val="solid"/>
                      <a:round/>
                      <a:headEnd type="none" w="med" len="med"/>
                      <a:tailEnd type="none" w="med" len="med"/>
                    </a:lnT>
                    <a:lnB w="952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75000"/>
                      </a:schemeClr>
                    </a:solidFill>
                  </a:tcPr>
                </a:tc>
                <a:tc>
                  <a:txBody>
                    <a:bodyPr/>
                    <a:lstStyle/>
                    <a:p>
                      <a:endParaRPr lang="en-IN" sz="1100" b="0" dirty="0">
                        <a:latin typeface="Arial" panose="020B0604020202020204" pitchFamily="34" charset="0"/>
                        <a:cs typeface="Arial" panose="020B0604020202020204" pitchFamily="34" charset="0"/>
                      </a:endParaRPr>
                    </a:p>
                  </a:txBody>
                  <a:tcPr>
                    <a:lnL w="9525" cap="flat" cmpd="sng" algn="ctr">
                      <a:solidFill>
                        <a:schemeClr val="tx1">
                          <a:lumMod val="85000"/>
                        </a:schemeClr>
                      </a:solidFill>
                      <a:prstDash val="solid"/>
                      <a:round/>
                      <a:headEnd type="none" w="med" len="med"/>
                      <a:tailEnd type="none" w="med" len="med"/>
                    </a:lnL>
                    <a:lnR w="9525" cap="flat" cmpd="sng" algn="ctr">
                      <a:solidFill>
                        <a:schemeClr val="tx1">
                          <a:lumMod val="85000"/>
                        </a:schemeClr>
                      </a:solidFill>
                      <a:prstDash val="solid"/>
                      <a:round/>
                      <a:headEnd type="none" w="med" len="med"/>
                      <a:tailEnd type="none" w="med" len="med"/>
                    </a:lnR>
                    <a:lnT w="28575" cap="flat" cmpd="sng" algn="ctr">
                      <a:solidFill>
                        <a:schemeClr val="tx2"/>
                      </a:solidFill>
                      <a:prstDash val="solid"/>
                      <a:round/>
                      <a:headEnd type="none" w="med" len="med"/>
                      <a:tailEnd type="none" w="med" len="med"/>
                    </a:lnT>
                    <a:lnB w="952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75000"/>
                      </a:schemeClr>
                    </a:solidFill>
                  </a:tcPr>
                </a:tc>
                <a:tc>
                  <a:txBody>
                    <a:bodyPr/>
                    <a:lstStyle/>
                    <a:p>
                      <a:endParaRPr lang="en-IN" sz="1100" b="0" dirty="0">
                        <a:latin typeface="Arial" panose="020B0604020202020204" pitchFamily="34" charset="0"/>
                        <a:cs typeface="Arial" panose="020B0604020202020204" pitchFamily="34" charset="0"/>
                      </a:endParaRPr>
                    </a:p>
                  </a:txBody>
                  <a:tcPr>
                    <a:lnL w="9525" cap="flat" cmpd="sng" algn="ctr">
                      <a:solidFill>
                        <a:schemeClr val="tx1">
                          <a:lumMod val="85000"/>
                        </a:schemeClr>
                      </a:solidFill>
                      <a:prstDash val="solid"/>
                      <a:round/>
                      <a:headEnd type="none" w="med" len="med"/>
                      <a:tailEnd type="none" w="med" len="med"/>
                    </a:lnL>
                    <a:lnR w="9525" cap="flat" cmpd="sng" algn="ctr">
                      <a:solidFill>
                        <a:schemeClr val="tx1">
                          <a:lumMod val="85000"/>
                        </a:schemeClr>
                      </a:solidFill>
                      <a:prstDash val="solid"/>
                      <a:round/>
                      <a:headEnd type="none" w="med" len="med"/>
                      <a:tailEnd type="none" w="med" len="med"/>
                    </a:lnR>
                    <a:lnT w="28575" cap="flat" cmpd="sng" algn="ctr">
                      <a:solidFill>
                        <a:schemeClr val="tx2"/>
                      </a:solidFill>
                      <a:prstDash val="solid"/>
                      <a:round/>
                      <a:headEnd type="none" w="med" len="med"/>
                      <a:tailEnd type="none" w="med" len="med"/>
                    </a:lnT>
                    <a:lnB w="952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75000"/>
                      </a:schemeClr>
                    </a:solidFill>
                  </a:tcPr>
                </a:tc>
                <a:tc>
                  <a:txBody>
                    <a:bodyPr/>
                    <a:lstStyle/>
                    <a:p>
                      <a:endParaRPr lang="en-IN" sz="1100" b="0" dirty="0">
                        <a:latin typeface="Arial" panose="020B0604020202020204" pitchFamily="34" charset="0"/>
                        <a:cs typeface="Arial" panose="020B0604020202020204" pitchFamily="34" charset="0"/>
                      </a:endParaRPr>
                    </a:p>
                  </a:txBody>
                  <a:tcPr>
                    <a:lnL w="9525" cap="flat" cmpd="sng" algn="ctr">
                      <a:solidFill>
                        <a:schemeClr val="tx1">
                          <a:lumMod val="85000"/>
                        </a:schemeClr>
                      </a:solidFill>
                      <a:prstDash val="solid"/>
                      <a:round/>
                      <a:headEnd type="none" w="med" len="med"/>
                      <a:tailEnd type="none" w="med" len="med"/>
                    </a:lnL>
                    <a:lnR w="9525" cap="flat" cmpd="sng" algn="ctr">
                      <a:solidFill>
                        <a:schemeClr val="tx1">
                          <a:lumMod val="85000"/>
                        </a:schemeClr>
                      </a:solidFill>
                      <a:prstDash val="solid"/>
                      <a:round/>
                      <a:headEnd type="none" w="med" len="med"/>
                      <a:tailEnd type="none" w="med" len="med"/>
                    </a:lnR>
                    <a:lnT w="28575" cap="flat" cmpd="sng" algn="ctr">
                      <a:solidFill>
                        <a:schemeClr val="tx2"/>
                      </a:solidFill>
                      <a:prstDash val="solid"/>
                      <a:round/>
                      <a:headEnd type="none" w="med" len="med"/>
                      <a:tailEnd type="none" w="med" len="med"/>
                    </a:lnT>
                    <a:lnB w="952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75000"/>
                      </a:schemeClr>
                    </a:solidFill>
                  </a:tcPr>
                </a:tc>
                <a:tc>
                  <a:txBody>
                    <a:bodyPr/>
                    <a:lstStyle>
                      <a:lvl1pPr marL="0" algn="l" defTabSz="914400" rtl="0" eaLnBrk="1" latinLnBrk="0" hangingPunct="1">
                        <a:defRPr sz="1800" kern="1200">
                          <a:solidFill>
                            <a:schemeClr val="dk1"/>
                          </a:solidFill>
                          <a:latin typeface="EYInterstate Light"/>
                        </a:defRPr>
                      </a:lvl1pPr>
                      <a:lvl2pPr marL="457200" algn="l" defTabSz="914400" rtl="0" eaLnBrk="1" latinLnBrk="0" hangingPunct="1">
                        <a:defRPr sz="1800" kern="1200">
                          <a:solidFill>
                            <a:schemeClr val="dk1"/>
                          </a:solidFill>
                          <a:latin typeface="EYInterstate Light"/>
                        </a:defRPr>
                      </a:lvl2pPr>
                      <a:lvl3pPr marL="914400" algn="l" defTabSz="914400" rtl="0" eaLnBrk="1" latinLnBrk="0" hangingPunct="1">
                        <a:defRPr sz="1800" kern="1200">
                          <a:solidFill>
                            <a:schemeClr val="dk1"/>
                          </a:solidFill>
                          <a:latin typeface="EYInterstate Light"/>
                        </a:defRPr>
                      </a:lvl3pPr>
                      <a:lvl4pPr marL="1371600" algn="l" defTabSz="914400" rtl="0" eaLnBrk="1" latinLnBrk="0" hangingPunct="1">
                        <a:defRPr sz="1800" kern="1200">
                          <a:solidFill>
                            <a:schemeClr val="dk1"/>
                          </a:solidFill>
                          <a:latin typeface="EYInterstate Light"/>
                        </a:defRPr>
                      </a:lvl4pPr>
                      <a:lvl5pPr marL="1828800" algn="l" defTabSz="914400" rtl="0" eaLnBrk="1" latinLnBrk="0" hangingPunct="1">
                        <a:defRPr sz="1800" kern="1200">
                          <a:solidFill>
                            <a:schemeClr val="dk1"/>
                          </a:solidFill>
                          <a:latin typeface="EYInterstate Light"/>
                        </a:defRPr>
                      </a:lvl5pPr>
                      <a:lvl6pPr marL="2286000" algn="l" defTabSz="914400" rtl="0" eaLnBrk="1" latinLnBrk="0" hangingPunct="1">
                        <a:defRPr sz="1800" kern="1200">
                          <a:solidFill>
                            <a:schemeClr val="dk1"/>
                          </a:solidFill>
                          <a:latin typeface="EYInterstate Light"/>
                        </a:defRPr>
                      </a:lvl6pPr>
                      <a:lvl7pPr marL="2743200" algn="l" defTabSz="914400" rtl="0" eaLnBrk="1" latinLnBrk="0" hangingPunct="1">
                        <a:defRPr sz="1800" kern="1200">
                          <a:solidFill>
                            <a:schemeClr val="dk1"/>
                          </a:solidFill>
                          <a:latin typeface="EYInterstate Light"/>
                        </a:defRPr>
                      </a:lvl7pPr>
                      <a:lvl8pPr marL="3200400" algn="l" defTabSz="914400" rtl="0" eaLnBrk="1" latinLnBrk="0" hangingPunct="1">
                        <a:defRPr sz="1800" kern="1200">
                          <a:solidFill>
                            <a:schemeClr val="dk1"/>
                          </a:solidFill>
                          <a:latin typeface="EYInterstate Light"/>
                        </a:defRPr>
                      </a:lvl8pPr>
                      <a:lvl9pPr marL="3657600" algn="l" defTabSz="914400" rtl="0" eaLnBrk="1" latinLnBrk="0" hangingPunct="1">
                        <a:defRPr sz="1800" kern="1200">
                          <a:solidFill>
                            <a:schemeClr val="dk1"/>
                          </a:solidFill>
                          <a:latin typeface="EYInterstate Light"/>
                        </a:defRPr>
                      </a:lvl9pPr>
                    </a:lstStyle>
                    <a:p>
                      <a:endParaRPr lang="en-IN" sz="1100" b="0" dirty="0">
                        <a:latin typeface="Arial" panose="020B0604020202020204" pitchFamily="34" charset="0"/>
                        <a:cs typeface="Arial" panose="020B0604020202020204" pitchFamily="34" charset="0"/>
                      </a:endParaRPr>
                    </a:p>
                  </a:txBody>
                  <a:tcPr>
                    <a:lnL w="9525" cap="flat" cmpd="sng" algn="ctr">
                      <a:solidFill>
                        <a:schemeClr val="tx1">
                          <a:lumMod val="85000"/>
                        </a:schemeClr>
                      </a:solidFill>
                      <a:prstDash val="solid"/>
                      <a:round/>
                      <a:headEnd type="none" w="med" len="med"/>
                      <a:tailEnd type="none" w="med" len="med"/>
                    </a:lnL>
                    <a:lnR w="9525" cap="flat" cmpd="sng" algn="ctr">
                      <a:solidFill>
                        <a:schemeClr val="tx1">
                          <a:lumMod val="85000"/>
                        </a:schemeClr>
                      </a:solidFill>
                      <a:prstDash val="solid"/>
                      <a:round/>
                      <a:headEnd type="none" w="med" len="med"/>
                      <a:tailEnd type="none" w="med" len="med"/>
                    </a:lnR>
                    <a:lnT w="28575" cap="flat" cmpd="sng" algn="ctr">
                      <a:solidFill>
                        <a:schemeClr val="tx2"/>
                      </a:solidFill>
                      <a:prstDash val="solid"/>
                      <a:round/>
                      <a:headEnd type="none" w="med" len="med"/>
                      <a:tailEnd type="none" w="med" len="med"/>
                    </a:lnT>
                    <a:lnB w="952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FFF">
                        <a:tint val="40000"/>
                      </a:srgbClr>
                    </a:solidFill>
                  </a:tcPr>
                </a:tc>
                <a:tc>
                  <a:txBody>
                    <a:bodyPr/>
                    <a:lstStyle/>
                    <a:p>
                      <a:endParaRPr lang="en-IN" sz="1100" b="0" dirty="0">
                        <a:latin typeface="Arial" panose="020B0604020202020204" pitchFamily="34" charset="0"/>
                        <a:cs typeface="Arial" panose="020B0604020202020204" pitchFamily="34" charset="0"/>
                      </a:endParaRPr>
                    </a:p>
                  </a:txBody>
                  <a:tcPr>
                    <a:lnL w="9525" cap="flat" cmpd="sng" algn="ctr">
                      <a:solidFill>
                        <a:schemeClr val="tx1">
                          <a:lumMod val="85000"/>
                        </a:schemeClr>
                      </a:solidFill>
                      <a:prstDash val="solid"/>
                      <a:round/>
                      <a:headEnd type="none" w="med" len="med"/>
                      <a:tailEnd type="none" w="med" len="med"/>
                    </a:lnL>
                    <a:lnR w="9525" cap="flat" cmpd="sng" algn="ctr">
                      <a:solidFill>
                        <a:schemeClr val="tx1">
                          <a:lumMod val="85000"/>
                        </a:schemeClr>
                      </a:solidFill>
                      <a:prstDash val="solid"/>
                      <a:round/>
                      <a:headEnd type="none" w="med" len="med"/>
                      <a:tailEnd type="none" w="med" len="med"/>
                    </a:lnR>
                    <a:lnT w="28575" cap="flat" cmpd="sng" algn="ctr">
                      <a:solidFill>
                        <a:schemeClr val="tx2"/>
                      </a:solidFill>
                      <a:prstDash val="solid"/>
                      <a:round/>
                      <a:headEnd type="none" w="med" len="med"/>
                      <a:tailEnd type="none" w="med" len="med"/>
                    </a:lnT>
                    <a:lnB w="952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FFF">
                        <a:tint val="40000"/>
                      </a:srgbClr>
                    </a:solidFill>
                  </a:tcPr>
                </a:tc>
                <a:tc>
                  <a:txBody>
                    <a:bodyPr/>
                    <a:lstStyle/>
                    <a:p>
                      <a:endParaRPr lang="en-IN" sz="1100" b="0" dirty="0">
                        <a:latin typeface="Arial" panose="020B0604020202020204" pitchFamily="34" charset="0"/>
                        <a:cs typeface="Arial" panose="020B0604020202020204" pitchFamily="34" charset="0"/>
                      </a:endParaRPr>
                    </a:p>
                  </a:txBody>
                  <a:tcPr>
                    <a:lnL w="9525" cap="flat" cmpd="sng" algn="ctr">
                      <a:solidFill>
                        <a:schemeClr val="tx1">
                          <a:lumMod val="85000"/>
                        </a:schemeClr>
                      </a:solidFill>
                      <a:prstDash val="solid"/>
                      <a:round/>
                      <a:headEnd type="none" w="med" len="med"/>
                      <a:tailEnd type="none" w="med" len="med"/>
                    </a:lnL>
                    <a:lnR w="9525" cap="flat" cmpd="sng" algn="ctr">
                      <a:solidFill>
                        <a:schemeClr val="tx1">
                          <a:lumMod val="85000"/>
                        </a:schemeClr>
                      </a:solidFill>
                      <a:prstDash val="solid"/>
                      <a:round/>
                      <a:headEnd type="none" w="med" len="med"/>
                      <a:tailEnd type="none" w="med" len="med"/>
                    </a:lnR>
                    <a:lnT w="28575" cap="flat" cmpd="sng" algn="ctr">
                      <a:solidFill>
                        <a:schemeClr val="tx2"/>
                      </a:solidFill>
                      <a:prstDash val="solid"/>
                      <a:round/>
                      <a:headEnd type="none" w="med" len="med"/>
                      <a:tailEnd type="none" w="med" len="med"/>
                    </a:lnT>
                    <a:lnB w="952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FFF">
                        <a:tint val="40000"/>
                      </a:srgbClr>
                    </a:solidFill>
                  </a:tcPr>
                </a:tc>
                <a:tc>
                  <a:txBody>
                    <a:bodyPr/>
                    <a:lstStyle/>
                    <a:p>
                      <a:endParaRPr lang="en-IN" sz="1100" b="0" dirty="0">
                        <a:latin typeface="Arial" panose="020B0604020202020204" pitchFamily="34" charset="0"/>
                        <a:cs typeface="Arial" panose="020B0604020202020204" pitchFamily="34" charset="0"/>
                      </a:endParaRPr>
                    </a:p>
                  </a:txBody>
                  <a:tcPr>
                    <a:lnL w="9525" cap="flat" cmpd="sng" algn="ctr">
                      <a:solidFill>
                        <a:schemeClr val="tx1">
                          <a:lumMod val="85000"/>
                        </a:schemeClr>
                      </a:solidFill>
                      <a:prstDash val="solid"/>
                      <a:round/>
                      <a:headEnd type="none" w="med" len="med"/>
                      <a:tailEnd type="none" w="med" len="med"/>
                    </a:lnL>
                    <a:lnR w="9525" cap="flat" cmpd="sng" algn="ctr">
                      <a:solidFill>
                        <a:schemeClr val="tx1">
                          <a:lumMod val="85000"/>
                        </a:schemeClr>
                      </a:solidFill>
                      <a:prstDash val="solid"/>
                      <a:round/>
                      <a:headEnd type="none" w="med" len="med"/>
                      <a:tailEnd type="none" w="med" len="med"/>
                    </a:lnR>
                    <a:lnT w="28575" cap="flat" cmpd="sng" algn="ctr">
                      <a:solidFill>
                        <a:schemeClr val="tx2"/>
                      </a:solidFill>
                      <a:prstDash val="solid"/>
                      <a:round/>
                      <a:headEnd type="none" w="med" len="med"/>
                      <a:tailEnd type="none" w="med" len="med"/>
                    </a:lnT>
                    <a:lnB w="952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FFF">
                        <a:tint val="40000"/>
                      </a:srgbClr>
                    </a:solidFill>
                  </a:tcPr>
                </a:tc>
                <a:tc>
                  <a:txBody>
                    <a:bodyPr/>
                    <a:lstStyle>
                      <a:lvl1pPr marL="0" algn="l" defTabSz="914400" rtl="0" eaLnBrk="1" latinLnBrk="0" hangingPunct="1">
                        <a:defRPr sz="1800" kern="1200">
                          <a:solidFill>
                            <a:schemeClr val="dk1"/>
                          </a:solidFill>
                          <a:latin typeface="EYInterstate Light"/>
                        </a:defRPr>
                      </a:lvl1pPr>
                      <a:lvl2pPr marL="457200" algn="l" defTabSz="914400" rtl="0" eaLnBrk="1" latinLnBrk="0" hangingPunct="1">
                        <a:defRPr sz="1800" kern="1200">
                          <a:solidFill>
                            <a:schemeClr val="dk1"/>
                          </a:solidFill>
                          <a:latin typeface="EYInterstate Light"/>
                        </a:defRPr>
                      </a:lvl2pPr>
                      <a:lvl3pPr marL="914400" algn="l" defTabSz="914400" rtl="0" eaLnBrk="1" latinLnBrk="0" hangingPunct="1">
                        <a:defRPr sz="1800" kern="1200">
                          <a:solidFill>
                            <a:schemeClr val="dk1"/>
                          </a:solidFill>
                          <a:latin typeface="EYInterstate Light"/>
                        </a:defRPr>
                      </a:lvl3pPr>
                      <a:lvl4pPr marL="1371600" algn="l" defTabSz="914400" rtl="0" eaLnBrk="1" latinLnBrk="0" hangingPunct="1">
                        <a:defRPr sz="1800" kern="1200">
                          <a:solidFill>
                            <a:schemeClr val="dk1"/>
                          </a:solidFill>
                          <a:latin typeface="EYInterstate Light"/>
                        </a:defRPr>
                      </a:lvl4pPr>
                      <a:lvl5pPr marL="1828800" algn="l" defTabSz="914400" rtl="0" eaLnBrk="1" latinLnBrk="0" hangingPunct="1">
                        <a:defRPr sz="1800" kern="1200">
                          <a:solidFill>
                            <a:schemeClr val="dk1"/>
                          </a:solidFill>
                          <a:latin typeface="EYInterstate Light"/>
                        </a:defRPr>
                      </a:lvl5pPr>
                      <a:lvl6pPr marL="2286000" algn="l" defTabSz="914400" rtl="0" eaLnBrk="1" latinLnBrk="0" hangingPunct="1">
                        <a:defRPr sz="1800" kern="1200">
                          <a:solidFill>
                            <a:schemeClr val="dk1"/>
                          </a:solidFill>
                          <a:latin typeface="EYInterstate Light"/>
                        </a:defRPr>
                      </a:lvl6pPr>
                      <a:lvl7pPr marL="2743200" algn="l" defTabSz="914400" rtl="0" eaLnBrk="1" latinLnBrk="0" hangingPunct="1">
                        <a:defRPr sz="1800" kern="1200">
                          <a:solidFill>
                            <a:schemeClr val="dk1"/>
                          </a:solidFill>
                          <a:latin typeface="EYInterstate Light"/>
                        </a:defRPr>
                      </a:lvl7pPr>
                      <a:lvl8pPr marL="3200400" algn="l" defTabSz="914400" rtl="0" eaLnBrk="1" latinLnBrk="0" hangingPunct="1">
                        <a:defRPr sz="1800" kern="1200">
                          <a:solidFill>
                            <a:schemeClr val="dk1"/>
                          </a:solidFill>
                          <a:latin typeface="EYInterstate Light"/>
                        </a:defRPr>
                      </a:lvl8pPr>
                      <a:lvl9pPr marL="3657600" algn="l" defTabSz="914400" rtl="0" eaLnBrk="1" latinLnBrk="0" hangingPunct="1">
                        <a:defRPr sz="1800" kern="1200">
                          <a:solidFill>
                            <a:schemeClr val="dk1"/>
                          </a:solidFill>
                          <a:latin typeface="EYInterstate Light"/>
                        </a:defRPr>
                      </a:lvl9pPr>
                    </a:lstStyle>
                    <a:p>
                      <a:endParaRPr lang="en-IN" sz="1100" b="0" dirty="0">
                        <a:latin typeface="Arial" panose="020B0604020202020204" pitchFamily="34" charset="0"/>
                        <a:cs typeface="Arial" panose="020B0604020202020204" pitchFamily="34" charset="0"/>
                      </a:endParaRPr>
                    </a:p>
                  </a:txBody>
                  <a:tcPr>
                    <a:lnL w="9525" cap="flat" cmpd="sng" algn="ctr">
                      <a:solidFill>
                        <a:schemeClr val="tx1">
                          <a:lumMod val="85000"/>
                        </a:schemeClr>
                      </a:solidFill>
                      <a:prstDash val="solid"/>
                      <a:round/>
                      <a:headEnd type="none" w="med" len="med"/>
                      <a:tailEnd type="none" w="med" len="med"/>
                    </a:lnL>
                    <a:lnR w="9525" cap="flat" cmpd="sng" algn="ctr">
                      <a:solidFill>
                        <a:schemeClr val="tx1">
                          <a:lumMod val="85000"/>
                        </a:schemeClr>
                      </a:solidFill>
                      <a:prstDash val="solid"/>
                      <a:round/>
                      <a:headEnd type="none" w="med" len="med"/>
                      <a:tailEnd type="none" w="med" len="med"/>
                    </a:lnR>
                    <a:lnT w="28575" cap="flat" cmpd="sng" algn="ctr">
                      <a:solidFill>
                        <a:schemeClr val="tx2"/>
                      </a:solidFill>
                      <a:prstDash val="solid"/>
                      <a:round/>
                      <a:headEnd type="none" w="med" len="med"/>
                      <a:tailEnd type="none" w="med" len="med"/>
                    </a:lnT>
                    <a:lnB w="952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FFF">
                        <a:tint val="40000"/>
                      </a:srgbClr>
                    </a:solidFill>
                  </a:tcPr>
                </a:tc>
                <a:tc>
                  <a:txBody>
                    <a:bodyPr/>
                    <a:lstStyle/>
                    <a:p>
                      <a:endParaRPr lang="en-IN" sz="1100" b="0" dirty="0">
                        <a:latin typeface="Arial" panose="020B0604020202020204" pitchFamily="34" charset="0"/>
                        <a:cs typeface="Arial" panose="020B0604020202020204" pitchFamily="34" charset="0"/>
                      </a:endParaRPr>
                    </a:p>
                  </a:txBody>
                  <a:tcPr>
                    <a:lnL w="9525" cap="flat" cmpd="sng" algn="ctr">
                      <a:solidFill>
                        <a:schemeClr val="tx1">
                          <a:lumMod val="85000"/>
                        </a:schemeClr>
                      </a:solidFill>
                      <a:prstDash val="solid"/>
                      <a:round/>
                      <a:headEnd type="none" w="med" len="med"/>
                      <a:tailEnd type="none" w="med" len="med"/>
                    </a:lnL>
                    <a:lnR w="9525" cap="flat" cmpd="sng" algn="ctr">
                      <a:solidFill>
                        <a:schemeClr val="tx1">
                          <a:lumMod val="85000"/>
                        </a:schemeClr>
                      </a:solidFill>
                      <a:prstDash val="solid"/>
                      <a:round/>
                      <a:headEnd type="none" w="med" len="med"/>
                      <a:tailEnd type="none" w="med" len="med"/>
                    </a:lnR>
                    <a:lnT w="28575" cap="flat" cmpd="sng" algn="ctr">
                      <a:solidFill>
                        <a:schemeClr val="tx2"/>
                      </a:solidFill>
                      <a:prstDash val="solid"/>
                      <a:round/>
                      <a:headEnd type="none" w="med" len="med"/>
                      <a:tailEnd type="none" w="med" len="med"/>
                    </a:lnT>
                    <a:lnB w="952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FFF">
                        <a:tint val="40000"/>
                      </a:srgbClr>
                    </a:solidFill>
                  </a:tcPr>
                </a:tc>
                <a:tc>
                  <a:txBody>
                    <a:bodyPr/>
                    <a:lstStyle/>
                    <a:p>
                      <a:endParaRPr lang="en-IN" sz="1100" b="0" dirty="0">
                        <a:latin typeface="Arial" panose="020B0604020202020204" pitchFamily="34" charset="0"/>
                        <a:cs typeface="Arial" panose="020B0604020202020204" pitchFamily="34" charset="0"/>
                      </a:endParaRPr>
                    </a:p>
                  </a:txBody>
                  <a:tcPr>
                    <a:lnL w="9525" cap="flat" cmpd="sng" algn="ctr">
                      <a:solidFill>
                        <a:schemeClr val="tx1">
                          <a:lumMod val="85000"/>
                        </a:schemeClr>
                      </a:solidFill>
                      <a:prstDash val="solid"/>
                      <a:round/>
                      <a:headEnd type="none" w="med" len="med"/>
                      <a:tailEnd type="none" w="med" len="med"/>
                    </a:lnL>
                    <a:lnR w="9525" cap="flat" cmpd="sng" algn="ctr">
                      <a:solidFill>
                        <a:schemeClr val="tx1">
                          <a:lumMod val="85000"/>
                        </a:schemeClr>
                      </a:solidFill>
                      <a:prstDash val="solid"/>
                      <a:round/>
                      <a:headEnd type="none" w="med" len="med"/>
                      <a:tailEnd type="none" w="med" len="med"/>
                    </a:lnR>
                    <a:lnT w="28575" cap="flat" cmpd="sng" algn="ctr">
                      <a:solidFill>
                        <a:schemeClr val="tx2"/>
                      </a:solidFill>
                      <a:prstDash val="solid"/>
                      <a:round/>
                      <a:headEnd type="none" w="med" len="med"/>
                      <a:tailEnd type="none" w="med" len="med"/>
                    </a:lnT>
                    <a:lnB w="952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FFF">
                        <a:tint val="40000"/>
                      </a:srgbClr>
                    </a:solidFill>
                  </a:tcPr>
                </a:tc>
                <a:tc>
                  <a:txBody>
                    <a:bodyPr/>
                    <a:lstStyle/>
                    <a:p>
                      <a:endParaRPr lang="en-IN" sz="1100" b="0" dirty="0">
                        <a:latin typeface="Arial" panose="020B0604020202020204" pitchFamily="34" charset="0"/>
                        <a:cs typeface="Arial" panose="020B0604020202020204" pitchFamily="34" charset="0"/>
                      </a:endParaRPr>
                    </a:p>
                  </a:txBody>
                  <a:tcPr>
                    <a:lnL w="9525" cap="flat" cmpd="sng" algn="ctr">
                      <a:solidFill>
                        <a:schemeClr val="tx1">
                          <a:lumMod val="85000"/>
                        </a:schemeClr>
                      </a:solidFill>
                      <a:prstDash val="solid"/>
                      <a:round/>
                      <a:headEnd type="none" w="med" len="med"/>
                      <a:tailEnd type="none" w="med" len="med"/>
                    </a:lnL>
                    <a:lnR w="9525" cap="flat" cmpd="sng" algn="ctr">
                      <a:solidFill>
                        <a:schemeClr val="tx1">
                          <a:lumMod val="85000"/>
                        </a:schemeClr>
                      </a:solidFill>
                      <a:prstDash val="solid"/>
                      <a:round/>
                      <a:headEnd type="none" w="med" len="med"/>
                      <a:tailEnd type="none" w="med" len="med"/>
                    </a:lnR>
                    <a:lnT w="28575" cap="flat" cmpd="sng" algn="ctr">
                      <a:solidFill>
                        <a:schemeClr val="tx2"/>
                      </a:solidFill>
                      <a:prstDash val="solid"/>
                      <a:round/>
                      <a:headEnd type="none" w="med" len="med"/>
                      <a:tailEnd type="none" w="med" len="med"/>
                    </a:lnT>
                    <a:lnB w="952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FFF">
                        <a:tint val="40000"/>
                      </a:srgbClr>
                    </a:solidFill>
                  </a:tcPr>
                </a:tc>
                <a:tc>
                  <a:txBody>
                    <a:bodyPr/>
                    <a:lstStyle>
                      <a:lvl1pPr marL="0" algn="l" defTabSz="914400" rtl="0" eaLnBrk="1" latinLnBrk="0" hangingPunct="1">
                        <a:defRPr sz="1800" kern="1200">
                          <a:solidFill>
                            <a:schemeClr val="dk1"/>
                          </a:solidFill>
                          <a:latin typeface="EYInterstate Light"/>
                        </a:defRPr>
                      </a:lvl1pPr>
                      <a:lvl2pPr marL="457200" algn="l" defTabSz="914400" rtl="0" eaLnBrk="1" latinLnBrk="0" hangingPunct="1">
                        <a:defRPr sz="1800" kern="1200">
                          <a:solidFill>
                            <a:schemeClr val="dk1"/>
                          </a:solidFill>
                          <a:latin typeface="EYInterstate Light"/>
                        </a:defRPr>
                      </a:lvl2pPr>
                      <a:lvl3pPr marL="914400" algn="l" defTabSz="914400" rtl="0" eaLnBrk="1" latinLnBrk="0" hangingPunct="1">
                        <a:defRPr sz="1800" kern="1200">
                          <a:solidFill>
                            <a:schemeClr val="dk1"/>
                          </a:solidFill>
                          <a:latin typeface="EYInterstate Light"/>
                        </a:defRPr>
                      </a:lvl3pPr>
                      <a:lvl4pPr marL="1371600" algn="l" defTabSz="914400" rtl="0" eaLnBrk="1" latinLnBrk="0" hangingPunct="1">
                        <a:defRPr sz="1800" kern="1200">
                          <a:solidFill>
                            <a:schemeClr val="dk1"/>
                          </a:solidFill>
                          <a:latin typeface="EYInterstate Light"/>
                        </a:defRPr>
                      </a:lvl4pPr>
                      <a:lvl5pPr marL="1828800" algn="l" defTabSz="914400" rtl="0" eaLnBrk="1" latinLnBrk="0" hangingPunct="1">
                        <a:defRPr sz="1800" kern="1200">
                          <a:solidFill>
                            <a:schemeClr val="dk1"/>
                          </a:solidFill>
                          <a:latin typeface="EYInterstate Light"/>
                        </a:defRPr>
                      </a:lvl5pPr>
                      <a:lvl6pPr marL="2286000" algn="l" defTabSz="914400" rtl="0" eaLnBrk="1" latinLnBrk="0" hangingPunct="1">
                        <a:defRPr sz="1800" kern="1200">
                          <a:solidFill>
                            <a:schemeClr val="dk1"/>
                          </a:solidFill>
                          <a:latin typeface="EYInterstate Light"/>
                        </a:defRPr>
                      </a:lvl6pPr>
                      <a:lvl7pPr marL="2743200" algn="l" defTabSz="914400" rtl="0" eaLnBrk="1" latinLnBrk="0" hangingPunct="1">
                        <a:defRPr sz="1800" kern="1200">
                          <a:solidFill>
                            <a:schemeClr val="dk1"/>
                          </a:solidFill>
                          <a:latin typeface="EYInterstate Light"/>
                        </a:defRPr>
                      </a:lvl7pPr>
                      <a:lvl8pPr marL="3200400" algn="l" defTabSz="914400" rtl="0" eaLnBrk="1" latinLnBrk="0" hangingPunct="1">
                        <a:defRPr sz="1800" kern="1200">
                          <a:solidFill>
                            <a:schemeClr val="dk1"/>
                          </a:solidFill>
                          <a:latin typeface="EYInterstate Light"/>
                        </a:defRPr>
                      </a:lvl8pPr>
                      <a:lvl9pPr marL="3657600" algn="l" defTabSz="914400" rtl="0" eaLnBrk="1" latinLnBrk="0" hangingPunct="1">
                        <a:defRPr sz="1800" kern="1200">
                          <a:solidFill>
                            <a:schemeClr val="dk1"/>
                          </a:solidFill>
                          <a:latin typeface="EYInterstate Light"/>
                        </a:defRPr>
                      </a:lvl9pPr>
                    </a:lstStyle>
                    <a:p>
                      <a:endParaRPr lang="en-IN" sz="1100" b="0" dirty="0">
                        <a:latin typeface="Arial" panose="020B0604020202020204" pitchFamily="34" charset="0"/>
                        <a:cs typeface="Arial" panose="020B0604020202020204" pitchFamily="34" charset="0"/>
                      </a:endParaRPr>
                    </a:p>
                  </a:txBody>
                  <a:tcPr>
                    <a:lnL w="9525" cap="flat" cmpd="sng" algn="ctr">
                      <a:solidFill>
                        <a:schemeClr val="tx1">
                          <a:lumMod val="85000"/>
                        </a:schemeClr>
                      </a:solidFill>
                      <a:prstDash val="solid"/>
                      <a:round/>
                      <a:headEnd type="none" w="med" len="med"/>
                      <a:tailEnd type="none" w="med" len="med"/>
                    </a:lnL>
                    <a:lnR w="9525" cap="flat" cmpd="sng" algn="ctr">
                      <a:solidFill>
                        <a:schemeClr val="tx1">
                          <a:lumMod val="85000"/>
                        </a:schemeClr>
                      </a:solidFill>
                      <a:prstDash val="solid"/>
                      <a:round/>
                      <a:headEnd type="none" w="med" len="med"/>
                      <a:tailEnd type="none" w="med" len="med"/>
                    </a:lnR>
                    <a:lnT w="28575" cap="flat" cmpd="sng" algn="ctr">
                      <a:solidFill>
                        <a:schemeClr val="tx2"/>
                      </a:solidFill>
                      <a:prstDash val="solid"/>
                      <a:round/>
                      <a:headEnd type="none" w="med" len="med"/>
                      <a:tailEnd type="none" w="med" len="med"/>
                    </a:lnT>
                    <a:lnB w="952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FFF">
                        <a:tint val="40000"/>
                      </a:srgbClr>
                    </a:solidFill>
                  </a:tcPr>
                </a:tc>
                <a:tc>
                  <a:txBody>
                    <a:bodyPr/>
                    <a:lstStyle/>
                    <a:p>
                      <a:endParaRPr lang="en-IN" sz="1100" b="0" dirty="0">
                        <a:latin typeface="Arial" panose="020B0604020202020204" pitchFamily="34" charset="0"/>
                        <a:cs typeface="Arial" panose="020B0604020202020204" pitchFamily="34" charset="0"/>
                      </a:endParaRPr>
                    </a:p>
                  </a:txBody>
                  <a:tcPr>
                    <a:lnL w="9525" cap="flat" cmpd="sng" algn="ctr">
                      <a:solidFill>
                        <a:schemeClr val="tx1">
                          <a:lumMod val="85000"/>
                        </a:schemeClr>
                      </a:solidFill>
                      <a:prstDash val="solid"/>
                      <a:round/>
                      <a:headEnd type="none" w="med" len="med"/>
                      <a:tailEnd type="none" w="med" len="med"/>
                    </a:lnL>
                    <a:lnR w="9525" cap="flat" cmpd="sng" algn="ctr">
                      <a:solidFill>
                        <a:schemeClr val="tx1">
                          <a:lumMod val="85000"/>
                        </a:schemeClr>
                      </a:solidFill>
                      <a:prstDash val="solid"/>
                      <a:round/>
                      <a:headEnd type="none" w="med" len="med"/>
                      <a:tailEnd type="none" w="med" len="med"/>
                    </a:lnR>
                    <a:lnT w="28575" cap="flat" cmpd="sng" algn="ctr">
                      <a:solidFill>
                        <a:schemeClr val="tx2"/>
                      </a:solidFill>
                      <a:prstDash val="solid"/>
                      <a:round/>
                      <a:headEnd type="none" w="med" len="med"/>
                      <a:tailEnd type="none" w="med" len="med"/>
                    </a:lnT>
                    <a:lnB w="952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FFF">
                        <a:tint val="40000"/>
                      </a:srgbClr>
                    </a:solidFill>
                  </a:tcPr>
                </a:tc>
                <a:tc>
                  <a:txBody>
                    <a:bodyPr/>
                    <a:lstStyle/>
                    <a:p>
                      <a:endParaRPr lang="en-IN" sz="1100" b="0" dirty="0">
                        <a:latin typeface="Arial" panose="020B0604020202020204" pitchFamily="34" charset="0"/>
                        <a:cs typeface="Arial" panose="020B0604020202020204" pitchFamily="34" charset="0"/>
                      </a:endParaRPr>
                    </a:p>
                  </a:txBody>
                  <a:tcPr>
                    <a:lnL w="9525" cap="flat" cmpd="sng" algn="ctr">
                      <a:solidFill>
                        <a:schemeClr val="tx1">
                          <a:lumMod val="85000"/>
                        </a:schemeClr>
                      </a:solidFill>
                      <a:prstDash val="solid"/>
                      <a:round/>
                      <a:headEnd type="none" w="med" len="med"/>
                      <a:tailEnd type="none" w="med" len="med"/>
                    </a:lnL>
                    <a:lnR w="9525" cap="flat" cmpd="sng" algn="ctr">
                      <a:solidFill>
                        <a:schemeClr val="tx1">
                          <a:lumMod val="85000"/>
                        </a:schemeClr>
                      </a:solidFill>
                      <a:prstDash val="solid"/>
                      <a:round/>
                      <a:headEnd type="none" w="med" len="med"/>
                      <a:tailEnd type="none" w="med" len="med"/>
                    </a:lnR>
                    <a:lnT w="28575" cap="flat" cmpd="sng" algn="ctr">
                      <a:solidFill>
                        <a:schemeClr val="tx2"/>
                      </a:solidFill>
                      <a:prstDash val="solid"/>
                      <a:round/>
                      <a:headEnd type="none" w="med" len="med"/>
                      <a:tailEnd type="none" w="med" len="med"/>
                    </a:lnT>
                    <a:lnB w="952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FFF">
                        <a:tint val="40000"/>
                      </a:srgbClr>
                    </a:solidFill>
                  </a:tcPr>
                </a:tc>
                <a:tc>
                  <a:txBody>
                    <a:bodyPr/>
                    <a:lstStyle/>
                    <a:p>
                      <a:endParaRPr lang="en-IN" sz="1100" b="0" dirty="0">
                        <a:latin typeface="Arial" panose="020B0604020202020204" pitchFamily="34" charset="0"/>
                        <a:cs typeface="Arial" panose="020B0604020202020204" pitchFamily="34" charset="0"/>
                      </a:endParaRPr>
                    </a:p>
                  </a:txBody>
                  <a:tcPr>
                    <a:lnL w="9525" cap="flat" cmpd="sng" algn="ctr">
                      <a:solidFill>
                        <a:schemeClr val="tx1">
                          <a:lumMod val="85000"/>
                        </a:schemeClr>
                      </a:solidFill>
                      <a:prstDash val="solid"/>
                      <a:round/>
                      <a:headEnd type="none" w="med" len="med"/>
                      <a:tailEnd type="none" w="med" len="med"/>
                    </a:lnL>
                    <a:lnR w="9525" cap="flat" cmpd="sng" algn="ctr">
                      <a:solidFill>
                        <a:schemeClr val="tx1">
                          <a:lumMod val="85000"/>
                        </a:schemeClr>
                      </a:solidFill>
                      <a:prstDash val="solid"/>
                      <a:round/>
                      <a:headEnd type="none" w="med" len="med"/>
                      <a:tailEnd type="none" w="med" len="med"/>
                    </a:lnR>
                    <a:lnT w="28575" cap="flat" cmpd="sng" algn="ctr">
                      <a:solidFill>
                        <a:schemeClr val="tx2"/>
                      </a:solidFill>
                      <a:prstDash val="solid"/>
                      <a:round/>
                      <a:headEnd type="none" w="med" len="med"/>
                      <a:tailEnd type="none" w="med" len="med"/>
                    </a:lnT>
                    <a:lnB w="952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FFF">
                        <a:tint val="40000"/>
                      </a:srgbClr>
                    </a:solidFill>
                  </a:tcPr>
                </a:tc>
                <a:tc>
                  <a:txBody>
                    <a:bodyPr/>
                    <a:lstStyle>
                      <a:lvl1pPr marL="0" algn="l" defTabSz="914400" rtl="0" eaLnBrk="1" latinLnBrk="0" hangingPunct="1">
                        <a:defRPr sz="1800" kern="1200">
                          <a:solidFill>
                            <a:schemeClr val="dk1"/>
                          </a:solidFill>
                          <a:latin typeface="EYInterstate Light"/>
                        </a:defRPr>
                      </a:lvl1pPr>
                      <a:lvl2pPr marL="457200" algn="l" defTabSz="914400" rtl="0" eaLnBrk="1" latinLnBrk="0" hangingPunct="1">
                        <a:defRPr sz="1800" kern="1200">
                          <a:solidFill>
                            <a:schemeClr val="dk1"/>
                          </a:solidFill>
                          <a:latin typeface="EYInterstate Light"/>
                        </a:defRPr>
                      </a:lvl2pPr>
                      <a:lvl3pPr marL="914400" algn="l" defTabSz="914400" rtl="0" eaLnBrk="1" latinLnBrk="0" hangingPunct="1">
                        <a:defRPr sz="1800" kern="1200">
                          <a:solidFill>
                            <a:schemeClr val="dk1"/>
                          </a:solidFill>
                          <a:latin typeface="EYInterstate Light"/>
                        </a:defRPr>
                      </a:lvl3pPr>
                      <a:lvl4pPr marL="1371600" algn="l" defTabSz="914400" rtl="0" eaLnBrk="1" latinLnBrk="0" hangingPunct="1">
                        <a:defRPr sz="1800" kern="1200">
                          <a:solidFill>
                            <a:schemeClr val="dk1"/>
                          </a:solidFill>
                          <a:latin typeface="EYInterstate Light"/>
                        </a:defRPr>
                      </a:lvl4pPr>
                      <a:lvl5pPr marL="1828800" algn="l" defTabSz="914400" rtl="0" eaLnBrk="1" latinLnBrk="0" hangingPunct="1">
                        <a:defRPr sz="1800" kern="1200">
                          <a:solidFill>
                            <a:schemeClr val="dk1"/>
                          </a:solidFill>
                          <a:latin typeface="EYInterstate Light"/>
                        </a:defRPr>
                      </a:lvl5pPr>
                      <a:lvl6pPr marL="2286000" algn="l" defTabSz="914400" rtl="0" eaLnBrk="1" latinLnBrk="0" hangingPunct="1">
                        <a:defRPr sz="1800" kern="1200">
                          <a:solidFill>
                            <a:schemeClr val="dk1"/>
                          </a:solidFill>
                          <a:latin typeface="EYInterstate Light"/>
                        </a:defRPr>
                      </a:lvl6pPr>
                      <a:lvl7pPr marL="2743200" algn="l" defTabSz="914400" rtl="0" eaLnBrk="1" latinLnBrk="0" hangingPunct="1">
                        <a:defRPr sz="1800" kern="1200">
                          <a:solidFill>
                            <a:schemeClr val="dk1"/>
                          </a:solidFill>
                          <a:latin typeface="EYInterstate Light"/>
                        </a:defRPr>
                      </a:lvl7pPr>
                      <a:lvl8pPr marL="3200400" algn="l" defTabSz="914400" rtl="0" eaLnBrk="1" latinLnBrk="0" hangingPunct="1">
                        <a:defRPr sz="1800" kern="1200">
                          <a:solidFill>
                            <a:schemeClr val="dk1"/>
                          </a:solidFill>
                          <a:latin typeface="EYInterstate Light"/>
                        </a:defRPr>
                      </a:lvl8pPr>
                      <a:lvl9pPr marL="3657600" algn="l" defTabSz="914400" rtl="0" eaLnBrk="1" latinLnBrk="0" hangingPunct="1">
                        <a:defRPr sz="1800" kern="1200">
                          <a:solidFill>
                            <a:schemeClr val="dk1"/>
                          </a:solidFill>
                          <a:latin typeface="EYInterstate Light"/>
                        </a:defRPr>
                      </a:lvl9pPr>
                    </a:lstStyle>
                    <a:p>
                      <a:endParaRPr lang="en-IN" sz="1100" b="0" dirty="0">
                        <a:latin typeface="Arial" panose="020B0604020202020204" pitchFamily="34" charset="0"/>
                        <a:cs typeface="Arial" panose="020B0604020202020204" pitchFamily="34" charset="0"/>
                      </a:endParaRPr>
                    </a:p>
                  </a:txBody>
                  <a:tcPr>
                    <a:lnL w="9525" cap="flat" cmpd="sng" algn="ctr">
                      <a:solidFill>
                        <a:schemeClr val="tx1">
                          <a:lumMod val="85000"/>
                        </a:schemeClr>
                      </a:solidFill>
                      <a:prstDash val="solid"/>
                      <a:round/>
                      <a:headEnd type="none" w="med" len="med"/>
                      <a:tailEnd type="none" w="med" len="med"/>
                    </a:lnL>
                    <a:lnR w="9525" cap="flat" cmpd="sng" algn="ctr">
                      <a:solidFill>
                        <a:schemeClr val="tx1">
                          <a:lumMod val="85000"/>
                        </a:schemeClr>
                      </a:solidFill>
                      <a:prstDash val="solid"/>
                      <a:round/>
                      <a:headEnd type="none" w="med" len="med"/>
                      <a:tailEnd type="none" w="med" len="med"/>
                    </a:lnR>
                    <a:lnT w="28575" cap="flat" cmpd="sng" algn="ctr">
                      <a:solidFill>
                        <a:schemeClr val="tx2"/>
                      </a:solidFill>
                      <a:prstDash val="solid"/>
                      <a:round/>
                      <a:headEnd type="none" w="med" len="med"/>
                      <a:tailEnd type="none" w="med" len="med"/>
                    </a:lnT>
                    <a:lnB w="952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FFF">
                        <a:tint val="40000"/>
                      </a:srgbClr>
                    </a:solidFill>
                  </a:tcPr>
                </a:tc>
                <a:tc>
                  <a:txBody>
                    <a:bodyPr/>
                    <a:lstStyle/>
                    <a:p>
                      <a:endParaRPr lang="en-IN" sz="1100" b="0" dirty="0">
                        <a:latin typeface="Arial" panose="020B0604020202020204" pitchFamily="34" charset="0"/>
                        <a:cs typeface="Arial" panose="020B0604020202020204" pitchFamily="34" charset="0"/>
                      </a:endParaRPr>
                    </a:p>
                  </a:txBody>
                  <a:tcPr>
                    <a:lnL w="9525" cap="flat" cmpd="sng" algn="ctr">
                      <a:solidFill>
                        <a:schemeClr val="tx1">
                          <a:lumMod val="85000"/>
                        </a:schemeClr>
                      </a:solidFill>
                      <a:prstDash val="solid"/>
                      <a:round/>
                      <a:headEnd type="none" w="med" len="med"/>
                      <a:tailEnd type="none" w="med" len="med"/>
                    </a:lnL>
                    <a:lnR w="9525" cap="flat" cmpd="sng" algn="ctr">
                      <a:solidFill>
                        <a:schemeClr val="tx1">
                          <a:lumMod val="85000"/>
                        </a:schemeClr>
                      </a:solidFill>
                      <a:prstDash val="solid"/>
                      <a:round/>
                      <a:headEnd type="none" w="med" len="med"/>
                      <a:tailEnd type="none" w="med" len="med"/>
                    </a:lnR>
                    <a:lnT w="28575" cap="flat" cmpd="sng" algn="ctr">
                      <a:solidFill>
                        <a:schemeClr val="tx2"/>
                      </a:solidFill>
                      <a:prstDash val="solid"/>
                      <a:round/>
                      <a:headEnd type="none" w="med" len="med"/>
                      <a:tailEnd type="none" w="med" len="med"/>
                    </a:lnT>
                    <a:lnB w="952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FFF">
                        <a:tint val="40000"/>
                      </a:srgbClr>
                    </a:solidFill>
                  </a:tcPr>
                </a:tc>
                <a:tc>
                  <a:txBody>
                    <a:bodyPr/>
                    <a:lstStyle>
                      <a:lvl1pPr marL="0" algn="l" defTabSz="914400" rtl="0" eaLnBrk="1" latinLnBrk="0" hangingPunct="1">
                        <a:defRPr sz="1800" kern="1200">
                          <a:solidFill>
                            <a:schemeClr val="dk1"/>
                          </a:solidFill>
                          <a:latin typeface="EYInterstate Light"/>
                        </a:defRPr>
                      </a:lvl1pPr>
                      <a:lvl2pPr marL="457200" algn="l" defTabSz="914400" rtl="0" eaLnBrk="1" latinLnBrk="0" hangingPunct="1">
                        <a:defRPr sz="1800" kern="1200">
                          <a:solidFill>
                            <a:schemeClr val="dk1"/>
                          </a:solidFill>
                          <a:latin typeface="EYInterstate Light"/>
                        </a:defRPr>
                      </a:lvl2pPr>
                      <a:lvl3pPr marL="914400" algn="l" defTabSz="914400" rtl="0" eaLnBrk="1" latinLnBrk="0" hangingPunct="1">
                        <a:defRPr sz="1800" kern="1200">
                          <a:solidFill>
                            <a:schemeClr val="dk1"/>
                          </a:solidFill>
                          <a:latin typeface="EYInterstate Light"/>
                        </a:defRPr>
                      </a:lvl3pPr>
                      <a:lvl4pPr marL="1371600" algn="l" defTabSz="914400" rtl="0" eaLnBrk="1" latinLnBrk="0" hangingPunct="1">
                        <a:defRPr sz="1800" kern="1200">
                          <a:solidFill>
                            <a:schemeClr val="dk1"/>
                          </a:solidFill>
                          <a:latin typeface="EYInterstate Light"/>
                        </a:defRPr>
                      </a:lvl4pPr>
                      <a:lvl5pPr marL="1828800" algn="l" defTabSz="914400" rtl="0" eaLnBrk="1" latinLnBrk="0" hangingPunct="1">
                        <a:defRPr sz="1800" kern="1200">
                          <a:solidFill>
                            <a:schemeClr val="dk1"/>
                          </a:solidFill>
                          <a:latin typeface="EYInterstate Light"/>
                        </a:defRPr>
                      </a:lvl5pPr>
                      <a:lvl6pPr marL="2286000" algn="l" defTabSz="914400" rtl="0" eaLnBrk="1" latinLnBrk="0" hangingPunct="1">
                        <a:defRPr sz="1800" kern="1200">
                          <a:solidFill>
                            <a:schemeClr val="dk1"/>
                          </a:solidFill>
                          <a:latin typeface="EYInterstate Light"/>
                        </a:defRPr>
                      </a:lvl6pPr>
                      <a:lvl7pPr marL="2743200" algn="l" defTabSz="914400" rtl="0" eaLnBrk="1" latinLnBrk="0" hangingPunct="1">
                        <a:defRPr sz="1800" kern="1200">
                          <a:solidFill>
                            <a:schemeClr val="dk1"/>
                          </a:solidFill>
                          <a:latin typeface="EYInterstate Light"/>
                        </a:defRPr>
                      </a:lvl7pPr>
                      <a:lvl8pPr marL="3200400" algn="l" defTabSz="914400" rtl="0" eaLnBrk="1" latinLnBrk="0" hangingPunct="1">
                        <a:defRPr sz="1800" kern="1200">
                          <a:solidFill>
                            <a:schemeClr val="dk1"/>
                          </a:solidFill>
                          <a:latin typeface="EYInterstate Light"/>
                        </a:defRPr>
                      </a:lvl8pPr>
                      <a:lvl9pPr marL="3657600" algn="l" defTabSz="914400" rtl="0" eaLnBrk="1" latinLnBrk="0" hangingPunct="1">
                        <a:defRPr sz="1800" kern="1200">
                          <a:solidFill>
                            <a:schemeClr val="dk1"/>
                          </a:solidFill>
                          <a:latin typeface="EYInterstate Light"/>
                        </a:defRPr>
                      </a:lvl9pPr>
                    </a:lstStyle>
                    <a:p>
                      <a:endParaRPr lang="en-IN" sz="1100" b="0" dirty="0">
                        <a:latin typeface="Arial" panose="020B0604020202020204" pitchFamily="34" charset="0"/>
                        <a:cs typeface="Arial" panose="020B0604020202020204" pitchFamily="34" charset="0"/>
                      </a:endParaRPr>
                    </a:p>
                  </a:txBody>
                  <a:tcPr>
                    <a:lnL w="9525" cap="flat" cmpd="sng" algn="ctr">
                      <a:solidFill>
                        <a:schemeClr val="tx1">
                          <a:lumMod val="85000"/>
                        </a:schemeClr>
                      </a:solidFill>
                      <a:prstDash val="solid"/>
                      <a:round/>
                      <a:headEnd type="none" w="med" len="med"/>
                      <a:tailEnd type="none" w="med" len="med"/>
                    </a:lnL>
                    <a:lnR w="9525" cap="flat" cmpd="sng" algn="ctr">
                      <a:solidFill>
                        <a:schemeClr val="tx1">
                          <a:lumMod val="85000"/>
                        </a:schemeClr>
                      </a:solidFill>
                      <a:prstDash val="solid"/>
                      <a:round/>
                      <a:headEnd type="none" w="med" len="med"/>
                      <a:tailEnd type="none" w="med" len="med"/>
                    </a:lnR>
                    <a:lnT w="28575" cap="flat" cmpd="sng" algn="ctr">
                      <a:solidFill>
                        <a:schemeClr val="tx2"/>
                      </a:solidFill>
                      <a:prstDash val="solid"/>
                      <a:round/>
                      <a:headEnd type="none" w="med" len="med"/>
                      <a:tailEnd type="none" w="med" len="med"/>
                    </a:lnT>
                    <a:lnB w="952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FFF">
                        <a:tint val="40000"/>
                      </a:srgbClr>
                    </a:solidFill>
                  </a:tcPr>
                </a:tc>
                <a:tc>
                  <a:txBody>
                    <a:bodyPr/>
                    <a:lstStyle/>
                    <a:p>
                      <a:endParaRPr lang="en-IN" sz="1100" b="0" dirty="0">
                        <a:latin typeface="Arial" panose="020B0604020202020204" pitchFamily="34" charset="0"/>
                        <a:cs typeface="Arial" panose="020B0604020202020204" pitchFamily="34" charset="0"/>
                      </a:endParaRPr>
                    </a:p>
                  </a:txBody>
                  <a:tcPr>
                    <a:lnL w="9525" cap="flat" cmpd="sng" algn="ctr">
                      <a:solidFill>
                        <a:schemeClr val="tx1">
                          <a:lumMod val="85000"/>
                        </a:schemeClr>
                      </a:solidFill>
                      <a:prstDash val="solid"/>
                      <a:round/>
                      <a:headEnd type="none" w="med" len="med"/>
                      <a:tailEnd type="none" w="med" len="med"/>
                    </a:lnL>
                    <a:lnR w="9525" cap="flat" cmpd="sng" algn="ctr">
                      <a:solidFill>
                        <a:schemeClr val="tx1">
                          <a:lumMod val="85000"/>
                        </a:schemeClr>
                      </a:solidFill>
                      <a:prstDash val="solid"/>
                      <a:round/>
                      <a:headEnd type="none" w="med" len="med"/>
                      <a:tailEnd type="none" w="med" len="med"/>
                    </a:lnR>
                    <a:lnT w="28575" cap="flat" cmpd="sng" algn="ctr">
                      <a:solidFill>
                        <a:schemeClr val="tx2"/>
                      </a:solidFill>
                      <a:prstDash val="solid"/>
                      <a:round/>
                      <a:headEnd type="none" w="med" len="med"/>
                      <a:tailEnd type="none" w="med" len="med"/>
                    </a:lnT>
                    <a:lnB w="952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FFF">
                        <a:tint val="40000"/>
                      </a:srgbClr>
                    </a:solidFill>
                  </a:tcPr>
                </a:tc>
                <a:tc>
                  <a:txBody>
                    <a:bodyPr/>
                    <a:lstStyle>
                      <a:lvl1pPr marL="0" algn="l" defTabSz="914400" rtl="0" eaLnBrk="1" latinLnBrk="0" hangingPunct="1">
                        <a:defRPr sz="1800" kern="1200">
                          <a:solidFill>
                            <a:schemeClr val="dk1"/>
                          </a:solidFill>
                          <a:latin typeface="EYInterstate Light"/>
                        </a:defRPr>
                      </a:lvl1pPr>
                      <a:lvl2pPr marL="457200" algn="l" defTabSz="914400" rtl="0" eaLnBrk="1" latinLnBrk="0" hangingPunct="1">
                        <a:defRPr sz="1800" kern="1200">
                          <a:solidFill>
                            <a:schemeClr val="dk1"/>
                          </a:solidFill>
                          <a:latin typeface="EYInterstate Light"/>
                        </a:defRPr>
                      </a:lvl2pPr>
                      <a:lvl3pPr marL="914400" algn="l" defTabSz="914400" rtl="0" eaLnBrk="1" latinLnBrk="0" hangingPunct="1">
                        <a:defRPr sz="1800" kern="1200">
                          <a:solidFill>
                            <a:schemeClr val="dk1"/>
                          </a:solidFill>
                          <a:latin typeface="EYInterstate Light"/>
                        </a:defRPr>
                      </a:lvl3pPr>
                      <a:lvl4pPr marL="1371600" algn="l" defTabSz="914400" rtl="0" eaLnBrk="1" latinLnBrk="0" hangingPunct="1">
                        <a:defRPr sz="1800" kern="1200">
                          <a:solidFill>
                            <a:schemeClr val="dk1"/>
                          </a:solidFill>
                          <a:latin typeface="EYInterstate Light"/>
                        </a:defRPr>
                      </a:lvl4pPr>
                      <a:lvl5pPr marL="1828800" algn="l" defTabSz="914400" rtl="0" eaLnBrk="1" latinLnBrk="0" hangingPunct="1">
                        <a:defRPr sz="1800" kern="1200">
                          <a:solidFill>
                            <a:schemeClr val="dk1"/>
                          </a:solidFill>
                          <a:latin typeface="EYInterstate Light"/>
                        </a:defRPr>
                      </a:lvl5pPr>
                      <a:lvl6pPr marL="2286000" algn="l" defTabSz="914400" rtl="0" eaLnBrk="1" latinLnBrk="0" hangingPunct="1">
                        <a:defRPr sz="1800" kern="1200">
                          <a:solidFill>
                            <a:schemeClr val="dk1"/>
                          </a:solidFill>
                          <a:latin typeface="EYInterstate Light"/>
                        </a:defRPr>
                      </a:lvl6pPr>
                      <a:lvl7pPr marL="2743200" algn="l" defTabSz="914400" rtl="0" eaLnBrk="1" latinLnBrk="0" hangingPunct="1">
                        <a:defRPr sz="1800" kern="1200">
                          <a:solidFill>
                            <a:schemeClr val="dk1"/>
                          </a:solidFill>
                          <a:latin typeface="EYInterstate Light"/>
                        </a:defRPr>
                      </a:lvl7pPr>
                      <a:lvl8pPr marL="3200400" algn="l" defTabSz="914400" rtl="0" eaLnBrk="1" latinLnBrk="0" hangingPunct="1">
                        <a:defRPr sz="1800" kern="1200">
                          <a:solidFill>
                            <a:schemeClr val="dk1"/>
                          </a:solidFill>
                          <a:latin typeface="EYInterstate Light"/>
                        </a:defRPr>
                      </a:lvl8pPr>
                      <a:lvl9pPr marL="3657600" algn="l" defTabSz="914400" rtl="0" eaLnBrk="1" latinLnBrk="0" hangingPunct="1">
                        <a:defRPr sz="1800" kern="1200">
                          <a:solidFill>
                            <a:schemeClr val="dk1"/>
                          </a:solidFill>
                          <a:latin typeface="EYInterstate Light"/>
                        </a:defRPr>
                      </a:lvl9pPr>
                    </a:lstStyle>
                    <a:p>
                      <a:endParaRPr lang="en-IN" sz="1100" b="0" dirty="0">
                        <a:latin typeface="Arial" panose="020B0604020202020204" pitchFamily="34" charset="0"/>
                        <a:cs typeface="Arial" panose="020B0604020202020204" pitchFamily="34" charset="0"/>
                      </a:endParaRPr>
                    </a:p>
                  </a:txBody>
                  <a:tcPr>
                    <a:lnL w="9525" cap="flat" cmpd="sng" algn="ctr">
                      <a:solidFill>
                        <a:schemeClr val="tx1">
                          <a:lumMod val="85000"/>
                        </a:schemeClr>
                      </a:solidFill>
                      <a:prstDash val="solid"/>
                      <a:round/>
                      <a:headEnd type="none" w="med" len="med"/>
                      <a:tailEnd type="none" w="med" len="med"/>
                    </a:lnL>
                    <a:lnR w="9525" cap="flat" cmpd="sng" algn="ctr">
                      <a:solidFill>
                        <a:schemeClr val="tx1">
                          <a:lumMod val="85000"/>
                        </a:schemeClr>
                      </a:solidFill>
                      <a:prstDash val="solid"/>
                      <a:round/>
                      <a:headEnd type="none" w="med" len="med"/>
                      <a:tailEnd type="none" w="med" len="med"/>
                    </a:lnR>
                    <a:lnT w="28575" cap="flat" cmpd="sng" algn="ctr">
                      <a:solidFill>
                        <a:schemeClr val="tx2"/>
                      </a:solidFill>
                      <a:prstDash val="solid"/>
                      <a:round/>
                      <a:headEnd type="none" w="med" len="med"/>
                      <a:tailEnd type="none" w="med" len="med"/>
                    </a:lnT>
                    <a:lnB w="952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FFF">
                        <a:tint val="40000"/>
                      </a:srgbClr>
                    </a:solidFill>
                  </a:tcPr>
                </a:tc>
                <a:tc>
                  <a:txBody>
                    <a:bodyPr/>
                    <a:lstStyle/>
                    <a:p>
                      <a:endParaRPr lang="en-IN" sz="1100" b="0" dirty="0">
                        <a:latin typeface="Arial" panose="020B0604020202020204" pitchFamily="34" charset="0"/>
                        <a:cs typeface="Arial" panose="020B0604020202020204" pitchFamily="34" charset="0"/>
                      </a:endParaRPr>
                    </a:p>
                  </a:txBody>
                  <a:tcPr>
                    <a:lnL w="9525" cap="flat" cmpd="sng" algn="ctr">
                      <a:solidFill>
                        <a:schemeClr val="tx1">
                          <a:lumMod val="85000"/>
                        </a:schemeClr>
                      </a:solidFill>
                      <a:prstDash val="solid"/>
                      <a:round/>
                      <a:headEnd type="none" w="med" len="med"/>
                      <a:tailEnd type="none" w="med" len="med"/>
                    </a:lnL>
                    <a:lnR w="9525" cap="flat" cmpd="sng" algn="ctr">
                      <a:solidFill>
                        <a:schemeClr val="tx1">
                          <a:lumMod val="85000"/>
                        </a:schemeClr>
                      </a:solidFill>
                      <a:prstDash val="solid"/>
                      <a:round/>
                      <a:headEnd type="none" w="med" len="med"/>
                      <a:tailEnd type="none" w="med" len="med"/>
                    </a:lnR>
                    <a:lnT w="28575" cap="flat" cmpd="sng" algn="ctr">
                      <a:solidFill>
                        <a:schemeClr val="tx2"/>
                      </a:solidFill>
                      <a:prstDash val="solid"/>
                      <a:round/>
                      <a:headEnd type="none" w="med" len="med"/>
                      <a:tailEnd type="none" w="med" len="med"/>
                    </a:lnT>
                    <a:lnB w="952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FFF">
                        <a:tint val="40000"/>
                      </a:srgbClr>
                    </a:solidFill>
                  </a:tcPr>
                </a:tc>
                <a:tc>
                  <a:txBody>
                    <a:bodyPr/>
                    <a:lstStyle>
                      <a:lvl1pPr marL="0" algn="l" defTabSz="914400" rtl="0" eaLnBrk="1" latinLnBrk="0" hangingPunct="1">
                        <a:defRPr sz="1800" kern="1200">
                          <a:solidFill>
                            <a:schemeClr val="dk1"/>
                          </a:solidFill>
                          <a:latin typeface="EYInterstate Light"/>
                        </a:defRPr>
                      </a:lvl1pPr>
                      <a:lvl2pPr marL="457200" algn="l" defTabSz="914400" rtl="0" eaLnBrk="1" latinLnBrk="0" hangingPunct="1">
                        <a:defRPr sz="1800" kern="1200">
                          <a:solidFill>
                            <a:schemeClr val="dk1"/>
                          </a:solidFill>
                          <a:latin typeface="EYInterstate Light"/>
                        </a:defRPr>
                      </a:lvl2pPr>
                      <a:lvl3pPr marL="914400" algn="l" defTabSz="914400" rtl="0" eaLnBrk="1" latinLnBrk="0" hangingPunct="1">
                        <a:defRPr sz="1800" kern="1200">
                          <a:solidFill>
                            <a:schemeClr val="dk1"/>
                          </a:solidFill>
                          <a:latin typeface="EYInterstate Light"/>
                        </a:defRPr>
                      </a:lvl3pPr>
                      <a:lvl4pPr marL="1371600" algn="l" defTabSz="914400" rtl="0" eaLnBrk="1" latinLnBrk="0" hangingPunct="1">
                        <a:defRPr sz="1800" kern="1200">
                          <a:solidFill>
                            <a:schemeClr val="dk1"/>
                          </a:solidFill>
                          <a:latin typeface="EYInterstate Light"/>
                        </a:defRPr>
                      </a:lvl4pPr>
                      <a:lvl5pPr marL="1828800" algn="l" defTabSz="914400" rtl="0" eaLnBrk="1" latinLnBrk="0" hangingPunct="1">
                        <a:defRPr sz="1800" kern="1200">
                          <a:solidFill>
                            <a:schemeClr val="dk1"/>
                          </a:solidFill>
                          <a:latin typeface="EYInterstate Light"/>
                        </a:defRPr>
                      </a:lvl5pPr>
                      <a:lvl6pPr marL="2286000" algn="l" defTabSz="914400" rtl="0" eaLnBrk="1" latinLnBrk="0" hangingPunct="1">
                        <a:defRPr sz="1800" kern="1200">
                          <a:solidFill>
                            <a:schemeClr val="dk1"/>
                          </a:solidFill>
                          <a:latin typeface="EYInterstate Light"/>
                        </a:defRPr>
                      </a:lvl6pPr>
                      <a:lvl7pPr marL="2743200" algn="l" defTabSz="914400" rtl="0" eaLnBrk="1" latinLnBrk="0" hangingPunct="1">
                        <a:defRPr sz="1800" kern="1200">
                          <a:solidFill>
                            <a:schemeClr val="dk1"/>
                          </a:solidFill>
                          <a:latin typeface="EYInterstate Light"/>
                        </a:defRPr>
                      </a:lvl7pPr>
                      <a:lvl8pPr marL="3200400" algn="l" defTabSz="914400" rtl="0" eaLnBrk="1" latinLnBrk="0" hangingPunct="1">
                        <a:defRPr sz="1800" kern="1200">
                          <a:solidFill>
                            <a:schemeClr val="dk1"/>
                          </a:solidFill>
                          <a:latin typeface="EYInterstate Light"/>
                        </a:defRPr>
                      </a:lvl8pPr>
                      <a:lvl9pPr marL="3657600" algn="l" defTabSz="914400" rtl="0" eaLnBrk="1" latinLnBrk="0" hangingPunct="1">
                        <a:defRPr sz="1800" kern="1200">
                          <a:solidFill>
                            <a:schemeClr val="dk1"/>
                          </a:solidFill>
                          <a:latin typeface="EYInterstate Light"/>
                        </a:defRPr>
                      </a:lvl9pPr>
                    </a:lstStyle>
                    <a:p>
                      <a:endParaRPr lang="en-IN" sz="1100" b="0" dirty="0">
                        <a:latin typeface="Arial" panose="020B0604020202020204" pitchFamily="34" charset="0"/>
                        <a:cs typeface="Arial" panose="020B0604020202020204" pitchFamily="34" charset="0"/>
                      </a:endParaRPr>
                    </a:p>
                  </a:txBody>
                  <a:tcPr>
                    <a:lnL w="9525" cap="flat" cmpd="sng" algn="ctr">
                      <a:solidFill>
                        <a:schemeClr val="tx1">
                          <a:lumMod val="85000"/>
                        </a:schemeClr>
                      </a:solidFill>
                      <a:prstDash val="solid"/>
                      <a:round/>
                      <a:headEnd type="none" w="med" len="med"/>
                      <a:tailEnd type="none" w="med" len="med"/>
                    </a:lnL>
                    <a:lnR w="9525" cap="flat" cmpd="sng" algn="ctr">
                      <a:solidFill>
                        <a:schemeClr val="tx1">
                          <a:lumMod val="85000"/>
                        </a:schemeClr>
                      </a:solidFill>
                      <a:prstDash val="solid"/>
                      <a:round/>
                      <a:headEnd type="none" w="med" len="med"/>
                      <a:tailEnd type="none" w="med" len="med"/>
                    </a:lnR>
                    <a:lnT w="28575" cap="flat" cmpd="sng" algn="ctr">
                      <a:solidFill>
                        <a:schemeClr val="tx2"/>
                      </a:solidFill>
                      <a:prstDash val="solid"/>
                      <a:round/>
                      <a:headEnd type="none" w="med" len="med"/>
                      <a:tailEnd type="none" w="med" len="med"/>
                    </a:lnT>
                    <a:lnB w="952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FFF">
                        <a:tint val="40000"/>
                      </a:srgbClr>
                    </a:solidFill>
                  </a:tcPr>
                </a:tc>
                <a:tc>
                  <a:txBody>
                    <a:bodyPr/>
                    <a:lstStyle/>
                    <a:p>
                      <a:endParaRPr lang="en-IN" sz="1100" b="0" dirty="0">
                        <a:latin typeface="Arial" panose="020B0604020202020204" pitchFamily="34" charset="0"/>
                        <a:cs typeface="Arial" panose="020B0604020202020204" pitchFamily="34" charset="0"/>
                      </a:endParaRPr>
                    </a:p>
                  </a:txBody>
                  <a:tcPr>
                    <a:lnL w="9525" cap="flat" cmpd="sng" algn="ctr">
                      <a:solidFill>
                        <a:schemeClr val="tx1">
                          <a:lumMod val="85000"/>
                        </a:schemeClr>
                      </a:solidFill>
                      <a:prstDash val="solid"/>
                      <a:round/>
                      <a:headEnd type="none" w="med" len="med"/>
                      <a:tailEnd type="none" w="med" len="med"/>
                    </a:lnL>
                    <a:lnR w="12700" cmpd="sng">
                      <a:noFill/>
                    </a:lnR>
                    <a:lnT w="28575" cap="flat" cmpd="sng" algn="ctr">
                      <a:solidFill>
                        <a:schemeClr val="tx2"/>
                      </a:solidFill>
                      <a:prstDash val="solid"/>
                      <a:round/>
                      <a:headEnd type="none" w="med" len="med"/>
                      <a:tailEnd type="none" w="med" len="med"/>
                    </a:lnT>
                    <a:lnB w="952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FFF">
                        <a:tint val="40000"/>
                      </a:srgbClr>
                    </a:solidFill>
                  </a:tcPr>
                </a:tc>
                <a:extLst>
                  <a:ext uri="{0D108BD9-81ED-4DB2-BD59-A6C34878D82A}">
                    <a16:rowId xmlns:a16="http://schemas.microsoft.com/office/drawing/2014/main" val="1443339161"/>
                  </a:ext>
                </a:extLst>
              </a:tr>
              <a:tr h="479991">
                <a:tc>
                  <a:txBody>
                    <a:bodyPr/>
                    <a:lstStyle>
                      <a:lvl1pPr marL="0" algn="l" defTabSz="914400" rtl="0" eaLnBrk="1" latinLnBrk="0" hangingPunct="1">
                        <a:defRPr sz="1800" kern="1200">
                          <a:solidFill>
                            <a:schemeClr val="dk1"/>
                          </a:solidFill>
                          <a:latin typeface="EYInterstate Light"/>
                        </a:defRPr>
                      </a:lvl1pPr>
                      <a:lvl2pPr marL="457200" algn="l" defTabSz="914400" rtl="0" eaLnBrk="1" latinLnBrk="0" hangingPunct="1">
                        <a:defRPr sz="1800" kern="1200">
                          <a:solidFill>
                            <a:schemeClr val="dk1"/>
                          </a:solidFill>
                          <a:latin typeface="EYInterstate Light"/>
                        </a:defRPr>
                      </a:lvl2pPr>
                      <a:lvl3pPr marL="914400" algn="l" defTabSz="914400" rtl="0" eaLnBrk="1" latinLnBrk="0" hangingPunct="1">
                        <a:defRPr sz="1800" kern="1200">
                          <a:solidFill>
                            <a:schemeClr val="dk1"/>
                          </a:solidFill>
                          <a:latin typeface="EYInterstate Light"/>
                        </a:defRPr>
                      </a:lvl3pPr>
                      <a:lvl4pPr marL="1371600" algn="l" defTabSz="914400" rtl="0" eaLnBrk="1" latinLnBrk="0" hangingPunct="1">
                        <a:defRPr sz="1800" kern="1200">
                          <a:solidFill>
                            <a:schemeClr val="dk1"/>
                          </a:solidFill>
                          <a:latin typeface="EYInterstate Light"/>
                        </a:defRPr>
                      </a:lvl4pPr>
                      <a:lvl5pPr marL="1828800" algn="l" defTabSz="914400" rtl="0" eaLnBrk="1" latinLnBrk="0" hangingPunct="1">
                        <a:defRPr sz="1800" kern="1200">
                          <a:solidFill>
                            <a:schemeClr val="dk1"/>
                          </a:solidFill>
                          <a:latin typeface="EYInterstate Light"/>
                        </a:defRPr>
                      </a:lvl5pPr>
                      <a:lvl6pPr marL="2286000" algn="l" defTabSz="914400" rtl="0" eaLnBrk="1" latinLnBrk="0" hangingPunct="1">
                        <a:defRPr sz="1800" kern="1200">
                          <a:solidFill>
                            <a:schemeClr val="dk1"/>
                          </a:solidFill>
                          <a:latin typeface="EYInterstate Light"/>
                        </a:defRPr>
                      </a:lvl6pPr>
                      <a:lvl7pPr marL="2743200" algn="l" defTabSz="914400" rtl="0" eaLnBrk="1" latinLnBrk="0" hangingPunct="1">
                        <a:defRPr sz="1800" kern="1200">
                          <a:solidFill>
                            <a:schemeClr val="dk1"/>
                          </a:solidFill>
                          <a:latin typeface="EYInterstate Light"/>
                        </a:defRPr>
                      </a:lvl7pPr>
                      <a:lvl8pPr marL="3200400" algn="l" defTabSz="914400" rtl="0" eaLnBrk="1" latinLnBrk="0" hangingPunct="1">
                        <a:defRPr sz="1800" kern="1200">
                          <a:solidFill>
                            <a:schemeClr val="dk1"/>
                          </a:solidFill>
                          <a:latin typeface="EYInterstate Light"/>
                        </a:defRPr>
                      </a:lvl8pPr>
                      <a:lvl9pPr marL="3657600" algn="l" defTabSz="914400" rtl="0" eaLnBrk="1" latinLnBrk="0" hangingPunct="1">
                        <a:defRPr sz="1800" kern="1200">
                          <a:solidFill>
                            <a:schemeClr val="dk1"/>
                          </a:solidFill>
                          <a:latin typeface="EYInterstate Light"/>
                        </a:defRPr>
                      </a:lvl9pPr>
                    </a:lstStyle>
                    <a:p>
                      <a:r>
                        <a:rPr lang="en-IN" sz="1100" b="0" dirty="0">
                          <a:solidFill>
                            <a:schemeClr val="bg2"/>
                          </a:solidFill>
                          <a:latin typeface="Arial" panose="020B0604020202020204" pitchFamily="34" charset="0"/>
                          <a:cs typeface="Arial" panose="020B0604020202020204" pitchFamily="34" charset="0"/>
                        </a:rPr>
                        <a:t>2. Data collation</a:t>
                      </a:r>
                    </a:p>
                  </a:txBody>
                  <a:tcPr anchor="ctr">
                    <a:lnL w="12700" cmpd="sng">
                      <a:noFill/>
                    </a:lnL>
                    <a:lnR w="9525" cap="flat" cmpd="sng" algn="ctr">
                      <a:solidFill>
                        <a:schemeClr val="tx1">
                          <a:lumMod val="85000"/>
                        </a:schemeClr>
                      </a:solidFill>
                      <a:prstDash val="solid"/>
                      <a:round/>
                      <a:headEnd type="none" w="med" len="med"/>
                      <a:tailEnd type="none" w="med" len="med"/>
                    </a:lnR>
                    <a:lnT w="9525" cap="flat" cmpd="sng" algn="ctr">
                      <a:solidFill>
                        <a:schemeClr val="tx1">
                          <a:lumMod val="85000"/>
                        </a:schemeClr>
                      </a:solidFill>
                      <a:prstDash val="solid"/>
                      <a:round/>
                      <a:headEnd type="none" w="med" len="med"/>
                      <a:tailEnd type="none" w="med" len="med"/>
                    </a:lnT>
                    <a:lnB w="952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tc>
                  <a:txBody>
                    <a:bodyPr/>
                    <a:lstStyle>
                      <a:lvl1pPr marL="0" algn="l" defTabSz="914400" rtl="0" eaLnBrk="1" latinLnBrk="0" hangingPunct="1">
                        <a:defRPr sz="1800" kern="1200">
                          <a:solidFill>
                            <a:schemeClr val="dk1"/>
                          </a:solidFill>
                          <a:latin typeface="EYInterstate Light"/>
                        </a:defRPr>
                      </a:lvl1pPr>
                      <a:lvl2pPr marL="457200" algn="l" defTabSz="914400" rtl="0" eaLnBrk="1" latinLnBrk="0" hangingPunct="1">
                        <a:defRPr sz="1800" kern="1200">
                          <a:solidFill>
                            <a:schemeClr val="dk1"/>
                          </a:solidFill>
                          <a:latin typeface="EYInterstate Light"/>
                        </a:defRPr>
                      </a:lvl2pPr>
                      <a:lvl3pPr marL="914400" algn="l" defTabSz="914400" rtl="0" eaLnBrk="1" latinLnBrk="0" hangingPunct="1">
                        <a:defRPr sz="1800" kern="1200">
                          <a:solidFill>
                            <a:schemeClr val="dk1"/>
                          </a:solidFill>
                          <a:latin typeface="EYInterstate Light"/>
                        </a:defRPr>
                      </a:lvl3pPr>
                      <a:lvl4pPr marL="1371600" algn="l" defTabSz="914400" rtl="0" eaLnBrk="1" latinLnBrk="0" hangingPunct="1">
                        <a:defRPr sz="1800" kern="1200">
                          <a:solidFill>
                            <a:schemeClr val="dk1"/>
                          </a:solidFill>
                          <a:latin typeface="EYInterstate Light"/>
                        </a:defRPr>
                      </a:lvl4pPr>
                      <a:lvl5pPr marL="1828800" algn="l" defTabSz="914400" rtl="0" eaLnBrk="1" latinLnBrk="0" hangingPunct="1">
                        <a:defRPr sz="1800" kern="1200">
                          <a:solidFill>
                            <a:schemeClr val="dk1"/>
                          </a:solidFill>
                          <a:latin typeface="EYInterstate Light"/>
                        </a:defRPr>
                      </a:lvl5pPr>
                      <a:lvl6pPr marL="2286000" algn="l" defTabSz="914400" rtl="0" eaLnBrk="1" latinLnBrk="0" hangingPunct="1">
                        <a:defRPr sz="1800" kern="1200">
                          <a:solidFill>
                            <a:schemeClr val="dk1"/>
                          </a:solidFill>
                          <a:latin typeface="EYInterstate Light"/>
                        </a:defRPr>
                      </a:lvl6pPr>
                      <a:lvl7pPr marL="2743200" algn="l" defTabSz="914400" rtl="0" eaLnBrk="1" latinLnBrk="0" hangingPunct="1">
                        <a:defRPr sz="1800" kern="1200">
                          <a:solidFill>
                            <a:schemeClr val="dk1"/>
                          </a:solidFill>
                          <a:latin typeface="EYInterstate Light"/>
                        </a:defRPr>
                      </a:lvl7pPr>
                      <a:lvl8pPr marL="3200400" algn="l" defTabSz="914400" rtl="0" eaLnBrk="1" latinLnBrk="0" hangingPunct="1">
                        <a:defRPr sz="1800" kern="1200">
                          <a:solidFill>
                            <a:schemeClr val="dk1"/>
                          </a:solidFill>
                          <a:latin typeface="EYInterstate Light"/>
                        </a:defRPr>
                      </a:lvl8pPr>
                      <a:lvl9pPr marL="3657600" algn="l" defTabSz="914400" rtl="0" eaLnBrk="1" latinLnBrk="0" hangingPunct="1">
                        <a:defRPr sz="1800" kern="1200">
                          <a:solidFill>
                            <a:schemeClr val="dk1"/>
                          </a:solidFill>
                          <a:latin typeface="EYInterstate Light"/>
                        </a:defRPr>
                      </a:lvl9pPr>
                    </a:lstStyle>
                    <a:p>
                      <a:endParaRPr lang="en-IN" sz="1100" b="0" kern="1200" dirty="0">
                        <a:solidFill>
                          <a:schemeClr val="dk1"/>
                        </a:solidFill>
                        <a:latin typeface="Arial" panose="020B0604020202020204" pitchFamily="34" charset="0"/>
                        <a:ea typeface="+mn-ea"/>
                        <a:cs typeface="Arial" panose="020B0604020202020204" pitchFamily="34" charset="0"/>
                      </a:endParaRPr>
                    </a:p>
                  </a:txBody>
                  <a:tcPr>
                    <a:lnL w="9525" cap="flat" cmpd="sng" algn="ctr">
                      <a:solidFill>
                        <a:schemeClr val="tx1">
                          <a:lumMod val="85000"/>
                        </a:schemeClr>
                      </a:solidFill>
                      <a:prstDash val="solid"/>
                      <a:round/>
                      <a:headEnd type="none" w="med" len="med"/>
                      <a:tailEnd type="none" w="med" len="med"/>
                    </a:lnL>
                    <a:lnR w="9525" cap="flat" cmpd="sng" algn="ctr">
                      <a:solidFill>
                        <a:schemeClr val="tx1">
                          <a:lumMod val="85000"/>
                        </a:schemeClr>
                      </a:solidFill>
                      <a:prstDash val="solid"/>
                      <a:round/>
                      <a:headEnd type="none" w="med" len="med"/>
                      <a:tailEnd type="none" w="med" len="med"/>
                    </a:lnR>
                    <a:lnT w="9525" cap="flat" cmpd="sng" algn="ctr">
                      <a:solidFill>
                        <a:schemeClr val="tx1">
                          <a:lumMod val="85000"/>
                        </a:schemeClr>
                      </a:solidFill>
                      <a:prstDash val="solid"/>
                      <a:round/>
                      <a:headEnd type="none" w="med" len="med"/>
                      <a:tailEnd type="none" w="med" len="med"/>
                    </a:lnT>
                    <a:lnB w="952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75000"/>
                      </a:schemeClr>
                    </a:solidFill>
                  </a:tcPr>
                </a:tc>
                <a:tc>
                  <a:txBody>
                    <a:bodyPr/>
                    <a:lstStyle/>
                    <a:p>
                      <a:endParaRPr lang="en-IN" sz="1100" b="0" kern="1200" dirty="0">
                        <a:solidFill>
                          <a:schemeClr val="dk1"/>
                        </a:solidFill>
                        <a:latin typeface="Arial" panose="020B0604020202020204" pitchFamily="34" charset="0"/>
                        <a:ea typeface="+mn-ea"/>
                        <a:cs typeface="Arial" panose="020B0604020202020204" pitchFamily="34" charset="0"/>
                      </a:endParaRPr>
                    </a:p>
                  </a:txBody>
                  <a:tcPr>
                    <a:lnL w="9525" cap="flat" cmpd="sng" algn="ctr">
                      <a:solidFill>
                        <a:schemeClr val="tx1">
                          <a:lumMod val="85000"/>
                        </a:schemeClr>
                      </a:solidFill>
                      <a:prstDash val="solid"/>
                      <a:round/>
                      <a:headEnd type="none" w="med" len="med"/>
                      <a:tailEnd type="none" w="med" len="med"/>
                    </a:lnL>
                    <a:lnR w="9525" cap="flat" cmpd="sng" algn="ctr">
                      <a:solidFill>
                        <a:schemeClr val="tx1">
                          <a:lumMod val="85000"/>
                        </a:schemeClr>
                      </a:solidFill>
                      <a:prstDash val="solid"/>
                      <a:round/>
                      <a:headEnd type="none" w="med" len="med"/>
                      <a:tailEnd type="none" w="med" len="med"/>
                    </a:lnR>
                    <a:lnT w="9525" cap="flat" cmpd="sng" algn="ctr">
                      <a:solidFill>
                        <a:schemeClr val="tx1">
                          <a:lumMod val="85000"/>
                        </a:schemeClr>
                      </a:solidFill>
                      <a:prstDash val="solid"/>
                      <a:round/>
                      <a:headEnd type="none" w="med" len="med"/>
                      <a:tailEnd type="none" w="med" len="med"/>
                    </a:lnT>
                    <a:lnB w="952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75000"/>
                      </a:schemeClr>
                    </a:solidFill>
                  </a:tcPr>
                </a:tc>
                <a:tc>
                  <a:txBody>
                    <a:bodyPr/>
                    <a:lstStyle/>
                    <a:p>
                      <a:endParaRPr lang="en-IN" sz="1100" b="0" kern="1200" dirty="0">
                        <a:solidFill>
                          <a:schemeClr val="dk1"/>
                        </a:solidFill>
                        <a:latin typeface="Arial" panose="020B0604020202020204" pitchFamily="34" charset="0"/>
                        <a:ea typeface="+mn-ea"/>
                        <a:cs typeface="Arial" panose="020B0604020202020204" pitchFamily="34" charset="0"/>
                      </a:endParaRPr>
                    </a:p>
                  </a:txBody>
                  <a:tcPr>
                    <a:lnL w="9525" cap="flat" cmpd="sng" algn="ctr">
                      <a:solidFill>
                        <a:schemeClr val="tx1">
                          <a:lumMod val="85000"/>
                        </a:schemeClr>
                      </a:solidFill>
                      <a:prstDash val="solid"/>
                      <a:round/>
                      <a:headEnd type="none" w="med" len="med"/>
                      <a:tailEnd type="none" w="med" len="med"/>
                    </a:lnL>
                    <a:lnR w="9525" cap="flat" cmpd="sng" algn="ctr">
                      <a:solidFill>
                        <a:schemeClr val="tx1">
                          <a:lumMod val="85000"/>
                        </a:schemeClr>
                      </a:solidFill>
                      <a:prstDash val="solid"/>
                      <a:round/>
                      <a:headEnd type="none" w="med" len="med"/>
                      <a:tailEnd type="none" w="med" len="med"/>
                    </a:lnR>
                    <a:lnT w="9525" cap="flat" cmpd="sng" algn="ctr">
                      <a:solidFill>
                        <a:schemeClr val="tx1">
                          <a:lumMod val="85000"/>
                        </a:schemeClr>
                      </a:solidFill>
                      <a:prstDash val="solid"/>
                      <a:round/>
                      <a:headEnd type="none" w="med" len="med"/>
                      <a:tailEnd type="none" w="med" len="med"/>
                    </a:lnT>
                    <a:lnB w="952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75000"/>
                      </a:schemeClr>
                    </a:solidFill>
                  </a:tcPr>
                </a:tc>
                <a:tc>
                  <a:txBody>
                    <a:bodyPr/>
                    <a:lstStyle/>
                    <a:p>
                      <a:endParaRPr lang="en-IN" sz="1100" b="0" kern="1200" dirty="0">
                        <a:solidFill>
                          <a:schemeClr val="dk1"/>
                        </a:solidFill>
                        <a:latin typeface="Arial" panose="020B0604020202020204" pitchFamily="34" charset="0"/>
                        <a:ea typeface="+mn-ea"/>
                        <a:cs typeface="Arial" panose="020B0604020202020204" pitchFamily="34" charset="0"/>
                      </a:endParaRPr>
                    </a:p>
                  </a:txBody>
                  <a:tcPr>
                    <a:lnL w="9525" cap="flat" cmpd="sng" algn="ctr">
                      <a:solidFill>
                        <a:schemeClr val="tx1">
                          <a:lumMod val="85000"/>
                        </a:schemeClr>
                      </a:solidFill>
                      <a:prstDash val="solid"/>
                      <a:round/>
                      <a:headEnd type="none" w="med" len="med"/>
                      <a:tailEnd type="none" w="med" len="med"/>
                    </a:lnL>
                    <a:lnR w="9525" cap="flat" cmpd="sng" algn="ctr">
                      <a:solidFill>
                        <a:schemeClr val="tx1">
                          <a:lumMod val="85000"/>
                        </a:schemeClr>
                      </a:solidFill>
                      <a:prstDash val="solid"/>
                      <a:round/>
                      <a:headEnd type="none" w="med" len="med"/>
                      <a:tailEnd type="none" w="med" len="med"/>
                    </a:lnR>
                    <a:lnT w="9525" cap="flat" cmpd="sng" algn="ctr">
                      <a:solidFill>
                        <a:schemeClr val="tx1">
                          <a:lumMod val="85000"/>
                        </a:schemeClr>
                      </a:solidFill>
                      <a:prstDash val="solid"/>
                      <a:round/>
                      <a:headEnd type="none" w="med" len="med"/>
                      <a:tailEnd type="none" w="med" len="med"/>
                    </a:lnT>
                    <a:lnB w="952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75000"/>
                      </a:schemeClr>
                    </a:solidFill>
                  </a:tcPr>
                </a:tc>
                <a:tc>
                  <a:txBody>
                    <a:bodyPr/>
                    <a:lstStyle>
                      <a:lvl1pPr marL="0" algn="l" defTabSz="914400" rtl="0" eaLnBrk="1" latinLnBrk="0" hangingPunct="1">
                        <a:defRPr sz="1800" kern="1200">
                          <a:solidFill>
                            <a:schemeClr val="dk1"/>
                          </a:solidFill>
                          <a:latin typeface="EYInterstate Light"/>
                        </a:defRPr>
                      </a:lvl1pPr>
                      <a:lvl2pPr marL="457200" algn="l" defTabSz="914400" rtl="0" eaLnBrk="1" latinLnBrk="0" hangingPunct="1">
                        <a:defRPr sz="1800" kern="1200">
                          <a:solidFill>
                            <a:schemeClr val="dk1"/>
                          </a:solidFill>
                          <a:latin typeface="EYInterstate Light"/>
                        </a:defRPr>
                      </a:lvl2pPr>
                      <a:lvl3pPr marL="914400" algn="l" defTabSz="914400" rtl="0" eaLnBrk="1" latinLnBrk="0" hangingPunct="1">
                        <a:defRPr sz="1800" kern="1200">
                          <a:solidFill>
                            <a:schemeClr val="dk1"/>
                          </a:solidFill>
                          <a:latin typeface="EYInterstate Light"/>
                        </a:defRPr>
                      </a:lvl3pPr>
                      <a:lvl4pPr marL="1371600" algn="l" defTabSz="914400" rtl="0" eaLnBrk="1" latinLnBrk="0" hangingPunct="1">
                        <a:defRPr sz="1800" kern="1200">
                          <a:solidFill>
                            <a:schemeClr val="dk1"/>
                          </a:solidFill>
                          <a:latin typeface="EYInterstate Light"/>
                        </a:defRPr>
                      </a:lvl4pPr>
                      <a:lvl5pPr marL="1828800" algn="l" defTabSz="914400" rtl="0" eaLnBrk="1" latinLnBrk="0" hangingPunct="1">
                        <a:defRPr sz="1800" kern="1200">
                          <a:solidFill>
                            <a:schemeClr val="dk1"/>
                          </a:solidFill>
                          <a:latin typeface="EYInterstate Light"/>
                        </a:defRPr>
                      </a:lvl5pPr>
                      <a:lvl6pPr marL="2286000" algn="l" defTabSz="914400" rtl="0" eaLnBrk="1" latinLnBrk="0" hangingPunct="1">
                        <a:defRPr sz="1800" kern="1200">
                          <a:solidFill>
                            <a:schemeClr val="dk1"/>
                          </a:solidFill>
                          <a:latin typeface="EYInterstate Light"/>
                        </a:defRPr>
                      </a:lvl6pPr>
                      <a:lvl7pPr marL="2743200" algn="l" defTabSz="914400" rtl="0" eaLnBrk="1" latinLnBrk="0" hangingPunct="1">
                        <a:defRPr sz="1800" kern="1200">
                          <a:solidFill>
                            <a:schemeClr val="dk1"/>
                          </a:solidFill>
                          <a:latin typeface="EYInterstate Light"/>
                        </a:defRPr>
                      </a:lvl7pPr>
                      <a:lvl8pPr marL="3200400" algn="l" defTabSz="914400" rtl="0" eaLnBrk="1" latinLnBrk="0" hangingPunct="1">
                        <a:defRPr sz="1800" kern="1200">
                          <a:solidFill>
                            <a:schemeClr val="dk1"/>
                          </a:solidFill>
                          <a:latin typeface="EYInterstate Light"/>
                        </a:defRPr>
                      </a:lvl8pPr>
                      <a:lvl9pPr marL="3657600" algn="l" defTabSz="914400" rtl="0" eaLnBrk="1" latinLnBrk="0" hangingPunct="1">
                        <a:defRPr sz="1800" kern="1200">
                          <a:solidFill>
                            <a:schemeClr val="dk1"/>
                          </a:solidFill>
                          <a:latin typeface="EYInterstate Light"/>
                        </a:defRPr>
                      </a:lvl9pPr>
                    </a:lstStyle>
                    <a:p>
                      <a:pPr marL="0" algn="l" defTabSz="914400" rtl="0" eaLnBrk="1" latinLnBrk="0" hangingPunct="1"/>
                      <a:endParaRPr lang="en-IN" sz="1100" b="0" kern="1200" dirty="0">
                        <a:solidFill>
                          <a:schemeClr val="dk1"/>
                        </a:solidFill>
                        <a:highlight>
                          <a:srgbClr val="00FF00"/>
                        </a:highlight>
                        <a:latin typeface="Arial" panose="020B0604020202020204" pitchFamily="34" charset="0"/>
                        <a:ea typeface="+mn-ea"/>
                        <a:cs typeface="Arial" panose="020B0604020202020204" pitchFamily="34" charset="0"/>
                      </a:endParaRPr>
                    </a:p>
                  </a:txBody>
                  <a:tcPr>
                    <a:lnL w="9525" cap="flat" cmpd="sng" algn="ctr">
                      <a:solidFill>
                        <a:schemeClr val="tx1">
                          <a:lumMod val="85000"/>
                        </a:schemeClr>
                      </a:solidFill>
                      <a:prstDash val="solid"/>
                      <a:round/>
                      <a:headEnd type="none" w="med" len="med"/>
                      <a:tailEnd type="none" w="med" len="med"/>
                    </a:lnL>
                    <a:lnR w="9525" cap="flat" cmpd="sng" algn="ctr">
                      <a:solidFill>
                        <a:schemeClr val="tx1">
                          <a:lumMod val="85000"/>
                        </a:schemeClr>
                      </a:solidFill>
                      <a:prstDash val="solid"/>
                      <a:round/>
                      <a:headEnd type="none" w="med" len="med"/>
                      <a:tailEnd type="none" w="med" len="med"/>
                    </a:lnR>
                    <a:lnT w="9525" cap="flat" cmpd="sng" algn="ctr">
                      <a:solidFill>
                        <a:schemeClr val="tx1">
                          <a:lumMod val="85000"/>
                        </a:schemeClr>
                      </a:solidFill>
                      <a:prstDash val="solid"/>
                      <a:round/>
                      <a:headEnd type="none" w="med" len="med"/>
                      <a:tailEnd type="none" w="med" len="med"/>
                    </a:lnT>
                    <a:lnB w="952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algn="l" defTabSz="914400" rtl="0" eaLnBrk="1" latinLnBrk="0" hangingPunct="1"/>
                      <a:endParaRPr lang="en-IN" sz="1100" b="0" kern="1200" dirty="0">
                        <a:solidFill>
                          <a:schemeClr val="dk1"/>
                        </a:solidFill>
                        <a:highlight>
                          <a:srgbClr val="00FF00"/>
                        </a:highlight>
                        <a:latin typeface="Arial" panose="020B0604020202020204" pitchFamily="34" charset="0"/>
                        <a:ea typeface="+mn-ea"/>
                        <a:cs typeface="Arial" panose="020B0604020202020204" pitchFamily="34" charset="0"/>
                      </a:endParaRPr>
                    </a:p>
                  </a:txBody>
                  <a:tcPr>
                    <a:lnL w="9525" cap="flat" cmpd="sng" algn="ctr">
                      <a:solidFill>
                        <a:schemeClr val="tx1">
                          <a:lumMod val="85000"/>
                        </a:schemeClr>
                      </a:solidFill>
                      <a:prstDash val="solid"/>
                      <a:round/>
                      <a:headEnd type="none" w="med" len="med"/>
                      <a:tailEnd type="none" w="med" len="med"/>
                    </a:lnL>
                    <a:lnR w="9525" cap="flat" cmpd="sng" algn="ctr">
                      <a:solidFill>
                        <a:schemeClr val="tx1">
                          <a:lumMod val="85000"/>
                        </a:schemeClr>
                      </a:solidFill>
                      <a:prstDash val="solid"/>
                      <a:round/>
                      <a:headEnd type="none" w="med" len="med"/>
                      <a:tailEnd type="none" w="med" len="med"/>
                    </a:lnR>
                    <a:lnT w="9525" cap="flat" cmpd="sng" algn="ctr">
                      <a:solidFill>
                        <a:schemeClr val="tx1">
                          <a:lumMod val="85000"/>
                        </a:schemeClr>
                      </a:solidFill>
                      <a:prstDash val="solid"/>
                      <a:round/>
                      <a:headEnd type="none" w="med" len="med"/>
                      <a:tailEnd type="none" w="med" len="med"/>
                    </a:lnT>
                    <a:lnB w="952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algn="l" defTabSz="914400" rtl="0" eaLnBrk="1" latinLnBrk="0" hangingPunct="1"/>
                      <a:endParaRPr lang="en-IN" sz="1100" b="0" kern="1200" dirty="0">
                        <a:solidFill>
                          <a:schemeClr val="dk1"/>
                        </a:solidFill>
                        <a:highlight>
                          <a:srgbClr val="00FF00"/>
                        </a:highlight>
                        <a:latin typeface="Arial" panose="020B0604020202020204" pitchFamily="34" charset="0"/>
                        <a:ea typeface="+mn-ea"/>
                        <a:cs typeface="Arial" panose="020B0604020202020204" pitchFamily="34" charset="0"/>
                      </a:endParaRPr>
                    </a:p>
                  </a:txBody>
                  <a:tcPr>
                    <a:lnL w="9525" cap="flat" cmpd="sng" algn="ctr">
                      <a:solidFill>
                        <a:schemeClr val="tx1">
                          <a:lumMod val="85000"/>
                        </a:schemeClr>
                      </a:solidFill>
                      <a:prstDash val="solid"/>
                      <a:round/>
                      <a:headEnd type="none" w="med" len="med"/>
                      <a:tailEnd type="none" w="med" len="med"/>
                    </a:lnL>
                    <a:lnR w="9525" cap="flat" cmpd="sng" algn="ctr">
                      <a:solidFill>
                        <a:schemeClr val="tx1">
                          <a:lumMod val="85000"/>
                        </a:schemeClr>
                      </a:solidFill>
                      <a:prstDash val="solid"/>
                      <a:round/>
                      <a:headEnd type="none" w="med" len="med"/>
                      <a:tailEnd type="none" w="med" len="med"/>
                    </a:lnR>
                    <a:lnT w="9525" cap="flat" cmpd="sng" algn="ctr">
                      <a:solidFill>
                        <a:schemeClr val="tx1">
                          <a:lumMod val="85000"/>
                        </a:schemeClr>
                      </a:solidFill>
                      <a:prstDash val="solid"/>
                      <a:round/>
                      <a:headEnd type="none" w="med" len="med"/>
                      <a:tailEnd type="none" w="med" len="med"/>
                    </a:lnT>
                    <a:lnB w="952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algn="l" defTabSz="914400" rtl="0" eaLnBrk="1" latinLnBrk="0" hangingPunct="1"/>
                      <a:endParaRPr lang="en-IN" sz="1100" b="0" kern="1200" dirty="0">
                        <a:solidFill>
                          <a:schemeClr val="dk1"/>
                        </a:solidFill>
                        <a:highlight>
                          <a:srgbClr val="00FF00"/>
                        </a:highlight>
                        <a:latin typeface="Arial" panose="020B0604020202020204" pitchFamily="34" charset="0"/>
                        <a:ea typeface="+mn-ea"/>
                        <a:cs typeface="Arial" panose="020B0604020202020204" pitchFamily="34" charset="0"/>
                      </a:endParaRPr>
                    </a:p>
                  </a:txBody>
                  <a:tcPr>
                    <a:lnL w="9525" cap="flat" cmpd="sng" algn="ctr">
                      <a:solidFill>
                        <a:schemeClr val="tx1">
                          <a:lumMod val="85000"/>
                        </a:schemeClr>
                      </a:solidFill>
                      <a:prstDash val="solid"/>
                      <a:round/>
                      <a:headEnd type="none" w="med" len="med"/>
                      <a:tailEnd type="none" w="med" len="med"/>
                    </a:lnL>
                    <a:lnR w="9525" cap="flat" cmpd="sng" algn="ctr">
                      <a:solidFill>
                        <a:schemeClr val="tx1">
                          <a:lumMod val="85000"/>
                        </a:schemeClr>
                      </a:solidFill>
                      <a:prstDash val="solid"/>
                      <a:round/>
                      <a:headEnd type="none" w="med" len="med"/>
                      <a:tailEnd type="none" w="med" len="med"/>
                    </a:lnR>
                    <a:lnT w="9525" cap="flat" cmpd="sng" algn="ctr">
                      <a:solidFill>
                        <a:schemeClr val="tx1">
                          <a:lumMod val="85000"/>
                        </a:schemeClr>
                      </a:solidFill>
                      <a:prstDash val="solid"/>
                      <a:round/>
                      <a:headEnd type="none" w="med" len="med"/>
                      <a:tailEnd type="none" w="med" len="med"/>
                    </a:lnT>
                    <a:lnB w="952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400" rtl="0" eaLnBrk="1" latinLnBrk="0" hangingPunct="1">
                        <a:defRPr sz="1800" kern="1200">
                          <a:solidFill>
                            <a:schemeClr val="dk1"/>
                          </a:solidFill>
                          <a:latin typeface="EYInterstate Light"/>
                        </a:defRPr>
                      </a:lvl1pPr>
                      <a:lvl2pPr marL="457200" algn="l" defTabSz="914400" rtl="0" eaLnBrk="1" latinLnBrk="0" hangingPunct="1">
                        <a:defRPr sz="1800" kern="1200">
                          <a:solidFill>
                            <a:schemeClr val="dk1"/>
                          </a:solidFill>
                          <a:latin typeface="EYInterstate Light"/>
                        </a:defRPr>
                      </a:lvl2pPr>
                      <a:lvl3pPr marL="914400" algn="l" defTabSz="914400" rtl="0" eaLnBrk="1" latinLnBrk="0" hangingPunct="1">
                        <a:defRPr sz="1800" kern="1200">
                          <a:solidFill>
                            <a:schemeClr val="dk1"/>
                          </a:solidFill>
                          <a:latin typeface="EYInterstate Light"/>
                        </a:defRPr>
                      </a:lvl3pPr>
                      <a:lvl4pPr marL="1371600" algn="l" defTabSz="914400" rtl="0" eaLnBrk="1" latinLnBrk="0" hangingPunct="1">
                        <a:defRPr sz="1800" kern="1200">
                          <a:solidFill>
                            <a:schemeClr val="dk1"/>
                          </a:solidFill>
                          <a:latin typeface="EYInterstate Light"/>
                        </a:defRPr>
                      </a:lvl4pPr>
                      <a:lvl5pPr marL="1828800" algn="l" defTabSz="914400" rtl="0" eaLnBrk="1" latinLnBrk="0" hangingPunct="1">
                        <a:defRPr sz="1800" kern="1200">
                          <a:solidFill>
                            <a:schemeClr val="dk1"/>
                          </a:solidFill>
                          <a:latin typeface="EYInterstate Light"/>
                        </a:defRPr>
                      </a:lvl5pPr>
                      <a:lvl6pPr marL="2286000" algn="l" defTabSz="914400" rtl="0" eaLnBrk="1" latinLnBrk="0" hangingPunct="1">
                        <a:defRPr sz="1800" kern="1200">
                          <a:solidFill>
                            <a:schemeClr val="dk1"/>
                          </a:solidFill>
                          <a:latin typeface="EYInterstate Light"/>
                        </a:defRPr>
                      </a:lvl6pPr>
                      <a:lvl7pPr marL="2743200" algn="l" defTabSz="914400" rtl="0" eaLnBrk="1" latinLnBrk="0" hangingPunct="1">
                        <a:defRPr sz="1800" kern="1200">
                          <a:solidFill>
                            <a:schemeClr val="dk1"/>
                          </a:solidFill>
                          <a:latin typeface="EYInterstate Light"/>
                        </a:defRPr>
                      </a:lvl7pPr>
                      <a:lvl8pPr marL="3200400" algn="l" defTabSz="914400" rtl="0" eaLnBrk="1" latinLnBrk="0" hangingPunct="1">
                        <a:defRPr sz="1800" kern="1200">
                          <a:solidFill>
                            <a:schemeClr val="dk1"/>
                          </a:solidFill>
                          <a:latin typeface="EYInterstate Light"/>
                        </a:defRPr>
                      </a:lvl8pPr>
                      <a:lvl9pPr marL="3657600" algn="l" defTabSz="914400" rtl="0" eaLnBrk="1" latinLnBrk="0" hangingPunct="1">
                        <a:defRPr sz="1800" kern="1200">
                          <a:solidFill>
                            <a:schemeClr val="dk1"/>
                          </a:solidFill>
                          <a:latin typeface="EYInterstate Light"/>
                        </a:defRPr>
                      </a:lvl9pPr>
                    </a:lstStyle>
                    <a:p>
                      <a:pPr marL="0" algn="l" defTabSz="914400" rtl="0" eaLnBrk="1" latinLnBrk="0" hangingPunct="1"/>
                      <a:endParaRPr lang="en-IN" sz="1100" b="0" kern="1200" dirty="0">
                        <a:solidFill>
                          <a:schemeClr val="dk1"/>
                        </a:solidFill>
                        <a:highlight>
                          <a:srgbClr val="00FF00"/>
                        </a:highlight>
                        <a:latin typeface="Arial" panose="020B0604020202020204" pitchFamily="34" charset="0"/>
                        <a:ea typeface="+mn-ea"/>
                        <a:cs typeface="Arial" panose="020B0604020202020204" pitchFamily="34" charset="0"/>
                      </a:endParaRPr>
                    </a:p>
                  </a:txBody>
                  <a:tcPr>
                    <a:lnL w="9525" cap="flat" cmpd="sng" algn="ctr">
                      <a:solidFill>
                        <a:schemeClr val="tx1">
                          <a:lumMod val="85000"/>
                        </a:schemeClr>
                      </a:solidFill>
                      <a:prstDash val="solid"/>
                      <a:round/>
                      <a:headEnd type="none" w="med" len="med"/>
                      <a:tailEnd type="none" w="med" len="med"/>
                    </a:lnL>
                    <a:lnR w="9525" cap="flat" cmpd="sng" algn="ctr">
                      <a:solidFill>
                        <a:schemeClr val="tx1">
                          <a:lumMod val="85000"/>
                        </a:schemeClr>
                      </a:solidFill>
                      <a:prstDash val="solid"/>
                      <a:round/>
                      <a:headEnd type="none" w="med" len="med"/>
                      <a:tailEnd type="none" w="med" len="med"/>
                    </a:lnR>
                    <a:lnT w="9525" cap="flat" cmpd="sng" algn="ctr">
                      <a:solidFill>
                        <a:schemeClr val="tx1">
                          <a:lumMod val="85000"/>
                        </a:schemeClr>
                      </a:solidFill>
                      <a:prstDash val="solid"/>
                      <a:round/>
                      <a:headEnd type="none" w="med" len="med"/>
                      <a:tailEnd type="none" w="med" len="med"/>
                    </a:lnT>
                    <a:lnB w="952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algn="l" defTabSz="914400" rtl="0" eaLnBrk="1" latinLnBrk="0" hangingPunct="1"/>
                      <a:endParaRPr lang="en-IN" sz="1100" b="0" kern="1200" dirty="0">
                        <a:solidFill>
                          <a:schemeClr val="dk1"/>
                        </a:solidFill>
                        <a:highlight>
                          <a:srgbClr val="00FF00"/>
                        </a:highlight>
                        <a:latin typeface="Arial" panose="020B0604020202020204" pitchFamily="34" charset="0"/>
                        <a:ea typeface="+mn-ea"/>
                        <a:cs typeface="Arial" panose="020B0604020202020204" pitchFamily="34" charset="0"/>
                      </a:endParaRPr>
                    </a:p>
                  </a:txBody>
                  <a:tcPr>
                    <a:lnL w="9525" cap="flat" cmpd="sng" algn="ctr">
                      <a:solidFill>
                        <a:schemeClr val="tx1">
                          <a:lumMod val="85000"/>
                        </a:schemeClr>
                      </a:solidFill>
                      <a:prstDash val="solid"/>
                      <a:round/>
                      <a:headEnd type="none" w="med" len="med"/>
                      <a:tailEnd type="none" w="med" len="med"/>
                    </a:lnL>
                    <a:lnR w="9525" cap="flat" cmpd="sng" algn="ctr">
                      <a:solidFill>
                        <a:schemeClr val="tx1">
                          <a:lumMod val="85000"/>
                        </a:schemeClr>
                      </a:solidFill>
                      <a:prstDash val="solid"/>
                      <a:round/>
                      <a:headEnd type="none" w="med" len="med"/>
                      <a:tailEnd type="none" w="med" len="med"/>
                    </a:lnR>
                    <a:lnT w="9525" cap="flat" cmpd="sng" algn="ctr">
                      <a:solidFill>
                        <a:schemeClr val="tx1">
                          <a:lumMod val="85000"/>
                        </a:schemeClr>
                      </a:solidFill>
                      <a:prstDash val="solid"/>
                      <a:round/>
                      <a:headEnd type="none" w="med" len="med"/>
                      <a:tailEnd type="none" w="med" len="med"/>
                    </a:lnT>
                    <a:lnB w="952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algn="l" defTabSz="914400" rtl="0" eaLnBrk="1" latinLnBrk="0" hangingPunct="1"/>
                      <a:endParaRPr lang="en-IN" sz="1100" b="0" kern="1200" dirty="0">
                        <a:solidFill>
                          <a:schemeClr val="dk1"/>
                        </a:solidFill>
                        <a:highlight>
                          <a:srgbClr val="00FF00"/>
                        </a:highlight>
                        <a:latin typeface="Arial" panose="020B0604020202020204" pitchFamily="34" charset="0"/>
                        <a:ea typeface="+mn-ea"/>
                        <a:cs typeface="Arial" panose="020B0604020202020204" pitchFamily="34" charset="0"/>
                      </a:endParaRPr>
                    </a:p>
                  </a:txBody>
                  <a:tcPr>
                    <a:lnL w="9525" cap="flat" cmpd="sng" algn="ctr">
                      <a:solidFill>
                        <a:schemeClr val="tx1">
                          <a:lumMod val="85000"/>
                        </a:schemeClr>
                      </a:solidFill>
                      <a:prstDash val="solid"/>
                      <a:round/>
                      <a:headEnd type="none" w="med" len="med"/>
                      <a:tailEnd type="none" w="med" len="med"/>
                    </a:lnL>
                    <a:lnR w="9525" cap="flat" cmpd="sng" algn="ctr">
                      <a:solidFill>
                        <a:schemeClr val="tx1">
                          <a:lumMod val="85000"/>
                        </a:schemeClr>
                      </a:solidFill>
                      <a:prstDash val="solid"/>
                      <a:round/>
                      <a:headEnd type="none" w="med" len="med"/>
                      <a:tailEnd type="none" w="med" len="med"/>
                    </a:lnR>
                    <a:lnT w="9525" cap="flat" cmpd="sng" algn="ctr">
                      <a:solidFill>
                        <a:schemeClr val="tx1">
                          <a:lumMod val="85000"/>
                        </a:schemeClr>
                      </a:solidFill>
                      <a:prstDash val="solid"/>
                      <a:round/>
                      <a:headEnd type="none" w="med" len="med"/>
                      <a:tailEnd type="none" w="med" len="med"/>
                    </a:lnT>
                    <a:lnB w="952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algn="l" defTabSz="914400" rtl="0" eaLnBrk="1" latinLnBrk="0" hangingPunct="1"/>
                      <a:endParaRPr lang="en-IN" sz="1100" b="0" kern="1200" dirty="0">
                        <a:solidFill>
                          <a:schemeClr val="dk1"/>
                        </a:solidFill>
                        <a:highlight>
                          <a:srgbClr val="00FF00"/>
                        </a:highlight>
                        <a:latin typeface="Arial" panose="020B0604020202020204" pitchFamily="34" charset="0"/>
                        <a:ea typeface="+mn-ea"/>
                        <a:cs typeface="Arial" panose="020B0604020202020204" pitchFamily="34" charset="0"/>
                      </a:endParaRPr>
                    </a:p>
                  </a:txBody>
                  <a:tcPr>
                    <a:lnL w="9525" cap="flat" cmpd="sng" algn="ctr">
                      <a:solidFill>
                        <a:schemeClr val="tx1">
                          <a:lumMod val="85000"/>
                        </a:schemeClr>
                      </a:solidFill>
                      <a:prstDash val="solid"/>
                      <a:round/>
                      <a:headEnd type="none" w="med" len="med"/>
                      <a:tailEnd type="none" w="med" len="med"/>
                    </a:lnL>
                    <a:lnR w="9525" cap="flat" cmpd="sng" algn="ctr">
                      <a:solidFill>
                        <a:schemeClr val="tx1">
                          <a:lumMod val="85000"/>
                        </a:schemeClr>
                      </a:solidFill>
                      <a:prstDash val="solid"/>
                      <a:round/>
                      <a:headEnd type="none" w="med" len="med"/>
                      <a:tailEnd type="none" w="med" len="med"/>
                    </a:lnR>
                    <a:lnT w="9525" cap="flat" cmpd="sng" algn="ctr">
                      <a:solidFill>
                        <a:schemeClr val="tx1">
                          <a:lumMod val="85000"/>
                        </a:schemeClr>
                      </a:solidFill>
                      <a:prstDash val="solid"/>
                      <a:round/>
                      <a:headEnd type="none" w="med" len="med"/>
                      <a:tailEnd type="none" w="med" len="med"/>
                    </a:lnT>
                    <a:lnB w="952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400" rtl="0" eaLnBrk="1" latinLnBrk="0" hangingPunct="1">
                        <a:defRPr sz="1800" kern="1200">
                          <a:solidFill>
                            <a:schemeClr val="dk1"/>
                          </a:solidFill>
                          <a:latin typeface="EYInterstate Light"/>
                        </a:defRPr>
                      </a:lvl1pPr>
                      <a:lvl2pPr marL="457200" algn="l" defTabSz="914400" rtl="0" eaLnBrk="1" latinLnBrk="0" hangingPunct="1">
                        <a:defRPr sz="1800" kern="1200">
                          <a:solidFill>
                            <a:schemeClr val="dk1"/>
                          </a:solidFill>
                          <a:latin typeface="EYInterstate Light"/>
                        </a:defRPr>
                      </a:lvl2pPr>
                      <a:lvl3pPr marL="914400" algn="l" defTabSz="914400" rtl="0" eaLnBrk="1" latinLnBrk="0" hangingPunct="1">
                        <a:defRPr sz="1800" kern="1200">
                          <a:solidFill>
                            <a:schemeClr val="dk1"/>
                          </a:solidFill>
                          <a:latin typeface="EYInterstate Light"/>
                        </a:defRPr>
                      </a:lvl3pPr>
                      <a:lvl4pPr marL="1371600" algn="l" defTabSz="914400" rtl="0" eaLnBrk="1" latinLnBrk="0" hangingPunct="1">
                        <a:defRPr sz="1800" kern="1200">
                          <a:solidFill>
                            <a:schemeClr val="dk1"/>
                          </a:solidFill>
                          <a:latin typeface="EYInterstate Light"/>
                        </a:defRPr>
                      </a:lvl4pPr>
                      <a:lvl5pPr marL="1828800" algn="l" defTabSz="914400" rtl="0" eaLnBrk="1" latinLnBrk="0" hangingPunct="1">
                        <a:defRPr sz="1800" kern="1200">
                          <a:solidFill>
                            <a:schemeClr val="dk1"/>
                          </a:solidFill>
                          <a:latin typeface="EYInterstate Light"/>
                        </a:defRPr>
                      </a:lvl5pPr>
                      <a:lvl6pPr marL="2286000" algn="l" defTabSz="914400" rtl="0" eaLnBrk="1" latinLnBrk="0" hangingPunct="1">
                        <a:defRPr sz="1800" kern="1200">
                          <a:solidFill>
                            <a:schemeClr val="dk1"/>
                          </a:solidFill>
                          <a:latin typeface="EYInterstate Light"/>
                        </a:defRPr>
                      </a:lvl6pPr>
                      <a:lvl7pPr marL="2743200" algn="l" defTabSz="914400" rtl="0" eaLnBrk="1" latinLnBrk="0" hangingPunct="1">
                        <a:defRPr sz="1800" kern="1200">
                          <a:solidFill>
                            <a:schemeClr val="dk1"/>
                          </a:solidFill>
                          <a:latin typeface="EYInterstate Light"/>
                        </a:defRPr>
                      </a:lvl7pPr>
                      <a:lvl8pPr marL="3200400" algn="l" defTabSz="914400" rtl="0" eaLnBrk="1" latinLnBrk="0" hangingPunct="1">
                        <a:defRPr sz="1800" kern="1200">
                          <a:solidFill>
                            <a:schemeClr val="dk1"/>
                          </a:solidFill>
                          <a:latin typeface="EYInterstate Light"/>
                        </a:defRPr>
                      </a:lvl8pPr>
                      <a:lvl9pPr marL="3657600" algn="l" defTabSz="914400" rtl="0" eaLnBrk="1" latinLnBrk="0" hangingPunct="1">
                        <a:defRPr sz="1800" kern="1200">
                          <a:solidFill>
                            <a:schemeClr val="dk1"/>
                          </a:solidFill>
                          <a:latin typeface="EYInterstate Light"/>
                        </a:defRPr>
                      </a:lvl9pPr>
                    </a:lstStyle>
                    <a:p>
                      <a:endParaRPr lang="en-IN" sz="1100" b="0" dirty="0">
                        <a:latin typeface="Arial" panose="020B0604020202020204" pitchFamily="34" charset="0"/>
                        <a:cs typeface="Arial" panose="020B0604020202020204" pitchFamily="34" charset="0"/>
                      </a:endParaRPr>
                    </a:p>
                  </a:txBody>
                  <a:tcPr>
                    <a:lnL w="9525" cap="flat" cmpd="sng" algn="ctr">
                      <a:solidFill>
                        <a:schemeClr val="tx1">
                          <a:lumMod val="85000"/>
                        </a:schemeClr>
                      </a:solidFill>
                      <a:prstDash val="solid"/>
                      <a:round/>
                      <a:headEnd type="none" w="med" len="med"/>
                      <a:tailEnd type="none" w="med" len="med"/>
                    </a:lnL>
                    <a:lnR w="9525" cap="flat" cmpd="sng" algn="ctr">
                      <a:solidFill>
                        <a:schemeClr val="tx1">
                          <a:lumMod val="85000"/>
                        </a:schemeClr>
                      </a:solidFill>
                      <a:prstDash val="solid"/>
                      <a:round/>
                      <a:headEnd type="none" w="med" len="med"/>
                      <a:tailEnd type="none" w="med" len="med"/>
                    </a:lnR>
                    <a:lnT w="9525" cap="flat" cmpd="sng" algn="ctr">
                      <a:solidFill>
                        <a:schemeClr val="tx1">
                          <a:lumMod val="85000"/>
                        </a:schemeClr>
                      </a:solidFill>
                      <a:prstDash val="solid"/>
                      <a:round/>
                      <a:headEnd type="none" w="med" len="med"/>
                      <a:tailEnd type="none" w="med" len="med"/>
                    </a:lnT>
                    <a:lnB w="952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FFF">
                        <a:tint val="20000"/>
                      </a:srgbClr>
                    </a:solidFill>
                  </a:tcPr>
                </a:tc>
                <a:tc>
                  <a:txBody>
                    <a:bodyPr/>
                    <a:lstStyle/>
                    <a:p>
                      <a:endParaRPr lang="en-IN" sz="1100" b="0" dirty="0">
                        <a:latin typeface="Arial" panose="020B0604020202020204" pitchFamily="34" charset="0"/>
                        <a:cs typeface="Arial" panose="020B0604020202020204" pitchFamily="34" charset="0"/>
                      </a:endParaRPr>
                    </a:p>
                  </a:txBody>
                  <a:tcPr>
                    <a:lnL w="9525" cap="flat" cmpd="sng" algn="ctr">
                      <a:solidFill>
                        <a:schemeClr val="tx1">
                          <a:lumMod val="85000"/>
                        </a:schemeClr>
                      </a:solidFill>
                      <a:prstDash val="solid"/>
                      <a:round/>
                      <a:headEnd type="none" w="med" len="med"/>
                      <a:tailEnd type="none" w="med" len="med"/>
                    </a:lnL>
                    <a:lnR w="9525" cap="flat" cmpd="sng" algn="ctr">
                      <a:solidFill>
                        <a:schemeClr val="tx1">
                          <a:lumMod val="85000"/>
                        </a:schemeClr>
                      </a:solidFill>
                      <a:prstDash val="solid"/>
                      <a:round/>
                      <a:headEnd type="none" w="med" len="med"/>
                      <a:tailEnd type="none" w="med" len="med"/>
                    </a:lnR>
                    <a:lnT w="9525" cap="flat" cmpd="sng" algn="ctr">
                      <a:solidFill>
                        <a:schemeClr val="tx1">
                          <a:lumMod val="85000"/>
                        </a:schemeClr>
                      </a:solidFill>
                      <a:prstDash val="solid"/>
                      <a:round/>
                      <a:headEnd type="none" w="med" len="med"/>
                      <a:tailEnd type="none" w="med" len="med"/>
                    </a:lnT>
                    <a:lnB w="952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FFF">
                        <a:tint val="20000"/>
                      </a:srgbClr>
                    </a:solidFill>
                  </a:tcPr>
                </a:tc>
                <a:tc>
                  <a:txBody>
                    <a:bodyPr/>
                    <a:lstStyle/>
                    <a:p>
                      <a:endParaRPr lang="en-IN" sz="1100" b="0" dirty="0">
                        <a:latin typeface="Arial" panose="020B0604020202020204" pitchFamily="34" charset="0"/>
                        <a:cs typeface="Arial" panose="020B0604020202020204" pitchFamily="34" charset="0"/>
                      </a:endParaRPr>
                    </a:p>
                  </a:txBody>
                  <a:tcPr>
                    <a:lnL w="9525" cap="flat" cmpd="sng" algn="ctr">
                      <a:solidFill>
                        <a:schemeClr val="tx1">
                          <a:lumMod val="85000"/>
                        </a:schemeClr>
                      </a:solidFill>
                      <a:prstDash val="solid"/>
                      <a:round/>
                      <a:headEnd type="none" w="med" len="med"/>
                      <a:tailEnd type="none" w="med" len="med"/>
                    </a:lnL>
                    <a:lnR w="9525" cap="flat" cmpd="sng" algn="ctr">
                      <a:solidFill>
                        <a:schemeClr val="tx1">
                          <a:lumMod val="85000"/>
                        </a:schemeClr>
                      </a:solidFill>
                      <a:prstDash val="solid"/>
                      <a:round/>
                      <a:headEnd type="none" w="med" len="med"/>
                      <a:tailEnd type="none" w="med" len="med"/>
                    </a:lnR>
                    <a:lnT w="9525" cap="flat" cmpd="sng" algn="ctr">
                      <a:solidFill>
                        <a:schemeClr val="tx1">
                          <a:lumMod val="85000"/>
                        </a:schemeClr>
                      </a:solidFill>
                      <a:prstDash val="solid"/>
                      <a:round/>
                      <a:headEnd type="none" w="med" len="med"/>
                      <a:tailEnd type="none" w="med" len="med"/>
                    </a:lnT>
                    <a:lnB w="952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FFF">
                        <a:tint val="20000"/>
                      </a:srgbClr>
                    </a:solidFill>
                  </a:tcPr>
                </a:tc>
                <a:tc>
                  <a:txBody>
                    <a:bodyPr/>
                    <a:lstStyle/>
                    <a:p>
                      <a:endParaRPr lang="en-IN" sz="1100" b="0" dirty="0">
                        <a:latin typeface="Arial" panose="020B0604020202020204" pitchFamily="34" charset="0"/>
                        <a:cs typeface="Arial" panose="020B0604020202020204" pitchFamily="34" charset="0"/>
                      </a:endParaRPr>
                    </a:p>
                  </a:txBody>
                  <a:tcPr>
                    <a:lnL w="9525" cap="flat" cmpd="sng" algn="ctr">
                      <a:solidFill>
                        <a:schemeClr val="tx1">
                          <a:lumMod val="85000"/>
                        </a:schemeClr>
                      </a:solidFill>
                      <a:prstDash val="solid"/>
                      <a:round/>
                      <a:headEnd type="none" w="med" len="med"/>
                      <a:tailEnd type="none" w="med" len="med"/>
                    </a:lnL>
                    <a:lnR w="9525" cap="flat" cmpd="sng" algn="ctr">
                      <a:solidFill>
                        <a:schemeClr val="tx1">
                          <a:lumMod val="85000"/>
                        </a:schemeClr>
                      </a:solidFill>
                      <a:prstDash val="solid"/>
                      <a:round/>
                      <a:headEnd type="none" w="med" len="med"/>
                      <a:tailEnd type="none" w="med" len="med"/>
                    </a:lnR>
                    <a:lnT w="9525" cap="flat" cmpd="sng" algn="ctr">
                      <a:solidFill>
                        <a:schemeClr val="tx1">
                          <a:lumMod val="85000"/>
                        </a:schemeClr>
                      </a:solidFill>
                      <a:prstDash val="solid"/>
                      <a:round/>
                      <a:headEnd type="none" w="med" len="med"/>
                      <a:tailEnd type="none" w="med" len="med"/>
                    </a:lnT>
                    <a:lnB w="952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FFF">
                        <a:tint val="20000"/>
                      </a:srgbClr>
                    </a:solidFill>
                  </a:tcPr>
                </a:tc>
                <a:tc>
                  <a:txBody>
                    <a:bodyPr/>
                    <a:lstStyle>
                      <a:lvl1pPr marL="0" algn="l" defTabSz="914400" rtl="0" eaLnBrk="1" latinLnBrk="0" hangingPunct="1">
                        <a:defRPr sz="1800" kern="1200">
                          <a:solidFill>
                            <a:schemeClr val="dk1"/>
                          </a:solidFill>
                          <a:latin typeface="EYInterstate Light"/>
                        </a:defRPr>
                      </a:lvl1pPr>
                      <a:lvl2pPr marL="457200" algn="l" defTabSz="914400" rtl="0" eaLnBrk="1" latinLnBrk="0" hangingPunct="1">
                        <a:defRPr sz="1800" kern="1200">
                          <a:solidFill>
                            <a:schemeClr val="dk1"/>
                          </a:solidFill>
                          <a:latin typeface="EYInterstate Light"/>
                        </a:defRPr>
                      </a:lvl2pPr>
                      <a:lvl3pPr marL="914400" algn="l" defTabSz="914400" rtl="0" eaLnBrk="1" latinLnBrk="0" hangingPunct="1">
                        <a:defRPr sz="1800" kern="1200">
                          <a:solidFill>
                            <a:schemeClr val="dk1"/>
                          </a:solidFill>
                          <a:latin typeface="EYInterstate Light"/>
                        </a:defRPr>
                      </a:lvl3pPr>
                      <a:lvl4pPr marL="1371600" algn="l" defTabSz="914400" rtl="0" eaLnBrk="1" latinLnBrk="0" hangingPunct="1">
                        <a:defRPr sz="1800" kern="1200">
                          <a:solidFill>
                            <a:schemeClr val="dk1"/>
                          </a:solidFill>
                          <a:latin typeface="EYInterstate Light"/>
                        </a:defRPr>
                      </a:lvl4pPr>
                      <a:lvl5pPr marL="1828800" algn="l" defTabSz="914400" rtl="0" eaLnBrk="1" latinLnBrk="0" hangingPunct="1">
                        <a:defRPr sz="1800" kern="1200">
                          <a:solidFill>
                            <a:schemeClr val="dk1"/>
                          </a:solidFill>
                          <a:latin typeface="EYInterstate Light"/>
                        </a:defRPr>
                      </a:lvl5pPr>
                      <a:lvl6pPr marL="2286000" algn="l" defTabSz="914400" rtl="0" eaLnBrk="1" latinLnBrk="0" hangingPunct="1">
                        <a:defRPr sz="1800" kern="1200">
                          <a:solidFill>
                            <a:schemeClr val="dk1"/>
                          </a:solidFill>
                          <a:latin typeface="EYInterstate Light"/>
                        </a:defRPr>
                      </a:lvl6pPr>
                      <a:lvl7pPr marL="2743200" algn="l" defTabSz="914400" rtl="0" eaLnBrk="1" latinLnBrk="0" hangingPunct="1">
                        <a:defRPr sz="1800" kern="1200">
                          <a:solidFill>
                            <a:schemeClr val="dk1"/>
                          </a:solidFill>
                          <a:latin typeface="EYInterstate Light"/>
                        </a:defRPr>
                      </a:lvl7pPr>
                      <a:lvl8pPr marL="3200400" algn="l" defTabSz="914400" rtl="0" eaLnBrk="1" latinLnBrk="0" hangingPunct="1">
                        <a:defRPr sz="1800" kern="1200">
                          <a:solidFill>
                            <a:schemeClr val="dk1"/>
                          </a:solidFill>
                          <a:latin typeface="EYInterstate Light"/>
                        </a:defRPr>
                      </a:lvl8pPr>
                      <a:lvl9pPr marL="3657600" algn="l" defTabSz="914400" rtl="0" eaLnBrk="1" latinLnBrk="0" hangingPunct="1">
                        <a:defRPr sz="1800" kern="1200">
                          <a:solidFill>
                            <a:schemeClr val="dk1"/>
                          </a:solidFill>
                          <a:latin typeface="EYInterstate Light"/>
                        </a:defRPr>
                      </a:lvl9pPr>
                    </a:lstStyle>
                    <a:p>
                      <a:endParaRPr lang="en-IN" sz="1100" b="0" dirty="0">
                        <a:latin typeface="Arial" panose="020B0604020202020204" pitchFamily="34" charset="0"/>
                        <a:cs typeface="Arial" panose="020B0604020202020204" pitchFamily="34" charset="0"/>
                      </a:endParaRPr>
                    </a:p>
                  </a:txBody>
                  <a:tcPr>
                    <a:lnL w="9525" cap="flat" cmpd="sng" algn="ctr">
                      <a:solidFill>
                        <a:schemeClr val="tx1">
                          <a:lumMod val="85000"/>
                        </a:schemeClr>
                      </a:solidFill>
                      <a:prstDash val="solid"/>
                      <a:round/>
                      <a:headEnd type="none" w="med" len="med"/>
                      <a:tailEnd type="none" w="med" len="med"/>
                    </a:lnL>
                    <a:lnR w="9525" cap="flat" cmpd="sng" algn="ctr">
                      <a:solidFill>
                        <a:schemeClr val="tx1">
                          <a:lumMod val="85000"/>
                        </a:schemeClr>
                      </a:solidFill>
                      <a:prstDash val="solid"/>
                      <a:round/>
                      <a:headEnd type="none" w="med" len="med"/>
                      <a:tailEnd type="none" w="med" len="med"/>
                    </a:lnR>
                    <a:lnT w="9525" cap="flat" cmpd="sng" algn="ctr">
                      <a:solidFill>
                        <a:schemeClr val="tx1">
                          <a:lumMod val="85000"/>
                        </a:schemeClr>
                      </a:solidFill>
                      <a:prstDash val="solid"/>
                      <a:round/>
                      <a:headEnd type="none" w="med" len="med"/>
                      <a:tailEnd type="none" w="med" len="med"/>
                    </a:lnT>
                    <a:lnB w="952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FFF">
                        <a:tint val="20000"/>
                      </a:srgbClr>
                    </a:solidFill>
                  </a:tcPr>
                </a:tc>
                <a:tc>
                  <a:txBody>
                    <a:bodyPr/>
                    <a:lstStyle/>
                    <a:p>
                      <a:endParaRPr lang="en-IN" sz="1100" b="0" dirty="0">
                        <a:latin typeface="Arial" panose="020B0604020202020204" pitchFamily="34" charset="0"/>
                        <a:cs typeface="Arial" panose="020B0604020202020204" pitchFamily="34" charset="0"/>
                      </a:endParaRPr>
                    </a:p>
                  </a:txBody>
                  <a:tcPr>
                    <a:lnL w="9525" cap="flat" cmpd="sng" algn="ctr">
                      <a:solidFill>
                        <a:schemeClr val="tx1">
                          <a:lumMod val="85000"/>
                        </a:schemeClr>
                      </a:solidFill>
                      <a:prstDash val="solid"/>
                      <a:round/>
                      <a:headEnd type="none" w="med" len="med"/>
                      <a:tailEnd type="none" w="med" len="med"/>
                    </a:lnL>
                    <a:lnR w="9525" cap="flat" cmpd="sng" algn="ctr">
                      <a:solidFill>
                        <a:schemeClr val="tx1">
                          <a:lumMod val="85000"/>
                        </a:schemeClr>
                      </a:solidFill>
                      <a:prstDash val="solid"/>
                      <a:round/>
                      <a:headEnd type="none" w="med" len="med"/>
                      <a:tailEnd type="none" w="med" len="med"/>
                    </a:lnR>
                    <a:lnT w="9525" cap="flat" cmpd="sng" algn="ctr">
                      <a:solidFill>
                        <a:schemeClr val="tx1">
                          <a:lumMod val="85000"/>
                        </a:schemeClr>
                      </a:solidFill>
                      <a:prstDash val="solid"/>
                      <a:round/>
                      <a:headEnd type="none" w="med" len="med"/>
                      <a:tailEnd type="none" w="med" len="med"/>
                    </a:lnT>
                    <a:lnB w="952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FFF">
                        <a:tint val="20000"/>
                      </a:srgbClr>
                    </a:solidFill>
                  </a:tcPr>
                </a:tc>
                <a:tc>
                  <a:txBody>
                    <a:bodyPr/>
                    <a:lstStyle>
                      <a:lvl1pPr marL="0" algn="l" defTabSz="914400" rtl="0" eaLnBrk="1" latinLnBrk="0" hangingPunct="1">
                        <a:defRPr sz="1800" kern="1200">
                          <a:solidFill>
                            <a:schemeClr val="dk1"/>
                          </a:solidFill>
                          <a:latin typeface="EYInterstate Light"/>
                        </a:defRPr>
                      </a:lvl1pPr>
                      <a:lvl2pPr marL="457200" algn="l" defTabSz="914400" rtl="0" eaLnBrk="1" latinLnBrk="0" hangingPunct="1">
                        <a:defRPr sz="1800" kern="1200">
                          <a:solidFill>
                            <a:schemeClr val="dk1"/>
                          </a:solidFill>
                          <a:latin typeface="EYInterstate Light"/>
                        </a:defRPr>
                      </a:lvl2pPr>
                      <a:lvl3pPr marL="914400" algn="l" defTabSz="914400" rtl="0" eaLnBrk="1" latinLnBrk="0" hangingPunct="1">
                        <a:defRPr sz="1800" kern="1200">
                          <a:solidFill>
                            <a:schemeClr val="dk1"/>
                          </a:solidFill>
                          <a:latin typeface="EYInterstate Light"/>
                        </a:defRPr>
                      </a:lvl3pPr>
                      <a:lvl4pPr marL="1371600" algn="l" defTabSz="914400" rtl="0" eaLnBrk="1" latinLnBrk="0" hangingPunct="1">
                        <a:defRPr sz="1800" kern="1200">
                          <a:solidFill>
                            <a:schemeClr val="dk1"/>
                          </a:solidFill>
                          <a:latin typeface="EYInterstate Light"/>
                        </a:defRPr>
                      </a:lvl4pPr>
                      <a:lvl5pPr marL="1828800" algn="l" defTabSz="914400" rtl="0" eaLnBrk="1" latinLnBrk="0" hangingPunct="1">
                        <a:defRPr sz="1800" kern="1200">
                          <a:solidFill>
                            <a:schemeClr val="dk1"/>
                          </a:solidFill>
                          <a:latin typeface="EYInterstate Light"/>
                        </a:defRPr>
                      </a:lvl5pPr>
                      <a:lvl6pPr marL="2286000" algn="l" defTabSz="914400" rtl="0" eaLnBrk="1" latinLnBrk="0" hangingPunct="1">
                        <a:defRPr sz="1800" kern="1200">
                          <a:solidFill>
                            <a:schemeClr val="dk1"/>
                          </a:solidFill>
                          <a:latin typeface="EYInterstate Light"/>
                        </a:defRPr>
                      </a:lvl6pPr>
                      <a:lvl7pPr marL="2743200" algn="l" defTabSz="914400" rtl="0" eaLnBrk="1" latinLnBrk="0" hangingPunct="1">
                        <a:defRPr sz="1800" kern="1200">
                          <a:solidFill>
                            <a:schemeClr val="dk1"/>
                          </a:solidFill>
                          <a:latin typeface="EYInterstate Light"/>
                        </a:defRPr>
                      </a:lvl7pPr>
                      <a:lvl8pPr marL="3200400" algn="l" defTabSz="914400" rtl="0" eaLnBrk="1" latinLnBrk="0" hangingPunct="1">
                        <a:defRPr sz="1800" kern="1200">
                          <a:solidFill>
                            <a:schemeClr val="dk1"/>
                          </a:solidFill>
                          <a:latin typeface="EYInterstate Light"/>
                        </a:defRPr>
                      </a:lvl8pPr>
                      <a:lvl9pPr marL="3657600" algn="l" defTabSz="914400" rtl="0" eaLnBrk="1" latinLnBrk="0" hangingPunct="1">
                        <a:defRPr sz="1800" kern="1200">
                          <a:solidFill>
                            <a:schemeClr val="dk1"/>
                          </a:solidFill>
                          <a:latin typeface="EYInterstate Light"/>
                        </a:defRPr>
                      </a:lvl9pPr>
                    </a:lstStyle>
                    <a:p>
                      <a:endParaRPr lang="en-IN" sz="1100" b="0">
                        <a:latin typeface="Arial" panose="020B0604020202020204" pitchFamily="34" charset="0"/>
                        <a:cs typeface="Arial" panose="020B0604020202020204" pitchFamily="34" charset="0"/>
                      </a:endParaRPr>
                    </a:p>
                  </a:txBody>
                  <a:tcPr>
                    <a:lnL w="9525" cap="flat" cmpd="sng" algn="ctr">
                      <a:solidFill>
                        <a:schemeClr val="tx1">
                          <a:lumMod val="85000"/>
                        </a:schemeClr>
                      </a:solidFill>
                      <a:prstDash val="solid"/>
                      <a:round/>
                      <a:headEnd type="none" w="med" len="med"/>
                      <a:tailEnd type="none" w="med" len="med"/>
                    </a:lnL>
                    <a:lnR w="9525" cap="flat" cmpd="sng" algn="ctr">
                      <a:solidFill>
                        <a:schemeClr val="tx1">
                          <a:lumMod val="85000"/>
                        </a:schemeClr>
                      </a:solidFill>
                      <a:prstDash val="solid"/>
                      <a:round/>
                      <a:headEnd type="none" w="med" len="med"/>
                      <a:tailEnd type="none" w="med" len="med"/>
                    </a:lnR>
                    <a:lnT w="9525" cap="flat" cmpd="sng" algn="ctr">
                      <a:solidFill>
                        <a:schemeClr val="tx1">
                          <a:lumMod val="85000"/>
                        </a:schemeClr>
                      </a:solidFill>
                      <a:prstDash val="solid"/>
                      <a:round/>
                      <a:headEnd type="none" w="med" len="med"/>
                      <a:tailEnd type="none" w="med" len="med"/>
                    </a:lnT>
                    <a:lnB w="952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FFF">
                        <a:tint val="20000"/>
                      </a:srgbClr>
                    </a:solidFill>
                  </a:tcPr>
                </a:tc>
                <a:tc>
                  <a:txBody>
                    <a:bodyPr/>
                    <a:lstStyle/>
                    <a:p>
                      <a:endParaRPr lang="en-IN" sz="1100" b="0">
                        <a:latin typeface="Arial" panose="020B0604020202020204" pitchFamily="34" charset="0"/>
                        <a:cs typeface="Arial" panose="020B0604020202020204" pitchFamily="34" charset="0"/>
                      </a:endParaRPr>
                    </a:p>
                  </a:txBody>
                  <a:tcPr>
                    <a:lnL w="9525" cap="flat" cmpd="sng" algn="ctr">
                      <a:solidFill>
                        <a:schemeClr val="tx1">
                          <a:lumMod val="85000"/>
                        </a:schemeClr>
                      </a:solidFill>
                      <a:prstDash val="solid"/>
                      <a:round/>
                      <a:headEnd type="none" w="med" len="med"/>
                      <a:tailEnd type="none" w="med" len="med"/>
                    </a:lnL>
                    <a:lnR w="9525" cap="flat" cmpd="sng" algn="ctr">
                      <a:solidFill>
                        <a:schemeClr val="tx1">
                          <a:lumMod val="85000"/>
                        </a:schemeClr>
                      </a:solidFill>
                      <a:prstDash val="solid"/>
                      <a:round/>
                      <a:headEnd type="none" w="med" len="med"/>
                      <a:tailEnd type="none" w="med" len="med"/>
                    </a:lnR>
                    <a:lnT w="9525" cap="flat" cmpd="sng" algn="ctr">
                      <a:solidFill>
                        <a:schemeClr val="tx1">
                          <a:lumMod val="85000"/>
                        </a:schemeClr>
                      </a:solidFill>
                      <a:prstDash val="solid"/>
                      <a:round/>
                      <a:headEnd type="none" w="med" len="med"/>
                      <a:tailEnd type="none" w="med" len="med"/>
                    </a:lnT>
                    <a:lnB w="952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FFF">
                        <a:tint val="20000"/>
                      </a:srgbClr>
                    </a:solidFill>
                  </a:tcPr>
                </a:tc>
                <a:tc>
                  <a:txBody>
                    <a:bodyPr/>
                    <a:lstStyle>
                      <a:lvl1pPr marL="0" algn="l" defTabSz="914400" rtl="0" eaLnBrk="1" latinLnBrk="0" hangingPunct="1">
                        <a:defRPr sz="1800" kern="1200">
                          <a:solidFill>
                            <a:schemeClr val="dk1"/>
                          </a:solidFill>
                          <a:latin typeface="EYInterstate Light"/>
                        </a:defRPr>
                      </a:lvl1pPr>
                      <a:lvl2pPr marL="457200" algn="l" defTabSz="914400" rtl="0" eaLnBrk="1" latinLnBrk="0" hangingPunct="1">
                        <a:defRPr sz="1800" kern="1200">
                          <a:solidFill>
                            <a:schemeClr val="dk1"/>
                          </a:solidFill>
                          <a:latin typeface="EYInterstate Light"/>
                        </a:defRPr>
                      </a:lvl2pPr>
                      <a:lvl3pPr marL="914400" algn="l" defTabSz="914400" rtl="0" eaLnBrk="1" latinLnBrk="0" hangingPunct="1">
                        <a:defRPr sz="1800" kern="1200">
                          <a:solidFill>
                            <a:schemeClr val="dk1"/>
                          </a:solidFill>
                          <a:latin typeface="EYInterstate Light"/>
                        </a:defRPr>
                      </a:lvl3pPr>
                      <a:lvl4pPr marL="1371600" algn="l" defTabSz="914400" rtl="0" eaLnBrk="1" latinLnBrk="0" hangingPunct="1">
                        <a:defRPr sz="1800" kern="1200">
                          <a:solidFill>
                            <a:schemeClr val="dk1"/>
                          </a:solidFill>
                          <a:latin typeface="EYInterstate Light"/>
                        </a:defRPr>
                      </a:lvl4pPr>
                      <a:lvl5pPr marL="1828800" algn="l" defTabSz="914400" rtl="0" eaLnBrk="1" latinLnBrk="0" hangingPunct="1">
                        <a:defRPr sz="1800" kern="1200">
                          <a:solidFill>
                            <a:schemeClr val="dk1"/>
                          </a:solidFill>
                          <a:latin typeface="EYInterstate Light"/>
                        </a:defRPr>
                      </a:lvl5pPr>
                      <a:lvl6pPr marL="2286000" algn="l" defTabSz="914400" rtl="0" eaLnBrk="1" latinLnBrk="0" hangingPunct="1">
                        <a:defRPr sz="1800" kern="1200">
                          <a:solidFill>
                            <a:schemeClr val="dk1"/>
                          </a:solidFill>
                          <a:latin typeface="EYInterstate Light"/>
                        </a:defRPr>
                      </a:lvl6pPr>
                      <a:lvl7pPr marL="2743200" algn="l" defTabSz="914400" rtl="0" eaLnBrk="1" latinLnBrk="0" hangingPunct="1">
                        <a:defRPr sz="1800" kern="1200">
                          <a:solidFill>
                            <a:schemeClr val="dk1"/>
                          </a:solidFill>
                          <a:latin typeface="EYInterstate Light"/>
                        </a:defRPr>
                      </a:lvl7pPr>
                      <a:lvl8pPr marL="3200400" algn="l" defTabSz="914400" rtl="0" eaLnBrk="1" latinLnBrk="0" hangingPunct="1">
                        <a:defRPr sz="1800" kern="1200">
                          <a:solidFill>
                            <a:schemeClr val="dk1"/>
                          </a:solidFill>
                          <a:latin typeface="EYInterstate Light"/>
                        </a:defRPr>
                      </a:lvl8pPr>
                      <a:lvl9pPr marL="3657600" algn="l" defTabSz="914400" rtl="0" eaLnBrk="1" latinLnBrk="0" hangingPunct="1">
                        <a:defRPr sz="1800" kern="1200">
                          <a:solidFill>
                            <a:schemeClr val="dk1"/>
                          </a:solidFill>
                          <a:latin typeface="EYInterstate Light"/>
                        </a:defRPr>
                      </a:lvl9pPr>
                    </a:lstStyle>
                    <a:p>
                      <a:endParaRPr lang="en-IN" sz="1100" b="0" dirty="0">
                        <a:latin typeface="Arial" panose="020B0604020202020204" pitchFamily="34" charset="0"/>
                        <a:cs typeface="Arial" panose="020B0604020202020204" pitchFamily="34" charset="0"/>
                      </a:endParaRPr>
                    </a:p>
                  </a:txBody>
                  <a:tcPr>
                    <a:lnL w="9525" cap="flat" cmpd="sng" algn="ctr">
                      <a:solidFill>
                        <a:schemeClr val="tx1">
                          <a:lumMod val="85000"/>
                        </a:schemeClr>
                      </a:solidFill>
                      <a:prstDash val="solid"/>
                      <a:round/>
                      <a:headEnd type="none" w="med" len="med"/>
                      <a:tailEnd type="none" w="med" len="med"/>
                    </a:lnL>
                    <a:lnR w="9525" cap="flat" cmpd="sng" algn="ctr">
                      <a:solidFill>
                        <a:schemeClr val="tx1">
                          <a:lumMod val="85000"/>
                        </a:schemeClr>
                      </a:solidFill>
                      <a:prstDash val="solid"/>
                      <a:round/>
                      <a:headEnd type="none" w="med" len="med"/>
                      <a:tailEnd type="none" w="med" len="med"/>
                    </a:lnR>
                    <a:lnT w="9525" cap="flat" cmpd="sng" algn="ctr">
                      <a:solidFill>
                        <a:schemeClr val="tx1">
                          <a:lumMod val="85000"/>
                        </a:schemeClr>
                      </a:solidFill>
                      <a:prstDash val="solid"/>
                      <a:round/>
                      <a:headEnd type="none" w="med" len="med"/>
                      <a:tailEnd type="none" w="med" len="med"/>
                    </a:lnT>
                    <a:lnB w="952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FFF">
                        <a:tint val="20000"/>
                      </a:srgbClr>
                    </a:solidFill>
                  </a:tcPr>
                </a:tc>
                <a:tc>
                  <a:txBody>
                    <a:bodyPr/>
                    <a:lstStyle/>
                    <a:p>
                      <a:endParaRPr lang="en-IN" sz="1100" b="0" dirty="0">
                        <a:latin typeface="Arial" panose="020B0604020202020204" pitchFamily="34" charset="0"/>
                        <a:cs typeface="Arial" panose="020B0604020202020204" pitchFamily="34" charset="0"/>
                      </a:endParaRPr>
                    </a:p>
                  </a:txBody>
                  <a:tcPr>
                    <a:lnL w="9525" cap="flat" cmpd="sng" algn="ctr">
                      <a:solidFill>
                        <a:schemeClr val="tx1">
                          <a:lumMod val="85000"/>
                        </a:schemeClr>
                      </a:solidFill>
                      <a:prstDash val="solid"/>
                      <a:round/>
                      <a:headEnd type="none" w="med" len="med"/>
                      <a:tailEnd type="none" w="med" len="med"/>
                    </a:lnL>
                    <a:lnR w="9525" cap="flat" cmpd="sng" algn="ctr">
                      <a:solidFill>
                        <a:schemeClr val="tx1">
                          <a:lumMod val="85000"/>
                        </a:schemeClr>
                      </a:solidFill>
                      <a:prstDash val="solid"/>
                      <a:round/>
                      <a:headEnd type="none" w="med" len="med"/>
                      <a:tailEnd type="none" w="med" len="med"/>
                    </a:lnR>
                    <a:lnT w="9525" cap="flat" cmpd="sng" algn="ctr">
                      <a:solidFill>
                        <a:schemeClr val="tx1">
                          <a:lumMod val="85000"/>
                        </a:schemeClr>
                      </a:solidFill>
                      <a:prstDash val="solid"/>
                      <a:round/>
                      <a:headEnd type="none" w="med" len="med"/>
                      <a:tailEnd type="none" w="med" len="med"/>
                    </a:lnT>
                    <a:lnB w="952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FFF">
                        <a:tint val="20000"/>
                      </a:srgbClr>
                    </a:solidFill>
                  </a:tcPr>
                </a:tc>
                <a:tc>
                  <a:txBody>
                    <a:bodyPr/>
                    <a:lstStyle>
                      <a:lvl1pPr marL="0" algn="l" defTabSz="914400" rtl="0" eaLnBrk="1" latinLnBrk="0" hangingPunct="1">
                        <a:defRPr sz="1800" kern="1200">
                          <a:solidFill>
                            <a:schemeClr val="dk1"/>
                          </a:solidFill>
                          <a:latin typeface="EYInterstate Light"/>
                        </a:defRPr>
                      </a:lvl1pPr>
                      <a:lvl2pPr marL="457200" algn="l" defTabSz="914400" rtl="0" eaLnBrk="1" latinLnBrk="0" hangingPunct="1">
                        <a:defRPr sz="1800" kern="1200">
                          <a:solidFill>
                            <a:schemeClr val="dk1"/>
                          </a:solidFill>
                          <a:latin typeface="EYInterstate Light"/>
                        </a:defRPr>
                      </a:lvl2pPr>
                      <a:lvl3pPr marL="914400" algn="l" defTabSz="914400" rtl="0" eaLnBrk="1" latinLnBrk="0" hangingPunct="1">
                        <a:defRPr sz="1800" kern="1200">
                          <a:solidFill>
                            <a:schemeClr val="dk1"/>
                          </a:solidFill>
                          <a:latin typeface="EYInterstate Light"/>
                        </a:defRPr>
                      </a:lvl3pPr>
                      <a:lvl4pPr marL="1371600" algn="l" defTabSz="914400" rtl="0" eaLnBrk="1" latinLnBrk="0" hangingPunct="1">
                        <a:defRPr sz="1800" kern="1200">
                          <a:solidFill>
                            <a:schemeClr val="dk1"/>
                          </a:solidFill>
                          <a:latin typeface="EYInterstate Light"/>
                        </a:defRPr>
                      </a:lvl4pPr>
                      <a:lvl5pPr marL="1828800" algn="l" defTabSz="914400" rtl="0" eaLnBrk="1" latinLnBrk="0" hangingPunct="1">
                        <a:defRPr sz="1800" kern="1200">
                          <a:solidFill>
                            <a:schemeClr val="dk1"/>
                          </a:solidFill>
                          <a:latin typeface="EYInterstate Light"/>
                        </a:defRPr>
                      </a:lvl5pPr>
                      <a:lvl6pPr marL="2286000" algn="l" defTabSz="914400" rtl="0" eaLnBrk="1" latinLnBrk="0" hangingPunct="1">
                        <a:defRPr sz="1800" kern="1200">
                          <a:solidFill>
                            <a:schemeClr val="dk1"/>
                          </a:solidFill>
                          <a:latin typeface="EYInterstate Light"/>
                        </a:defRPr>
                      </a:lvl6pPr>
                      <a:lvl7pPr marL="2743200" algn="l" defTabSz="914400" rtl="0" eaLnBrk="1" latinLnBrk="0" hangingPunct="1">
                        <a:defRPr sz="1800" kern="1200">
                          <a:solidFill>
                            <a:schemeClr val="dk1"/>
                          </a:solidFill>
                          <a:latin typeface="EYInterstate Light"/>
                        </a:defRPr>
                      </a:lvl7pPr>
                      <a:lvl8pPr marL="3200400" algn="l" defTabSz="914400" rtl="0" eaLnBrk="1" latinLnBrk="0" hangingPunct="1">
                        <a:defRPr sz="1800" kern="1200">
                          <a:solidFill>
                            <a:schemeClr val="dk1"/>
                          </a:solidFill>
                          <a:latin typeface="EYInterstate Light"/>
                        </a:defRPr>
                      </a:lvl8pPr>
                      <a:lvl9pPr marL="3657600" algn="l" defTabSz="914400" rtl="0" eaLnBrk="1" latinLnBrk="0" hangingPunct="1">
                        <a:defRPr sz="1800" kern="1200">
                          <a:solidFill>
                            <a:schemeClr val="dk1"/>
                          </a:solidFill>
                          <a:latin typeface="EYInterstate Light"/>
                        </a:defRPr>
                      </a:lvl9pPr>
                    </a:lstStyle>
                    <a:p>
                      <a:endParaRPr lang="en-IN" sz="1100" b="0">
                        <a:latin typeface="Arial" panose="020B0604020202020204" pitchFamily="34" charset="0"/>
                        <a:cs typeface="Arial" panose="020B0604020202020204" pitchFamily="34" charset="0"/>
                      </a:endParaRPr>
                    </a:p>
                  </a:txBody>
                  <a:tcPr>
                    <a:lnL w="9525" cap="flat" cmpd="sng" algn="ctr">
                      <a:solidFill>
                        <a:schemeClr val="tx1">
                          <a:lumMod val="85000"/>
                        </a:schemeClr>
                      </a:solidFill>
                      <a:prstDash val="solid"/>
                      <a:round/>
                      <a:headEnd type="none" w="med" len="med"/>
                      <a:tailEnd type="none" w="med" len="med"/>
                    </a:lnL>
                    <a:lnR w="9525" cap="flat" cmpd="sng" algn="ctr">
                      <a:solidFill>
                        <a:schemeClr val="tx1">
                          <a:lumMod val="85000"/>
                        </a:schemeClr>
                      </a:solidFill>
                      <a:prstDash val="solid"/>
                      <a:round/>
                      <a:headEnd type="none" w="med" len="med"/>
                      <a:tailEnd type="none" w="med" len="med"/>
                    </a:lnR>
                    <a:lnT w="9525" cap="flat" cmpd="sng" algn="ctr">
                      <a:solidFill>
                        <a:schemeClr val="tx1">
                          <a:lumMod val="85000"/>
                        </a:schemeClr>
                      </a:solidFill>
                      <a:prstDash val="solid"/>
                      <a:round/>
                      <a:headEnd type="none" w="med" len="med"/>
                      <a:tailEnd type="none" w="med" len="med"/>
                    </a:lnT>
                    <a:lnB w="952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FFF">
                        <a:tint val="20000"/>
                      </a:srgbClr>
                    </a:solidFill>
                  </a:tcPr>
                </a:tc>
                <a:tc>
                  <a:txBody>
                    <a:bodyPr/>
                    <a:lstStyle/>
                    <a:p>
                      <a:endParaRPr lang="en-IN" sz="1100" b="0">
                        <a:latin typeface="Arial" panose="020B0604020202020204" pitchFamily="34" charset="0"/>
                        <a:cs typeface="Arial" panose="020B0604020202020204" pitchFamily="34" charset="0"/>
                      </a:endParaRPr>
                    </a:p>
                  </a:txBody>
                  <a:tcPr>
                    <a:lnL w="9525" cap="flat" cmpd="sng" algn="ctr">
                      <a:solidFill>
                        <a:schemeClr val="tx1">
                          <a:lumMod val="85000"/>
                        </a:schemeClr>
                      </a:solidFill>
                      <a:prstDash val="solid"/>
                      <a:round/>
                      <a:headEnd type="none" w="med" len="med"/>
                      <a:tailEnd type="none" w="med" len="med"/>
                    </a:lnL>
                    <a:lnR w="12700" cmpd="sng">
                      <a:noFill/>
                    </a:lnR>
                    <a:lnT w="9525" cap="flat" cmpd="sng" algn="ctr">
                      <a:solidFill>
                        <a:schemeClr val="tx1">
                          <a:lumMod val="85000"/>
                        </a:schemeClr>
                      </a:solidFill>
                      <a:prstDash val="solid"/>
                      <a:round/>
                      <a:headEnd type="none" w="med" len="med"/>
                      <a:tailEnd type="none" w="med" len="med"/>
                    </a:lnT>
                    <a:lnB w="952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FFF">
                        <a:tint val="20000"/>
                      </a:srgbClr>
                    </a:solidFill>
                  </a:tcPr>
                </a:tc>
                <a:extLst>
                  <a:ext uri="{0D108BD9-81ED-4DB2-BD59-A6C34878D82A}">
                    <a16:rowId xmlns:a16="http://schemas.microsoft.com/office/drawing/2014/main" val="3459305538"/>
                  </a:ext>
                </a:extLst>
              </a:tr>
              <a:tr h="576361">
                <a:tc>
                  <a:txBody>
                    <a:bodyPr/>
                    <a:lstStyle>
                      <a:lvl1pPr marL="0" algn="l" defTabSz="914400" rtl="0" eaLnBrk="1" latinLnBrk="0" hangingPunct="1">
                        <a:defRPr sz="1800" kern="1200">
                          <a:solidFill>
                            <a:schemeClr val="dk1"/>
                          </a:solidFill>
                          <a:latin typeface="EYInterstate Light"/>
                        </a:defRPr>
                      </a:lvl1pPr>
                      <a:lvl2pPr marL="457200" algn="l" defTabSz="914400" rtl="0" eaLnBrk="1" latinLnBrk="0" hangingPunct="1">
                        <a:defRPr sz="1800" kern="1200">
                          <a:solidFill>
                            <a:schemeClr val="dk1"/>
                          </a:solidFill>
                          <a:latin typeface="EYInterstate Light"/>
                        </a:defRPr>
                      </a:lvl2pPr>
                      <a:lvl3pPr marL="914400" algn="l" defTabSz="914400" rtl="0" eaLnBrk="1" latinLnBrk="0" hangingPunct="1">
                        <a:defRPr sz="1800" kern="1200">
                          <a:solidFill>
                            <a:schemeClr val="dk1"/>
                          </a:solidFill>
                          <a:latin typeface="EYInterstate Light"/>
                        </a:defRPr>
                      </a:lvl3pPr>
                      <a:lvl4pPr marL="1371600" algn="l" defTabSz="914400" rtl="0" eaLnBrk="1" latinLnBrk="0" hangingPunct="1">
                        <a:defRPr sz="1800" kern="1200">
                          <a:solidFill>
                            <a:schemeClr val="dk1"/>
                          </a:solidFill>
                          <a:latin typeface="EYInterstate Light"/>
                        </a:defRPr>
                      </a:lvl4pPr>
                      <a:lvl5pPr marL="1828800" algn="l" defTabSz="914400" rtl="0" eaLnBrk="1" latinLnBrk="0" hangingPunct="1">
                        <a:defRPr sz="1800" kern="1200">
                          <a:solidFill>
                            <a:schemeClr val="dk1"/>
                          </a:solidFill>
                          <a:latin typeface="EYInterstate Light"/>
                        </a:defRPr>
                      </a:lvl5pPr>
                      <a:lvl6pPr marL="2286000" algn="l" defTabSz="914400" rtl="0" eaLnBrk="1" latinLnBrk="0" hangingPunct="1">
                        <a:defRPr sz="1800" kern="1200">
                          <a:solidFill>
                            <a:schemeClr val="dk1"/>
                          </a:solidFill>
                          <a:latin typeface="EYInterstate Light"/>
                        </a:defRPr>
                      </a:lvl6pPr>
                      <a:lvl7pPr marL="2743200" algn="l" defTabSz="914400" rtl="0" eaLnBrk="1" latinLnBrk="0" hangingPunct="1">
                        <a:defRPr sz="1800" kern="1200">
                          <a:solidFill>
                            <a:schemeClr val="dk1"/>
                          </a:solidFill>
                          <a:latin typeface="EYInterstate Light"/>
                        </a:defRPr>
                      </a:lvl7pPr>
                      <a:lvl8pPr marL="3200400" algn="l" defTabSz="914400" rtl="0" eaLnBrk="1" latinLnBrk="0" hangingPunct="1">
                        <a:defRPr sz="1800" kern="1200">
                          <a:solidFill>
                            <a:schemeClr val="dk1"/>
                          </a:solidFill>
                          <a:latin typeface="EYInterstate Light"/>
                        </a:defRPr>
                      </a:lvl8pPr>
                      <a:lvl9pPr marL="3657600" algn="l" defTabSz="914400" rtl="0" eaLnBrk="1" latinLnBrk="0" hangingPunct="1">
                        <a:defRPr sz="1800" kern="1200">
                          <a:solidFill>
                            <a:schemeClr val="dk1"/>
                          </a:solidFill>
                          <a:latin typeface="EYInterstate Light"/>
                        </a:defRPr>
                      </a:lvl9pPr>
                    </a:lstStyle>
                    <a:p>
                      <a:r>
                        <a:rPr lang="en-IN" sz="1100" b="0" dirty="0">
                          <a:solidFill>
                            <a:schemeClr val="bg2"/>
                          </a:solidFill>
                          <a:latin typeface="Arial" panose="020B0604020202020204" pitchFamily="34" charset="0"/>
                          <a:cs typeface="Arial" panose="020B0604020202020204" pitchFamily="34" charset="0"/>
                        </a:rPr>
                        <a:t>3.Exploratory Data Analysis for SA and CA</a:t>
                      </a:r>
                    </a:p>
                  </a:txBody>
                  <a:tcPr anchor="ctr">
                    <a:lnL w="12700" cmpd="sng">
                      <a:noFill/>
                    </a:lnL>
                    <a:lnR w="9525" cap="flat" cmpd="sng" algn="ctr">
                      <a:solidFill>
                        <a:schemeClr val="tx1">
                          <a:lumMod val="85000"/>
                        </a:schemeClr>
                      </a:solidFill>
                      <a:prstDash val="solid"/>
                      <a:round/>
                      <a:headEnd type="none" w="med" len="med"/>
                      <a:tailEnd type="none" w="med" len="med"/>
                    </a:lnR>
                    <a:lnT w="9525" cap="flat" cmpd="sng" algn="ctr">
                      <a:solidFill>
                        <a:schemeClr val="tx1">
                          <a:lumMod val="85000"/>
                        </a:schemeClr>
                      </a:solidFill>
                      <a:prstDash val="solid"/>
                      <a:round/>
                      <a:headEnd type="none" w="med" len="med"/>
                      <a:tailEnd type="none" w="med" len="med"/>
                    </a:lnT>
                    <a:lnB w="952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tc>
                  <a:txBody>
                    <a:bodyPr/>
                    <a:lstStyle>
                      <a:lvl1pPr marL="0" algn="l" defTabSz="914400" rtl="0" eaLnBrk="1" latinLnBrk="0" hangingPunct="1">
                        <a:defRPr sz="1800" kern="1200">
                          <a:solidFill>
                            <a:schemeClr val="dk1"/>
                          </a:solidFill>
                          <a:latin typeface="EYInterstate Light"/>
                        </a:defRPr>
                      </a:lvl1pPr>
                      <a:lvl2pPr marL="457200" algn="l" defTabSz="914400" rtl="0" eaLnBrk="1" latinLnBrk="0" hangingPunct="1">
                        <a:defRPr sz="1800" kern="1200">
                          <a:solidFill>
                            <a:schemeClr val="dk1"/>
                          </a:solidFill>
                          <a:latin typeface="EYInterstate Light"/>
                        </a:defRPr>
                      </a:lvl2pPr>
                      <a:lvl3pPr marL="914400" algn="l" defTabSz="914400" rtl="0" eaLnBrk="1" latinLnBrk="0" hangingPunct="1">
                        <a:defRPr sz="1800" kern="1200">
                          <a:solidFill>
                            <a:schemeClr val="dk1"/>
                          </a:solidFill>
                          <a:latin typeface="EYInterstate Light"/>
                        </a:defRPr>
                      </a:lvl3pPr>
                      <a:lvl4pPr marL="1371600" algn="l" defTabSz="914400" rtl="0" eaLnBrk="1" latinLnBrk="0" hangingPunct="1">
                        <a:defRPr sz="1800" kern="1200">
                          <a:solidFill>
                            <a:schemeClr val="dk1"/>
                          </a:solidFill>
                          <a:latin typeface="EYInterstate Light"/>
                        </a:defRPr>
                      </a:lvl4pPr>
                      <a:lvl5pPr marL="1828800" algn="l" defTabSz="914400" rtl="0" eaLnBrk="1" latinLnBrk="0" hangingPunct="1">
                        <a:defRPr sz="1800" kern="1200">
                          <a:solidFill>
                            <a:schemeClr val="dk1"/>
                          </a:solidFill>
                          <a:latin typeface="EYInterstate Light"/>
                        </a:defRPr>
                      </a:lvl5pPr>
                      <a:lvl6pPr marL="2286000" algn="l" defTabSz="914400" rtl="0" eaLnBrk="1" latinLnBrk="0" hangingPunct="1">
                        <a:defRPr sz="1800" kern="1200">
                          <a:solidFill>
                            <a:schemeClr val="dk1"/>
                          </a:solidFill>
                          <a:latin typeface="EYInterstate Light"/>
                        </a:defRPr>
                      </a:lvl6pPr>
                      <a:lvl7pPr marL="2743200" algn="l" defTabSz="914400" rtl="0" eaLnBrk="1" latinLnBrk="0" hangingPunct="1">
                        <a:defRPr sz="1800" kern="1200">
                          <a:solidFill>
                            <a:schemeClr val="dk1"/>
                          </a:solidFill>
                          <a:latin typeface="EYInterstate Light"/>
                        </a:defRPr>
                      </a:lvl7pPr>
                      <a:lvl8pPr marL="3200400" algn="l" defTabSz="914400" rtl="0" eaLnBrk="1" latinLnBrk="0" hangingPunct="1">
                        <a:defRPr sz="1800" kern="1200">
                          <a:solidFill>
                            <a:schemeClr val="dk1"/>
                          </a:solidFill>
                          <a:latin typeface="EYInterstate Light"/>
                        </a:defRPr>
                      </a:lvl8pPr>
                      <a:lvl9pPr marL="3657600" algn="l" defTabSz="914400" rtl="0" eaLnBrk="1" latinLnBrk="0" hangingPunct="1">
                        <a:defRPr sz="1800" kern="1200">
                          <a:solidFill>
                            <a:schemeClr val="dk1"/>
                          </a:solidFill>
                          <a:latin typeface="EYInterstate Light"/>
                        </a:defRPr>
                      </a:lvl9pPr>
                    </a:lstStyle>
                    <a:p>
                      <a:endParaRPr lang="en-IN" sz="1100" b="0" dirty="0">
                        <a:latin typeface="Arial" panose="020B0604020202020204" pitchFamily="34" charset="0"/>
                        <a:cs typeface="Arial" panose="020B0604020202020204" pitchFamily="34" charset="0"/>
                      </a:endParaRPr>
                    </a:p>
                  </a:txBody>
                  <a:tcPr>
                    <a:lnL w="9525" cap="flat" cmpd="sng" algn="ctr">
                      <a:solidFill>
                        <a:schemeClr val="tx1">
                          <a:lumMod val="85000"/>
                        </a:schemeClr>
                      </a:solidFill>
                      <a:prstDash val="solid"/>
                      <a:round/>
                      <a:headEnd type="none" w="med" len="med"/>
                      <a:tailEnd type="none" w="med" len="med"/>
                    </a:lnL>
                    <a:lnR w="9525" cap="flat" cmpd="sng" algn="ctr">
                      <a:solidFill>
                        <a:schemeClr val="tx1">
                          <a:lumMod val="85000"/>
                        </a:schemeClr>
                      </a:solidFill>
                      <a:prstDash val="solid"/>
                      <a:round/>
                      <a:headEnd type="none" w="med" len="med"/>
                      <a:tailEnd type="none" w="med" len="med"/>
                    </a:lnR>
                    <a:lnT w="9525" cap="flat" cmpd="sng" algn="ctr">
                      <a:solidFill>
                        <a:schemeClr val="tx1">
                          <a:lumMod val="85000"/>
                        </a:schemeClr>
                      </a:solidFill>
                      <a:prstDash val="solid"/>
                      <a:round/>
                      <a:headEnd type="none" w="med" len="med"/>
                      <a:tailEnd type="none" w="med" len="med"/>
                    </a:lnT>
                    <a:lnB w="952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FFF">
                        <a:tint val="40000"/>
                      </a:srgbClr>
                    </a:solidFill>
                  </a:tcPr>
                </a:tc>
                <a:tc>
                  <a:txBody>
                    <a:bodyPr/>
                    <a:lstStyle/>
                    <a:p>
                      <a:endParaRPr lang="en-IN" sz="1100" b="0" dirty="0">
                        <a:latin typeface="Arial" panose="020B0604020202020204" pitchFamily="34" charset="0"/>
                        <a:cs typeface="Arial" panose="020B0604020202020204" pitchFamily="34" charset="0"/>
                      </a:endParaRPr>
                    </a:p>
                  </a:txBody>
                  <a:tcPr>
                    <a:lnL w="9525" cap="flat" cmpd="sng" algn="ctr">
                      <a:solidFill>
                        <a:schemeClr val="tx1">
                          <a:lumMod val="85000"/>
                        </a:schemeClr>
                      </a:solidFill>
                      <a:prstDash val="solid"/>
                      <a:round/>
                      <a:headEnd type="none" w="med" len="med"/>
                      <a:tailEnd type="none" w="med" len="med"/>
                    </a:lnL>
                    <a:lnR w="9525" cap="flat" cmpd="sng" algn="ctr">
                      <a:solidFill>
                        <a:schemeClr val="tx1">
                          <a:lumMod val="85000"/>
                        </a:schemeClr>
                      </a:solidFill>
                      <a:prstDash val="solid"/>
                      <a:round/>
                      <a:headEnd type="none" w="med" len="med"/>
                      <a:tailEnd type="none" w="med" len="med"/>
                    </a:lnR>
                    <a:lnT w="9525" cap="flat" cmpd="sng" algn="ctr">
                      <a:solidFill>
                        <a:schemeClr val="tx1">
                          <a:lumMod val="85000"/>
                        </a:schemeClr>
                      </a:solidFill>
                      <a:prstDash val="solid"/>
                      <a:round/>
                      <a:headEnd type="none" w="med" len="med"/>
                      <a:tailEnd type="none" w="med" len="med"/>
                    </a:lnT>
                    <a:lnB w="952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FFF">
                        <a:tint val="40000"/>
                      </a:srgbClr>
                    </a:solidFill>
                  </a:tcPr>
                </a:tc>
                <a:tc>
                  <a:txBody>
                    <a:bodyPr/>
                    <a:lstStyle/>
                    <a:p>
                      <a:endParaRPr lang="en-IN" sz="1100" b="0" dirty="0">
                        <a:latin typeface="Arial" panose="020B0604020202020204" pitchFamily="34" charset="0"/>
                        <a:cs typeface="Arial" panose="020B0604020202020204" pitchFamily="34" charset="0"/>
                      </a:endParaRPr>
                    </a:p>
                  </a:txBody>
                  <a:tcPr>
                    <a:lnL w="9525" cap="flat" cmpd="sng" algn="ctr">
                      <a:solidFill>
                        <a:schemeClr val="tx1">
                          <a:lumMod val="85000"/>
                        </a:schemeClr>
                      </a:solidFill>
                      <a:prstDash val="solid"/>
                      <a:round/>
                      <a:headEnd type="none" w="med" len="med"/>
                      <a:tailEnd type="none" w="med" len="med"/>
                    </a:lnL>
                    <a:lnR w="9525" cap="flat" cmpd="sng" algn="ctr">
                      <a:solidFill>
                        <a:schemeClr val="tx1">
                          <a:lumMod val="85000"/>
                        </a:schemeClr>
                      </a:solidFill>
                      <a:prstDash val="solid"/>
                      <a:round/>
                      <a:headEnd type="none" w="med" len="med"/>
                      <a:tailEnd type="none" w="med" len="med"/>
                    </a:lnR>
                    <a:lnT w="9525" cap="flat" cmpd="sng" algn="ctr">
                      <a:solidFill>
                        <a:schemeClr val="tx1">
                          <a:lumMod val="85000"/>
                        </a:schemeClr>
                      </a:solidFill>
                      <a:prstDash val="solid"/>
                      <a:round/>
                      <a:headEnd type="none" w="med" len="med"/>
                      <a:tailEnd type="none" w="med" len="med"/>
                    </a:lnT>
                    <a:lnB w="952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FFF">
                        <a:tint val="40000"/>
                      </a:srgbClr>
                    </a:solidFill>
                  </a:tcPr>
                </a:tc>
                <a:tc>
                  <a:txBody>
                    <a:bodyPr/>
                    <a:lstStyle/>
                    <a:p>
                      <a:endParaRPr lang="en-IN" sz="1100" b="0" dirty="0">
                        <a:latin typeface="Arial" panose="020B0604020202020204" pitchFamily="34" charset="0"/>
                        <a:cs typeface="Arial" panose="020B0604020202020204" pitchFamily="34" charset="0"/>
                      </a:endParaRPr>
                    </a:p>
                  </a:txBody>
                  <a:tcPr>
                    <a:lnL w="9525" cap="flat" cmpd="sng" algn="ctr">
                      <a:solidFill>
                        <a:schemeClr val="tx1">
                          <a:lumMod val="85000"/>
                        </a:schemeClr>
                      </a:solidFill>
                      <a:prstDash val="solid"/>
                      <a:round/>
                      <a:headEnd type="none" w="med" len="med"/>
                      <a:tailEnd type="none" w="med" len="med"/>
                    </a:lnL>
                    <a:lnR w="9525" cap="flat" cmpd="sng" algn="ctr">
                      <a:solidFill>
                        <a:schemeClr val="tx1">
                          <a:lumMod val="85000"/>
                        </a:schemeClr>
                      </a:solidFill>
                      <a:prstDash val="solid"/>
                      <a:round/>
                      <a:headEnd type="none" w="med" len="med"/>
                      <a:tailEnd type="none" w="med" len="med"/>
                    </a:lnR>
                    <a:lnT w="9525" cap="flat" cmpd="sng" algn="ctr">
                      <a:solidFill>
                        <a:schemeClr val="tx1">
                          <a:lumMod val="85000"/>
                        </a:schemeClr>
                      </a:solidFill>
                      <a:prstDash val="solid"/>
                      <a:round/>
                      <a:headEnd type="none" w="med" len="med"/>
                      <a:tailEnd type="none" w="med" len="med"/>
                    </a:lnT>
                    <a:lnB w="952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FFF">
                        <a:tint val="40000"/>
                      </a:srgbClr>
                    </a:solidFill>
                  </a:tcPr>
                </a:tc>
                <a:tc>
                  <a:txBody>
                    <a:bodyPr/>
                    <a:lstStyle>
                      <a:lvl1pPr marL="0" algn="l" defTabSz="914400" rtl="0" eaLnBrk="1" latinLnBrk="0" hangingPunct="1">
                        <a:defRPr sz="1800" kern="1200">
                          <a:solidFill>
                            <a:schemeClr val="dk1"/>
                          </a:solidFill>
                          <a:latin typeface="EYInterstate Light"/>
                        </a:defRPr>
                      </a:lvl1pPr>
                      <a:lvl2pPr marL="457200" algn="l" defTabSz="914400" rtl="0" eaLnBrk="1" latinLnBrk="0" hangingPunct="1">
                        <a:defRPr sz="1800" kern="1200">
                          <a:solidFill>
                            <a:schemeClr val="dk1"/>
                          </a:solidFill>
                          <a:latin typeface="EYInterstate Light"/>
                        </a:defRPr>
                      </a:lvl2pPr>
                      <a:lvl3pPr marL="914400" algn="l" defTabSz="914400" rtl="0" eaLnBrk="1" latinLnBrk="0" hangingPunct="1">
                        <a:defRPr sz="1800" kern="1200">
                          <a:solidFill>
                            <a:schemeClr val="dk1"/>
                          </a:solidFill>
                          <a:latin typeface="EYInterstate Light"/>
                        </a:defRPr>
                      </a:lvl3pPr>
                      <a:lvl4pPr marL="1371600" algn="l" defTabSz="914400" rtl="0" eaLnBrk="1" latinLnBrk="0" hangingPunct="1">
                        <a:defRPr sz="1800" kern="1200">
                          <a:solidFill>
                            <a:schemeClr val="dk1"/>
                          </a:solidFill>
                          <a:latin typeface="EYInterstate Light"/>
                        </a:defRPr>
                      </a:lvl4pPr>
                      <a:lvl5pPr marL="1828800" algn="l" defTabSz="914400" rtl="0" eaLnBrk="1" latinLnBrk="0" hangingPunct="1">
                        <a:defRPr sz="1800" kern="1200">
                          <a:solidFill>
                            <a:schemeClr val="dk1"/>
                          </a:solidFill>
                          <a:latin typeface="EYInterstate Light"/>
                        </a:defRPr>
                      </a:lvl5pPr>
                      <a:lvl6pPr marL="2286000" algn="l" defTabSz="914400" rtl="0" eaLnBrk="1" latinLnBrk="0" hangingPunct="1">
                        <a:defRPr sz="1800" kern="1200">
                          <a:solidFill>
                            <a:schemeClr val="dk1"/>
                          </a:solidFill>
                          <a:latin typeface="EYInterstate Light"/>
                        </a:defRPr>
                      </a:lvl6pPr>
                      <a:lvl7pPr marL="2743200" algn="l" defTabSz="914400" rtl="0" eaLnBrk="1" latinLnBrk="0" hangingPunct="1">
                        <a:defRPr sz="1800" kern="1200">
                          <a:solidFill>
                            <a:schemeClr val="dk1"/>
                          </a:solidFill>
                          <a:latin typeface="EYInterstate Light"/>
                        </a:defRPr>
                      </a:lvl7pPr>
                      <a:lvl8pPr marL="3200400" algn="l" defTabSz="914400" rtl="0" eaLnBrk="1" latinLnBrk="0" hangingPunct="1">
                        <a:defRPr sz="1800" kern="1200">
                          <a:solidFill>
                            <a:schemeClr val="dk1"/>
                          </a:solidFill>
                          <a:latin typeface="EYInterstate Light"/>
                        </a:defRPr>
                      </a:lvl8pPr>
                      <a:lvl9pPr marL="3657600" algn="l" defTabSz="914400" rtl="0" eaLnBrk="1" latinLnBrk="0" hangingPunct="1">
                        <a:defRPr sz="1800" kern="1200">
                          <a:solidFill>
                            <a:schemeClr val="dk1"/>
                          </a:solidFill>
                          <a:latin typeface="EYInterstate Light"/>
                        </a:defRPr>
                      </a:lvl9pPr>
                    </a:lstStyle>
                    <a:p>
                      <a:endParaRPr lang="en-IN" sz="1100" b="0" kern="1200" dirty="0">
                        <a:solidFill>
                          <a:schemeClr val="dk1"/>
                        </a:solidFill>
                        <a:latin typeface="Arial" panose="020B0604020202020204" pitchFamily="34" charset="0"/>
                        <a:ea typeface="+mn-ea"/>
                        <a:cs typeface="Arial" panose="020B0604020202020204" pitchFamily="34" charset="0"/>
                      </a:endParaRPr>
                    </a:p>
                  </a:txBody>
                  <a:tcPr>
                    <a:lnL w="9525" cap="flat" cmpd="sng" algn="ctr">
                      <a:solidFill>
                        <a:schemeClr val="tx1">
                          <a:lumMod val="85000"/>
                        </a:schemeClr>
                      </a:solidFill>
                      <a:prstDash val="solid"/>
                      <a:round/>
                      <a:headEnd type="none" w="med" len="med"/>
                      <a:tailEnd type="none" w="med" len="med"/>
                    </a:lnL>
                    <a:lnR w="9525" cap="flat" cmpd="sng" algn="ctr">
                      <a:solidFill>
                        <a:schemeClr val="tx1">
                          <a:lumMod val="85000"/>
                        </a:schemeClr>
                      </a:solidFill>
                      <a:prstDash val="solid"/>
                      <a:round/>
                      <a:headEnd type="none" w="med" len="med"/>
                      <a:tailEnd type="none" w="med" len="med"/>
                    </a:lnR>
                    <a:lnT w="9525" cap="flat" cmpd="sng" algn="ctr">
                      <a:solidFill>
                        <a:schemeClr val="tx1">
                          <a:lumMod val="85000"/>
                        </a:schemeClr>
                      </a:solidFill>
                      <a:prstDash val="solid"/>
                      <a:round/>
                      <a:headEnd type="none" w="med" len="med"/>
                      <a:tailEnd type="none" w="med" len="med"/>
                    </a:lnT>
                    <a:lnB w="952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75000"/>
                      </a:schemeClr>
                    </a:solidFill>
                  </a:tcPr>
                </a:tc>
                <a:tc>
                  <a:txBody>
                    <a:bodyPr/>
                    <a:lstStyle/>
                    <a:p>
                      <a:endParaRPr lang="en-IN" sz="1100" b="0" kern="1200" dirty="0">
                        <a:solidFill>
                          <a:schemeClr val="dk1"/>
                        </a:solidFill>
                        <a:latin typeface="Arial" panose="020B0604020202020204" pitchFamily="34" charset="0"/>
                        <a:ea typeface="+mn-ea"/>
                        <a:cs typeface="Arial" panose="020B0604020202020204" pitchFamily="34" charset="0"/>
                      </a:endParaRPr>
                    </a:p>
                  </a:txBody>
                  <a:tcPr>
                    <a:lnL w="9525" cap="flat" cmpd="sng" algn="ctr">
                      <a:solidFill>
                        <a:schemeClr val="tx1">
                          <a:lumMod val="85000"/>
                        </a:schemeClr>
                      </a:solidFill>
                      <a:prstDash val="solid"/>
                      <a:round/>
                      <a:headEnd type="none" w="med" len="med"/>
                      <a:tailEnd type="none" w="med" len="med"/>
                    </a:lnL>
                    <a:lnR w="9525" cap="flat" cmpd="sng" algn="ctr">
                      <a:solidFill>
                        <a:schemeClr val="tx1">
                          <a:lumMod val="85000"/>
                        </a:schemeClr>
                      </a:solidFill>
                      <a:prstDash val="solid"/>
                      <a:round/>
                      <a:headEnd type="none" w="med" len="med"/>
                      <a:tailEnd type="none" w="med" len="med"/>
                    </a:lnR>
                    <a:lnT w="9525" cap="flat" cmpd="sng" algn="ctr">
                      <a:solidFill>
                        <a:schemeClr val="tx1">
                          <a:lumMod val="85000"/>
                        </a:schemeClr>
                      </a:solidFill>
                      <a:prstDash val="solid"/>
                      <a:round/>
                      <a:headEnd type="none" w="med" len="med"/>
                      <a:tailEnd type="none" w="med" len="med"/>
                    </a:lnT>
                    <a:lnB w="952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75000"/>
                      </a:schemeClr>
                    </a:solidFill>
                  </a:tcPr>
                </a:tc>
                <a:tc>
                  <a:txBody>
                    <a:bodyPr/>
                    <a:lstStyle/>
                    <a:p>
                      <a:endParaRPr lang="en-IN" sz="1100" b="0" kern="1200" dirty="0">
                        <a:solidFill>
                          <a:schemeClr val="dk1"/>
                        </a:solidFill>
                        <a:latin typeface="Arial" panose="020B0604020202020204" pitchFamily="34" charset="0"/>
                        <a:ea typeface="+mn-ea"/>
                        <a:cs typeface="Arial" panose="020B0604020202020204" pitchFamily="34" charset="0"/>
                      </a:endParaRPr>
                    </a:p>
                  </a:txBody>
                  <a:tcPr>
                    <a:lnL w="9525" cap="flat" cmpd="sng" algn="ctr">
                      <a:solidFill>
                        <a:schemeClr val="tx1">
                          <a:lumMod val="85000"/>
                        </a:schemeClr>
                      </a:solidFill>
                      <a:prstDash val="solid"/>
                      <a:round/>
                      <a:headEnd type="none" w="med" len="med"/>
                      <a:tailEnd type="none" w="med" len="med"/>
                    </a:lnL>
                    <a:lnR w="9525" cap="flat" cmpd="sng" algn="ctr">
                      <a:solidFill>
                        <a:schemeClr val="tx1">
                          <a:lumMod val="85000"/>
                        </a:schemeClr>
                      </a:solidFill>
                      <a:prstDash val="solid"/>
                      <a:round/>
                      <a:headEnd type="none" w="med" len="med"/>
                      <a:tailEnd type="none" w="med" len="med"/>
                    </a:lnR>
                    <a:lnT w="9525" cap="flat" cmpd="sng" algn="ctr">
                      <a:solidFill>
                        <a:schemeClr val="tx1">
                          <a:lumMod val="85000"/>
                        </a:schemeClr>
                      </a:solidFill>
                      <a:prstDash val="solid"/>
                      <a:round/>
                      <a:headEnd type="none" w="med" len="med"/>
                      <a:tailEnd type="none" w="med" len="med"/>
                    </a:lnT>
                    <a:lnB w="952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75000"/>
                      </a:schemeClr>
                    </a:solidFill>
                  </a:tcPr>
                </a:tc>
                <a:tc>
                  <a:txBody>
                    <a:bodyPr/>
                    <a:lstStyle/>
                    <a:p>
                      <a:endParaRPr lang="en-IN" sz="1100" b="0" dirty="0">
                        <a:latin typeface="Arial" panose="020B0604020202020204" pitchFamily="34" charset="0"/>
                        <a:cs typeface="Arial" panose="020B0604020202020204" pitchFamily="34" charset="0"/>
                      </a:endParaRPr>
                    </a:p>
                  </a:txBody>
                  <a:tcPr>
                    <a:lnL w="9525" cap="flat" cmpd="sng" algn="ctr">
                      <a:solidFill>
                        <a:schemeClr val="tx1">
                          <a:lumMod val="85000"/>
                        </a:schemeClr>
                      </a:solidFill>
                      <a:prstDash val="solid"/>
                      <a:round/>
                      <a:headEnd type="none" w="med" len="med"/>
                      <a:tailEnd type="none" w="med" len="med"/>
                    </a:lnL>
                    <a:lnR w="9525" cap="flat" cmpd="sng" algn="ctr">
                      <a:solidFill>
                        <a:schemeClr val="tx1">
                          <a:lumMod val="85000"/>
                        </a:schemeClr>
                      </a:solidFill>
                      <a:prstDash val="solid"/>
                      <a:round/>
                      <a:headEnd type="none" w="med" len="med"/>
                      <a:tailEnd type="none" w="med" len="med"/>
                    </a:lnR>
                    <a:lnT w="9525" cap="flat" cmpd="sng" algn="ctr">
                      <a:solidFill>
                        <a:schemeClr val="tx1">
                          <a:lumMod val="85000"/>
                        </a:schemeClr>
                      </a:solidFill>
                      <a:prstDash val="solid"/>
                      <a:round/>
                      <a:headEnd type="none" w="med" len="med"/>
                      <a:tailEnd type="none" w="med" len="med"/>
                    </a:lnT>
                    <a:lnB w="952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FFF">
                        <a:tint val="40000"/>
                      </a:srgbClr>
                    </a:solidFill>
                  </a:tcPr>
                </a:tc>
                <a:tc>
                  <a:txBody>
                    <a:bodyPr/>
                    <a:lstStyle>
                      <a:lvl1pPr marL="0" algn="l" defTabSz="914400" rtl="0" eaLnBrk="1" latinLnBrk="0" hangingPunct="1">
                        <a:defRPr sz="1800" kern="1200">
                          <a:solidFill>
                            <a:schemeClr val="dk1"/>
                          </a:solidFill>
                          <a:latin typeface="EYInterstate Light"/>
                        </a:defRPr>
                      </a:lvl1pPr>
                      <a:lvl2pPr marL="457200" algn="l" defTabSz="914400" rtl="0" eaLnBrk="1" latinLnBrk="0" hangingPunct="1">
                        <a:defRPr sz="1800" kern="1200">
                          <a:solidFill>
                            <a:schemeClr val="dk1"/>
                          </a:solidFill>
                          <a:latin typeface="EYInterstate Light"/>
                        </a:defRPr>
                      </a:lvl2pPr>
                      <a:lvl3pPr marL="914400" algn="l" defTabSz="914400" rtl="0" eaLnBrk="1" latinLnBrk="0" hangingPunct="1">
                        <a:defRPr sz="1800" kern="1200">
                          <a:solidFill>
                            <a:schemeClr val="dk1"/>
                          </a:solidFill>
                          <a:latin typeface="EYInterstate Light"/>
                        </a:defRPr>
                      </a:lvl3pPr>
                      <a:lvl4pPr marL="1371600" algn="l" defTabSz="914400" rtl="0" eaLnBrk="1" latinLnBrk="0" hangingPunct="1">
                        <a:defRPr sz="1800" kern="1200">
                          <a:solidFill>
                            <a:schemeClr val="dk1"/>
                          </a:solidFill>
                          <a:latin typeface="EYInterstate Light"/>
                        </a:defRPr>
                      </a:lvl4pPr>
                      <a:lvl5pPr marL="1828800" algn="l" defTabSz="914400" rtl="0" eaLnBrk="1" latinLnBrk="0" hangingPunct="1">
                        <a:defRPr sz="1800" kern="1200">
                          <a:solidFill>
                            <a:schemeClr val="dk1"/>
                          </a:solidFill>
                          <a:latin typeface="EYInterstate Light"/>
                        </a:defRPr>
                      </a:lvl5pPr>
                      <a:lvl6pPr marL="2286000" algn="l" defTabSz="914400" rtl="0" eaLnBrk="1" latinLnBrk="0" hangingPunct="1">
                        <a:defRPr sz="1800" kern="1200">
                          <a:solidFill>
                            <a:schemeClr val="dk1"/>
                          </a:solidFill>
                          <a:latin typeface="EYInterstate Light"/>
                        </a:defRPr>
                      </a:lvl6pPr>
                      <a:lvl7pPr marL="2743200" algn="l" defTabSz="914400" rtl="0" eaLnBrk="1" latinLnBrk="0" hangingPunct="1">
                        <a:defRPr sz="1800" kern="1200">
                          <a:solidFill>
                            <a:schemeClr val="dk1"/>
                          </a:solidFill>
                          <a:latin typeface="EYInterstate Light"/>
                        </a:defRPr>
                      </a:lvl7pPr>
                      <a:lvl8pPr marL="3200400" algn="l" defTabSz="914400" rtl="0" eaLnBrk="1" latinLnBrk="0" hangingPunct="1">
                        <a:defRPr sz="1800" kern="1200">
                          <a:solidFill>
                            <a:schemeClr val="dk1"/>
                          </a:solidFill>
                          <a:latin typeface="EYInterstate Light"/>
                        </a:defRPr>
                      </a:lvl8pPr>
                      <a:lvl9pPr marL="3657600" algn="l" defTabSz="914400" rtl="0" eaLnBrk="1" latinLnBrk="0" hangingPunct="1">
                        <a:defRPr sz="1800" kern="1200">
                          <a:solidFill>
                            <a:schemeClr val="dk1"/>
                          </a:solidFill>
                          <a:latin typeface="EYInterstate Light"/>
                        </a:defRPr>
                      </a:lvl9pPr>
                    </a:lstStyle>
                    <a:p>
                      <a:endParaRPr lang="en-IN" sz="1100" b="0" dirty="0">
                        <a:latin typeface="Arial" panose="020B0604020202020204" pitchFamily="34" charset="0"/>
                        <a:cs typeface="Arial" panose="020B0604020202020204" pitchFamily="34" charset="0"/>
                      </a:endParaRPr>
                    </a:p>
                  </a:txBody>
                  <a:tcPr>
                    <a:lnL w="9525" cap="flat" cmpd="sng" algn="ctr">
                      <a:solidFill>
                        <a:schemeClr val="tx1">
                          <a:lumMod val="85000"/>
                        </a:schemeClr>
                      </a:solidFill>
                      <a:prstDash val="solid"/>
                      <a:round/>
                      <a:headEnd type="none" w="med" len="med"/>
                      <a:tailEnd type="none" w="med" len="med"/>
                    </a:lnL>
                    <a:lnR w="9525" cap="flat" cmpd="sng" algn="ctr">
                      <a:solidFill>
                        <a:schemeClr val="tx1">
                          <a:lumMod val="85000"/>
                        </a:schemeClr>
                      </a:solidFill>
                      <a:prstDash val="solid"/>
                      <a:round/>
                      <a:headEnd type="none" w="med" len="med"/>
                      <a:tailEnd type="none" w="med" len="med"/>
                    </a:lnR>
                    <a:lnT w="9525" cap="flat" cmpd="sng" algn="ctr">
                      <a:solidFill>
                        <a:schemeClr val="tx1">
                          <a:lumMod val="85000"/>
                        </a:schemeClr>
                      </a:solidFill>
                      <a:prstDash val="solid"/>
                      <a:round/>
                      <a:headEnd type="none" w="med" len="med"/>
                      <a:tailEnd type="none" w="med" len="med"/>
                    </a:lnT>
                    <a:lnB w="952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IN" sz="1100" b="0" dirty="0">
                        <a:latin typeface="Arial" panose="020B0604020202020204" pitchFamily="34" charset="0"/>
                        <a:cs typeface="Arial" panose="020B0604020202020204" pitchFamily="34" charset="0"/>
                      </a:endParaRPr>
                    </a:p>
                  </a:txBody>
                  <a:tcPr>
                    <a:lnL w="9525" cap="flat" cmpd="sng" algn="ctr">
                      <a:solidFill>
                        <a:schemeClr val="tx1">
                          <a:lumMod val="85000"/>
                        </a:schemeClr>
                      </a:solidFill>
                      <a:prstDash val="solid"/>
                      <a:round/>
                      <a:headEnd type="none" w="med" len="med"/>
                      <a:tailEnd type="none" w="med" len="med"/>
                    </a:lnL>
                    <a:lnR w="9525" cap="flat" cmpd="sng" algn="ctr">
                      <a:solidFill>
                        <a:schemeClr val="tx1">
                          <a:lumMod val="85000"/>
                        </a:schemeClr>
                      </a:solidFill>
                      <a:prstDash val="solid"/>
                      <a:round/>
                      <a:headEnd type="none" w="med" len="med"/>
                      <a:tailEnd type="none" w="med" len="med"/>
                    </a:lnR>
                    <a:lnT w="9525" cap="flat" cmpd="sng" algn="ctr">
                      <a:solidFill>
                        <a:schemeClr val="tx1">
                          <a:lumMod val="85000"/>
                        </a:schemeClr>
                      </a:solidFill>
                      <a:prstDash val="solid"/>
                      <a:round/>
                      <a:headEnd type="none" w="med" len="med"/>
                      <a:tailEnd type="none" w="med" len="med"/>
                    </a:lnT>
                    <a:lnB w="952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IN" sz="1100" b="0" dirty="0">
                        <a:latin typeface="Arial" panose="020B0604020202020204" pitchFamily="34" charset="0"/>
                        <a:cs typeface="Arial" panose="020B0604020202020204" pitchFamily="34" charset="0"/>
                      </a:endParaRPr>
                    </a:p>
                  </a:txBody>
                  <a:tcPr>
                    <a:lnL w="9525" cap="flat" cmpd="sng" algn="ctr">
                      <a:solidFill>
                        <a:schemeClr val="tx1">
                          <a:lumMod val="85000"/>
                        </a:schemeClr>
                      </a:solidFill>
                      <a:prstDash val="solid"/>
                      <a:round/>
                      <a:headEnd type="none" w="med" len="med"/>
                      <a:tailEnd type="none" w="med" len="med"/>
                    </a:lnL>
                    <a:lnR w="9525" cap="flat" cmpd="sng" algn="ctr">
                      <a:solidFill>
                        <a:schemeClr val="tx1">
                          <a:lumMod val="85000"/>
                        </a:schemeClr>
                      </a:solidFill>
                      <a:prstDash val="solid"/>
                      <a:round/>
                      <a:headEnd type="none" w="med" len="med"/>
                      <a:tailEnd type="none" w="med" len="med"/>
                    </a:lnR>
                    <a:lnT w="9525" cap="flat" cmpd="sng" algn="ctr">
                      <a:solidFill>
                        <a:schemeClr val="tx1">
                          <a:lumMod val="85000"/>
                        </a:schemeClr>
                      </a:solidFill>
                      <a:prstDash val="solid"/>
                      <a:round/>
                      <a:headEnd type="none" w="med" len="med"/>
                      <a:tailEnd type="none" w="med" len="med"/>
                    </a:lnT>
                    <a:lnB w="952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IN" sz="1100" b="0" dirty="0">
                        <a:latin typeface="Arial" panose="020B0604020202020204" pitchFamily="34" charset="0"/>
                        <a:cs typeface="Arial" panose="020B0604020202020204" pitchFamily="34" charset="0"/>
                      </a:endParaRPr>
                    </a:p>
                  </a:txBody>
                  <a:tcPr>
                    <a:lnL w="9525" cap="flat" cmpd="sng" algn="ctr">
                      <a:solidFill>
                        <a:schemeClr val="tx1">
                          <a:lumMod val="85000"/>
                        </a:schemeClr>
                      </a:solidFill>
                      <a:prstDash val="solid"/>
                      <a:round/>
                      <a:headEnd type="none" w="med" len="med"/>
                      <a:tailEnd type="none" w="med" len="med"/>
                    </a:lnL>
                    <a:lnR w="9525" cap="flat" cmpd="sng" algn="ctr">
                      <a:solidFill>
                        <a:schemeClr val="tx1">
                          <a:lumMod val="85000"/>
                        </a:schemeClr>
                      </a:solidFill>
                      <a:prstDash val="solid"/>
                      <a:round/>
                      <a:headEnd type="none" w="med" len="med"/>
                      <a:tailEnd type="none" w="med" len="med"/>
                    </a:lnR>
                    <a:lnT w="9525" cap="flat" cmpd="sng" algn="ctr">
                      <a:solidFill>
                        <a:schemeClr val="tx1">
                          <a:lumMod val="85000"/>
                        </a:schemeClr>
                      </a:solidFill>
                      <a:prstDash val="solid"/>
                      <a:round/>
                      <a:headEnd type="none" w="med" len="med"/>
                      <a:tailEnd type="none" w="med" len="med"/>
                    </a:lnT>
                    <a:lnB w="952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EYInterstate Light"/>
                        </a:defRPr>
                      </a:lvl1pPr>
                      <a:lvl2pPr marL="457200" algn="l" defTabSz="914400" rtl="0" eaLnBrk="1" latinLnBrk="0" hangingPunct="1">
                        <a:defRPr sz="1800" kern="1200">
                          <a:solidFill>
                            <a:schemeClr val="dk1"/>
                          </a:solidFill>
                          <a:latin typeface="EYInterstate Light"/>
                        </a:defRPr>
                      </a:lvl2pPr>
                      <a:lvl3pPr marL="914400" algn="l" defTabSz="914400" rtl="0" eaLnBrk="1" latinLnBrk="0" hangingPunct="1">
                        <a:defRPr sz="1800" kern="1200">
                          <a:solidFill>
                            <a:schemeClr val="dk1"/>
                          </a:solidFill>
                          <a:latin typeface="EYInterstate Light"/>
                        </a:defRPr>
                      </a:lvl3pPr>
                      <a:lvl4pPr marL="1371600" algn="l" defTabSz="914400" rtl="0" eaLnBrk="1" latinLnBrk="0" hangingPunct="1">
                        <a:defRPr sz="1800" kern="1200">
                          <a:solidFill>
                            <a:schemeClr val="dk1"/>
                          </a:solidFill>
                          <a:latin typeface="EYInterstate Light"/>
                        </a:defRPr>
                      </a:lvl4pPr>
                      <a:lvl5pPr marL="1828800" algn="l" defTabSz="914400" rtl="0" eaLnBrk="1" latinLnBrk="0" hangingPunct="1">
                        <a:defRPr sz="1800" kern="1200">
                          <a:solidFill>
                            <a:schemeClr val="dk1"/>
                          </a:solidFill>
                          <a:latin typeface="EYInterstate Light"/>
                        </a:defRPr>
                      </a:lvl5pPr>
                      <a:lvl6pPr marL="2286000" algn="l" defTabSz="914400" rtl="0" eaLnBrk="1" latinLnBrk="0" hangingPunct="1">
                        <a:defRPr sz="1800" kern="1200">
                          <a:solidFill>
                            <a:schemeClr val="dk1"/>
                          </a:solidFill>
                          <a:latin typeface="EYInterstate Light"/>
                        </a:defRPr>
                      </a:lvl6pPr>
                      <a:lvl7pPr marL="2743200" algn="l" defTabSz="914400" rtl="0" eaLnBrk="1" latinLnBrk="0" hangingPunct="1">
                        <a:defRPr sz="1800" kern="1200">
                          <a:solidFill>
                            <a:schemeClr val="dk1"/>
                          </a:solidFill>
                          <a:latin typeface="EYInterstate Light"/>
                        </a:defRPr>
                      </a:lvl7pPr>
                      <a:lvl8pPr marL="3200400" algn="l" defTabSz="914400" rtl="0" eaLnBrk="1" latinLnBrk="0" hangingPunct="1">
                        <a:defRPr sz="1800" kern="1200">
                          <a:solidFill>
                            <a:schemeClr val="dk1"/>
                          </a:solidFill>
                          <a:latin typeface="EYInterstate Light"/>
                        </a:defRPr>
                      </a:lvl8pPr>
                      <a:lvl9pPr marL="3657600" algn="l" defTabSz="914400" rtl="0" eaLnBrk="1" latinLnBrk="0" hangingPunct="1">
                        <a:defRPr sz="1800" kern="1200">
                          <a:solidFill>
                            <a:schemeClr val="dk1"/>
                          </a:solidFill>
                          <a:latin typeface="EYInterstate Light"/>
                        </a:defRPr>
                      </a:lvl9pPr>
                    </a:lstStyle>
                    <a:p>
                      <a:endParaRPr lang="en-IN" sz="1100" b="0" dirty="0">
                        <a:latin typeface="Arial" panose="020B0604020202020204" pitchFamily="34" charset="0"/>
                        <a:cs typeface="Arial" panose="020B0604020202020204" pitchFamily="34" charset="0"/>
                      </a:endParaRPr>
                    </a:p>
                  </a:txBody>
                  <a:tcPr>
                    <a:lnL w="9525" cap="flat" cmpd="sng" algn="ctr">
                      <a:solidFill>
                        <a:schemeClr val="tx1">
                          <a:lumMod val="85000"/>
                        </a:schemeClr>
                      </a:solidFill>
                      <a:prstDash val="solid"/>
                      <a:round/>
                      <a:headEnd type="none" w="med" len="med"/>
                      <a:tailEnd type="none" w="med" len="med"/>
                    </a:lnL>
                    <a:lnR w="9525" cap="flat" cmpd="sng" algn="ctr">
                      <a:solidFill>
                        <a:schemeClr val="tx1">
                          <a:lumMod val="85000"/>
                        </a:schemeClr>
                      </a:solidFill>
                      <a:prstDash val="solid"/>
                      <a:round/>
                      <a:headEnd type="none" w="med" len="med"/>
                      <a:tailEnd type="none" w="med" len="med"/>
                    </a:lnR>
                    <a:lnT w="9525" cap="flat" cmpd="sng" algn="ctr">
                      <a:solidFill>
                        <a:schemeClr val="tx1">
                          <a:lumMod val="85000"/>
                        </a:schemeClr>
                      </a:solidFill>
                      <a:prstDash val="solid"/>
                      <a:round/>
                      <a:headEnd type="none" w="med" len="med"/>
                      <a:tailEnd type="none" w="med" len="med"/>
                    </a:lnT>
                    <a:lnB w="952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IN" sz="1100" b="0" dirty="0">
                        <a:latin typeface="Arial" panose="020B0604020202020204" pitchFamily="34" charset="0"/>
                        <a:cs typeface="Arial" panose="020B0604020202020204" pitchFamily="34" charset="0"/>
                      </a:endParaRPr>
                    </a:p>
                  </a:txBody>
                  <a:tcPr>
                    <a:lnL w="9525" cap="flat" cmpd="sng" algn="ctr">
                      <a:solidFill>
                        <a:schemeClr val="tx1">
                          <a:lumMod val="85000"/>
                        </a:schemeClr>
                      </a:solidFill>
                      <a:prstDash val="solid"/>
                      <a:round/>
                      <a:headEnd type="none" w="med" len="med"/>
                      <a:tailEnd type="none" w="med" len="med"/>
                    </a:lnL>
                    <a:lnR w="9525" cap="flat" cmpd="sng" algn="ctr">
                      <a:solidFill>
                        <a:schemeClr val="tx1">
                          <a:lumMod val="85000"/>
                        </a:schemeClr>
                      </a:solidFill>
                      <a:prstDash val="solid"/>
                      <a:round/>
                      <a:headEnd type="none" w="med" len="med"/>
                      <a:tailEnd type="none" w="med" len="med"/>
                    </a:lnR>
                    <a:lnT w="9525" cap="flat" cmpd="sng" algn="ctr">
                      <a:solidFill>
                        <a:schemeClr val="tx1">
                          <a:lumMod val="85000"/>
                        </a:schemeClr>
                      </a:solidFill>
                      <a:prstDash val="solid"/>
                      <a:round/>
                      <a:headEnd type="none" w="med" len="med"/>
                      <a:tailEnd type="none" w="med" len="med"/>
                    </a:lnT>
                    <a:lnB w="952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IN" sz="1100" b="0" dirty="0">
                        <a:latin typeface="Arial" panose="020B0604020202020204" pitchFamily="34" charset="0"/>
                        <a:cs typeface="Arial" panose="020B0604020202020204" pitchFamily="34" charset="0"/>
                      </a:endParaRPr>
                    </a:p>
                  </a:txBody>
                  <a:tcPr>
                    <a:lnL w="9525" cap="flat" cmpd="sng" algn="ctr">
                      <a:solidFill>
                        <a:schemeClr val="tx1">
                          <a:lumMod val="85000"/>
                        </a:schemeClr>
                      </a:solidFill>
                      <a:prstDash val="solid"/>
                      <a:round/>
                      <a:headEnd type="none" w="med" len="med"/>
                      <a:tailEnd type="none" w="med" len="med"/>
                    </a:lnL>
                    <a:lnR w="9525" cap="flat" cmpd="sng" algn="ctr">
                      <a:solidFill>
                        <a:schemeClr val="tx1">
                          <a:lumMod val="85000"/>
                        </a:schemeClr>
                      </a:solidFill>
                      <a:prstDash val="solid"/>
                      <a:round/>
                      <a:headEnd type="none" w="med" len="med"/>
                      <a:tailEnd type="none" w="med" len="med"/>
                    </a:lnR>
                    <a:lnT w="9525" cap="flat" cmpd="sng" algn="ctr">
                      <a:solidFill>
                        <a:schemeClr val="tx1">
                          <a:lumMod val="85000"/>
                        </a:schemeClr>
                      </a:solidFill>
                      <a:prstDash val="solid"/>
                      <a:round/>
                      <a:headEnd type="none" w="med" len="med"/>
                      <a:tailEnd type="none" w="med" len="med"/>
                    </a:lnT>
                    <a:lnB w="952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IN" sz="1100" b="0" dirty="0">
                        <a:latin typeface="Arial" panose="020B0604020202020204" pitchFamily="34" charset="0"/>
                        <a:cs typeface="Arial" panose="020B0604020202020204" pitchFamily="34" charset="0"/>
                      </a:endParaRPr>
                    </a:p>
                  </a:txBody>
                  <a:tcPr>
                    <a:lnL w="9525" cap="flat" cmpd="sng" algn="ctr">
                      <a:solidFill>
                        <a:schemeClr val="tx1">
                          <a:lumMod val="85000"/>
                        </a:schemeClr>
                      </a:solidFill>
                      <a:prstDash val="solid"/>
                      <a:round/>
                      <a:headEnd type="none" w="med" len="med"/>
                      <a:tailEnd type="none" w="med" len="med"/>
                    </a:lnL>
                    <a:lnR w="9525" cap="flat" cmpd="sng" algn="ctr">
                      <a:solidFill>
                        <a:schemeClr val="tx1">
                          <a:lumMod val="85000"/>
                        </a:schemeClr>
                      </a:solidFill>
                      <a:prstDash val="solid"/>
                      <a:round/>
                      <a:headEnd type="none" w="med" len="med"/>
                      <a:tailEnd type="none" w="med" len="med"/>
                    </a:lnR>
                    <a:lnT w="9525" cap="flat" cmpd="sng" algn="ctr">
                      <a:solidFill>
                        <a:schemeClr val="tx1">
                          <a:lumMod val="85000"/>
                        </a:schemeClr>
                      </a:solidFill>
                      <a:prstDash val="solid"/>
                      <a:round/>
                      <a:headEnd type="none" w="med" len="med"/>
                      <a:tailEnd type="none" w="med" len="med"/>
                    </a:lnT>
                    <a:lnB w="952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EYInterstate Light"/>
                        </a:defRPr>
                      </a:lvl1pPr>
                      <a:lvl2pPr marL="457200" algn="l" defTabSz="914400" rtl="0" eaLnBrk="1" latinLnBrk="0" hangingPunct="1">
                        <a:defRPr sz="1800" kern="1200">
                          <a:solidFill>
                            <a:schemeClr val="dk1"/>
                          </a:solidFill>
                          <a:latin typeface="EYInterstate Light"/>
                        </a:defRPr>
                      </a:lvl2pPr>
                      <a:lvl3pPr marL="914400" algn="l" defTabSz="914400" rtl="0" eaLnBrk="1" latinLnBrk="0" hangingPunct="1">
                        <a:defRPr sz="1800" kern="1200">
                          <a:solidFill>
                            <a:schemeClr val="dk1"/>
                          </a:solidFill>
                          <a:latin typeface="EYInterstate Light"/>
                        </a:defRPr>
                      </a:lvl3pPr>
                      <a:lvl4pPr marL="1371600" algn="l" defTabSz="914400" rtl="0" eaLnBrk="1" latinLnBrk="0" hangingPunct="1">
                        <a:defRPr sz="1800" kern="1200">
                          <a:solidFill>
                            <a:schemeClr val="dk1"/>
                          </a:solidFill>
                          <a:latin typeface="EYInterstate Light"/>
                        </a:defRPr>
                      </a:lvl4pPr>
                      <a:lvl5pPr marL="1828800" algn="l" defTabSz="914400" rtl="0" eaLnBrk="1" latinLnBrk="0" hangingPunct="1">
                        <a:defRPr sz="1800" kern="1200">
                          <a:solidFill>
                            <a:schemeClr val="dk1"/>
                          </a:solidFill>
                          <a:latin typeface="EYInterstate Light"/>
                        </a:defRPr>
                      </a:lvl5pPr>
                      <a:lvl6pPr marL="2286000" algn="l" defTabSz="914400" rtl="0" eaLnBrk="1" latinLnBrk="0" hangingPunct="1">
                        <a:defRPr sz="1800" kern="1200">
                          <a:solidFill>
                            <a:schemeClr val="dk1"/>
                          </a:solidFill>
                          <a:latin typeface="EYInterstate Light"/>
                        </a:defRPr>
                      </a:lvl6pPr>
                      <a:lvl7pPr marL="2743200" algn="l" defTabSz="914400" rtl="0" eaLnBrk="1" latinLnBrk="0" hangingPunct="1">
                        <a:defRPr sz="1800" kern="1200">
                          <a:solidFill>
                            <a:schemeClr val="dk1"/>
                          </a:solidFill>
                          <a:latin typeface="EYInterstate Light"/>
                        </a:defRPr>
                      </a:lvl7pPr>
                      <a:lvl8pPr marL="3200400" algn="l" defTabSz="914400" rtl="0" eaLnBrk="1" latinLnBrk="0" hangingPunct="1">
                        <a:defRPr sz="1800" kern="1200">
                          <a:solidFill>
                            <a:schemeClr val="dk1"/>
                          </a:solidFill>
                          <a:latin typeface="EYInterstate Light"/>
                        </a:defRPr>
                      </a:lvl8pPr>
                      <a:lvl9pPr marL="3657600" algn="l" defTabSz="914400" rtl="0" eaLnBrk="1" latinLnBrk="0" hangingPunct="1">
                        <a:defRPr sz="1800" kern="1200">
                          <a:solidFill>
                            <a:schemeClr val="dk1"/>
                          </a:solidFill>
                          <a:latin typeface="EYInterstate Light"/>
                        </a:defRPr>
                      </a:lvl9pPr>
                    </a:lstStyle>
                    <a:p>
                      <a:endParaRPr lang="en-IN" sz="1100" b="0" dirty="0">
                        <a:latin typeface="Arial" panose="020B0604020202020204" pitchFamily="34" charset="0"/>
                        <a:cs typeface="Arial" panose="020B0604020202020204" pitchFamily="34" charset="0"/>
                      </a:endParaRPr>
                    </a:p>
                  </a:txBody>
                  <a:tcPr>
                    <a:lnL w="9525" cap="flat" cmpd="sng" algn="ctr">
                      <a:solidFill>
                        <a:schemeClr val="tx1">
                          <a:lumMod val="85000"/>
                        </a:schemeClr>
                      </a:solidFill>
                      <a:prstDash val="solid"/>
                      <a:round/>
                      <a:headEnd type="none" w="med" len="med"/>
                      <a:tailEnd type="none" w="med" len="med"/>
                    </a:lnL>
                    <a:lnR w="9525" cap="flat" cmpd="sng" algn="ctr">
                      <a:solidFill>
                        <a:schemeClr val="tx1">
                          <a:lumMod val="85000"/>
                        </a:schemeClr>
                      </a:solidFill>
                      <a:prstDash val="solid"/>
                      <a:round/>
                      <a:headEnd type="none" w="med" len="med"/>
                      <a:tailEnd type="none" w="med" len="med"/>
                    </a:lnR>
                    <a:lnT w="9525" cap="flat" cmpd="sng" algn="ctr">
                      <a:solidFill>
                        <a:schemeClr val="tx1">
                          <a:lumMod val="85000"/>
                        </a:schemeClr>
                      </a:solidFill>
                      <a:prstDash val="solid"/>
                      <a:round/>
                      <a:headEnd type="none" w="med" len="med"/>
                      <a:tailEnd type="none" w="med" len="med"/>
                    </a:lnT>
                    <a:lnB w="952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IN" sz="1100" b="0" dirty="0">
                        <a:latin typeface="Arial" panose="020B0604020202020204" pitchFamily="34" charset="0"/>
                        <a:cs typeface="Arial" panose="020B0604020202020204" pitchFamily="34" charset="0"/>
                      </a:endParaRPr>
                    </a:p>
                  </a:txBody>
                  <a:tcPr>
                    <a:lnL w="9525" cap="flat" cmpd="sng" algn="ctr">
                      <a:solidFill>
                        <a:schemeClr val="tx1">
                          <a:lumMod val="85000"/>
                        </a:schemeClr>
                      </a:solidFill>
                      <a:prstDash val="solid"/>
                      <a:round/>
                      <a:headEnd type="none" w="med" len="med"/>
                      <a:tailEnd type="none" w="med" len="med"/>
                    </a:lnL>
                    <a:lnR w="9525" cap="flat" cmpd="sng" algn="ctr">
                      <a:solidFill>
                        <a:schemeClr val="tx1">
                          <a:lumMod val="85000"/>
                        </a:schemeClr>
                      </a:solidFill>
                      <a:prstDash val="solid"/>
                      <a:round/>
                      <a:headEnd type="none" w="med" len="med"/>
                      <a:tailEnd type="none" w="med" len="med"/>
                    </a:lnR>
                    <a:lnT w="9525" cap="flat" cmpd="sng" algn="ctr">
                      <a:solidFill>
                        <a:schemeClr val="tx1">
                          <a:lumMod val="85000"/>
                        </a:schemeClr>
                      </a:solidFill>
                      <a:prstDash val="solid"/>
                      <a:round/>
                      <a:headEnd type="none" w="med" len="med"/>
                      <a:tailEnd type="none" w="med" len="med"/>
                    </a:lnT>
                    <a:lnB w="952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EYInterstate Light"/>
                        </a:defRPr>
                      </a:lvl1pPr>
                      <a:lvl2pPr marL="457200" algn="l" defTabSz="914400" rtl="0" eaLnBrk="1" latinLnBrk="0" hangingPunct="1">
                        <a:defRPr sz="1800" kern="1200">
                          <a:solidFill>
                            <a:schemeClr val="dk1"/>
                          </a:solidFill>
                          <a:latin typeface="EYInterstate Light"/>
                        </a:defRPr>
                      </a:lvl2pPr>
                      <a:lvl3pPr marL="914400" algn="l" defTabSz="914400" rtl="0" eaLnBrk="1" latinLnBrk="0" hangingPunct="1">
                        <a:defRPr sz="1800" kern="1200">
                          <a:solidFill>
                            <a:schemeClr val="dk1"/>
                          </a:solidFill>
                          <a:latin typeface="EYInterstate Light"/>
                        </a:defRPr>
                      </a:lvl3pPr>
                      <a:lvl4pPr marL="1371600" algn="l" defTabSz="914400" rtl="0" eaLnBrk="1" latinLnBrk="0" hangingPunct="1">
                        <a:defRPr sz="1800" kern="1200">
                          <a:solidFill>
                            <a:schemeClr val="dk1"/>
                          </a:solidFill>
                          <a:latin typeface="EYInterstate Light"/>
                        </a:defRPr>
                      </a:lvl4pPr>
                      <a:lvl5pPr marL="1828800" algn="l" defTabSz="914400" rtl="0" eaLnBrk="1" latinLnBrk="0" hangingPunct="1">
                        <a:defRPr sz="1800" kern="1200">
                          <a:solidFill>
                            <a:schemeClr val="dk1"/>
                          </a:solidFill>
                          <a:latin typeface="EYInterstate Light"/>
                        </a:defRPr>
                      </a:lvl5pPr>
                      <a:lvl6pPr marL="2286000" algn="l" defTabSz="914400" rtl="0" eaLnBrk="1" latinLnBrk="0" hangingPunct="1">
                        <a:defRPr sz="1800" kern="1200">
                          <a:solidFill>
                            <a:schemeClr val="dk1"/>
                          </a:solidFill>
                          <a:latin typeface="EYInterstate Light"/>
                        </a:defRPr>
                      </a:lvl6pPr>
                      <a:lvl7pPr marL="2743200" algn="l" defTabSz="914400" rtl="0" eaLnBrk="1" latinLnBrk="0" hangingPunct="1">
                        <a:defRPr sz="1800" kern="1200">
                          <a:solidFill>
                            <a:schemeClr val="dk1"/>
                          </a:solidFill>
                          <a:latin typeface="EYInterstate Light"/>
                        </a:defRPr>
                      </a:lvl7pPr>
                      <a:lvl8pPr marL="3200400" algn="l" defTabSz="914400" rtl="0" eaLnBrk="1" latinLnBrk="0" hangingPunct="1">
                        <a:defRPr sz="1800" kern="1200">
                          <a:solidFill>
                            <a:schemeClr val="dk1"/>
                          </a:solidFill>
                          <a:latin typeface="EYInterstate Light"/>
                        </a:defRPr>
                      </a:lvl8pPr>
                      <a:lvl9pPr marL="3657600" algn="l" defTabSz="914400" rtl="0" eaLnBrk="1" latinLnBrk="0" hangingPunct="1">
                        <a:defRPr sz="1800" kern="1200">
                          <a:solidFill>
                            <a:schemeClr val="dk1"/>
                          </a:solidFill>
                          <a:latin typeface="EYInterstate Light"/>
                        </a:defRPr>
                      </a:lvl9pPr>
                    </a:lstStyle>
                    <a:p>
                      <a:endParaRPr lang="en-IN" sz="1100" b="0" dirty="0">
                        <a:latin typeface="Arial" panose="020B0604020202020204" pitchFamily="34" charset="0"/>
                        <a:cs typeface="Arial" panose="020B0604020202020204" pitchFamily="34" charset="0"/>
                      </a:endParaRPr>
                    </a:p>
                  </a:txBody>
                  <a:tcPr>
                    <a:lnL w="9525" cap="flat" cmpd="sng" algn="ctr">
                      <a:solidFill>
                        <a:schemeClr val="tx1">
                          <a:lumMod val="85000"/>
                        </a:schemeClr>
                      </a:solidFill>
                      <a:prstDash val="solid"/>
                      <a:round/>
                      <a:headEnd type="none" w="med" len="med"/>
                      <a:tailEnd type="none" w="med" len="med"/>
                    </a:lnL>
                    <a:lnR w="9525" cap="flat" cmpd="sng" algn="ctr">
                      <a:solidFill>
                        <a:schemeClr val="tx1">
                          <a:lumMod val="85000"/>
                        </a:schemeClr>
                      </a:solidFill>
                      <a:prstDash val="solid"/>
                      <a:round/>
                      <a:headEnd type="none" w="med" len="med"/>
                      <a:tailEnd type="none" w="med" len="med"/>
                    </a:lnR>
                    <a:lnT w="9525" cap="flat" cmpd="sng" algn="ctr">
                      <a:solidFill>
                        <a:schemeClr val="tx1">
                          <a:lumMod val="85000"/>
                        </a:schemeClr>
                      </a:solidFill>
                      <a:prstDash val="solid"/>
                      <a:round/>
                      <a:headEnd type="none" w="med" len="med"/>
                      <a:tailEnd type="none" w="med" len="med"/>
                    </a:lnT>
                    <a:lnB w="952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IN" sz="1100" b="0" dirty="0">
                        <a:latin typeface="Arial" panose="020B0604020202020204" pitchFamily="34" charset="0"/>
                        <a:cs typeface="Arial" panose="020B0604020202020204" pitchFamily="34" charset="0"/>
                      </a:endParaRPr>
                    </a:p>
                  </a:txBody>
                  <a:tcPr>
                    <a:lnL w="9525" cap="flat" cmpd="sng" algn="ctr">
                      <a:solidFill>
                        <a:schemeClr val="tx1">
                          <a:lumMod val="85000"/>
                        </a:schemeClr>
                      </a:solidFill>
                      <a:prstDash val="solid"/>
                      <a:round/>
                      <a:headEnd type="none" w="med" len="med"/>
                      <a:tailEnd type="none" w="med" len="med"/>
                    </a:lnL>
                    <a:lnR w="9525" cap="flat" cmpd="sng" algn="ctr">
                      <a:solidFill>
                        <a:schemeClr val="tx1">
                          <a:lumMod val="85000"/>
                        </a:schemeClr>
                      </a:solidFill>
                      <a:prstDash val="solid"/>
                      <a:round/>
                      <a:headEnd type="none" w="med" len="med"/>
                      <a:tailEnd type="none" w="med" len="med"/>
                    </a:lnR>
                    <a:lnT w="9525" cap="flat" cmpd="sng" algn="ctr">
                      <a:solidFill>
                        <a:schemeClr val="tx1">
                          <a:lumMod val="85000"/>
                        </a:schemeClr>
                      </a:solidFill>
                      <a:prstDash val="solid"/>
                      <a:round/>
                      <a:headEnd type="none" w="med" len="med"/>
                      <a:tailEnd type="none" w="med" len="med"/>
                    </a:lnT>
                    <a:lnB w="952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EYInterstate Light"/>
                        </a:defRPr>
                      </a:lvl1pPr>
                      <a:lvl2pPr marL="457200" algn="l" defTabSz="914400" rtl="0" eaLnBrk="1" latinLnBrk="0" hangingPunct="1">
                        <a:defRPr sz="1800" kern="1200">
                          <a:solidFill>
                            <a:schemeClr val="dk1"/>
                          </a:solidFill>
                          <a:latin typeface="EYInterstate Light"/>
                        </a:defRPr>
                      </a:lvl2pPr>
                      <a:lvl3pPr marL="914400" algn="l" defTabSz="914400" rtl="0" eaLnBrk="1" latinLnBrk="0" hangingPunct="1">
                        <a:defRPr sz="1800" kern="1200">
                          <a:solidFill>
                            <a:schemeClr val="dk1"/>
                          </a:solidFill>
                          <a:latin typeface="EYInterstate Light"/>
                        </a:defRPr>
                      </a:lvl3pPr>
                      <a:lvl4pPr marL="1371600" algn="l" defTabSz="914400" rtl="0" eaLnBrk="1" latinLnBrk="0" hangingPunct="1">
                        <a:defRPr sz="1800" kern="1200">
                          <a:solidFill>
                            <a:schemeClr val="dk1"/>
                          </a:solidFill>
                          <a:latin typeface="EYInterstate Light"/>
                        </a:defRPr>
                      </a:lvl4pPr>
                      <a:lvl5pPr marL="1828800" algn="l" defTabSz="914400" rtl="0" eaLnBrk="1" latinLnBrk="0" hangingPunct="1">
                        <a:defRPr sz="1800" kern="1200">
                          <a:solidFill>
                            <a:schemeClr val="dk1"/>
                          </a:solidFill>
                          <a:latin typeface="EYInterstate Light"/>
                        </a:defRPr>
                      </a:lvl5pPr>
                      <a:lvl6pPr marL="2286000" algn="l" defTabSz="914400" rtl="0" eaLnBrk="1" latinLnBrk="0" hangingPunct="1">
                        <a:defRPr sz="1800" kern="1200">
                          <a:solidFill>
                            <a:schemeClr val="dk1"/>
                          </a:solidFill>
                          <a:latin typeface="EYInterstate Light"/>
                        </a:defRPr>
                      </a:lvl6pPr>
                      <a:lvl7pPr marL="2743200" algn="l" defTabSz="914400" rtl="0" eaLnBrk="1" latinLnBrk="0" hangingPunct="1">
                        <a:defRPr sz="1800" kern="1200">
                          <a:solidFill>
                            <a:schemeClr val="dk1"/>
                          </a:solidFill>
                          <a:latin typeface="EYInterstate Light"/>
                        </a:defRPr>
                      </a:lvl7pPr>
                      <a:lvl8pPr marL="3200400" algn="l" defTabSz="914400" rtl="0" eaLnBrk="1" latinLnBrk="0" hangingPunct="1">
                        <a:defRPr sz="1800" kern="1200">
                          <a:solidFill>
                            <a:schemeClr val="dk1"/>
                          </a:solidFill>
                          <a:latin typeface="EYInterstate Light"/>
                        </a:defRPr>
                      </a:lvl8pPr>
                      <a:lvl9pPr marL="3657600" algn="l" defTabSz="914400" rtl="0" eaLnBrk="1" latinLnBrk="0" hangingPunct="1">
                        <a:defRPr sz="1800" kern="1200">
                          <a:solidFill>
                            <a:schemeClr val="dk1"/>
                          </a:solidFill>
                          <a:latin typeface="EYInterstate Light"/>
                        </a:defRPr>
                      </a:lvl9pPr>
                    </a:lstStyle>
                    <a:p>
                      <a:endParaRPr lang="en-IN" sz="1100" b="0">
                        <a:latin typeface="Arial" panose="020B0604020202020204" pitchFamily="34" charset="0"/>
                        <a:cs typeface="Arial" panose="020B0604020202020204" pitchFamily="34" charset="0"/>
                      </a:endParaRPr>
                    </a:p>
                  </a:txBody>
                  <a:tcPr>
                    <a:lnL w="9525" cap="flat" cmpd="sng" algn="ctr">
                      <a:solidFill>
                        <a:schemeClr val="tx1">
                          <a:lumMod val="85000"/>
                        </a:schemeClr>
                      </a:solidFill>
                      <a:prstDash val="solid"/>
                      <a:round/>
                      <a:headEnd type="none" w="med" len="med"/>
                      <a:tailEnd type="none" w="med" len="med"/>
                    </a:lnL>
                    <a:lnR w="9525" cap="flat" cmpd="sng" algn="ctr">
                      <a:solidFill>
                        <a:schemeClr val="tx1">
                          <a:lumMod val="85000"/>
                        </a:schemeClr>
                      </a:solidFill>
                      <a:prstDash val="solid"/>
                      <a:round/>
                      <a:headEnd type="none" w="med" len="med"/>
                      <a:tailEnd type="none" w="med" len="med"/>
                    </a:lnR>
                    <a:lnT w="9525" cap="flat" cmpd="sng" algn="ctr">
                      <a:solidFill>
                        <a:schemeClr val="tx1">
                          <a:lumMod val="85000"/>
                        </a:schemeClr>
                      </a:solidFill>
                      <a:prstDash val="solid"/>
                      <a:round/>
                      <a:headEnd type="none" w="med" len="med"/>
                      <a:tailEnd type="none" w="med" len="med"/>
                    </a:lnT>
                    <a:lnB w="952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IN" sz="1100" b="0">
                        <a:latin typeface="Arial" panose="020B0604020202020204" pitchFamily="34" charset="0"/>
                        <a:cs typeface="Arial" panose="020B0604020202020204" pitchFamily="34" charset="0"/>
                      </a:endParaRPr>
                    </a:p>
                  </a:txBody>
                  <a:tcPr>
                    <a:lnL w="9525" cap="flat" cmpd="sng" algn="ctr">
                      <a:solidFill>
                        <a:schemeClr val="tx1">
                          <a:lumMod val="85000"/>
                        </a:schemeClr>
                      </a:solidFill>
                      <a:prstDash val="solid"/>
                      <a:round/>
                      <a:headEnd type="none" w="med" len="med"/>
                      <a:tailEnd type="none" w="med" len="med"/>
                    </a:lnL>
                    <a:lnR w="9525" cap="flat" cmpd="sng" algn="ctr">
                      <a:solidFill>
                        <a:schemeClr val="tx1">
                          <a:lumMod val="85000"/>
                        </a:schemeClr>
                      </a:solidFill>
                      <a:prstDash val="solid"/>
                      <a:round/>
                      <a:headEnd type="none" w="med" len="med"/>
                      <a:tailEnd type="none" w="med" len="med"/>
                    </a:lnR>
                    <a:lnT w="9525" cap="flat" cmpd="sng" algn="ctr">
                      <a:solidFill>
                        <a:schemeClr val="tx1">
                          <a:lumMod val="85000"/>
                        </a:schemeClr>
                      </a:solidFill>
                      <a:prstDash val="solid"/>
                      <a:round/>
                      <a:headEnd type="none" w="med" len="med"/>
                      <a:tailEnd type="none" w="med" len="med"/>
                    </a:lnT>
                    <a:lnB w="952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EYInterstate Light"/>
                        </a:defRPr>
                      </a:lvl1pPr>
                      <a:lvl2pPr marL="457200" algn="l" defTabSz="914400" rtl="0" eaLnBrk="1" latinLnBrk="0" hangingPunct="1">
                        <a:defRPr sz="1800" kern="1200">
                          <a:solidFill>
                            <a:schemeClr val="dk1"/>
                          </a:solidFill>
                          <a:latin typeface="EYInterstate Light"/>
                        </a:defRPr>
                      </a:lvl2pPr>
                      <a:lvl3pPr marL="914400" algn="l" defTabSz="914400" rtl="0" eaLnBrk="1" latinLnBrk="0" hangingPunct="1">
                        <a:defRPr sz="1800" kern="1200">
                          <a:solidFill>
                            <a:schemeClr val="dk1"/>
                          </a:solidFill>
                          <a:latin typeface="EYInterstate Light"/>
                        </a:defRPr>
                      </a:lvl3pPr>
                      <a:lvl4pPr marL="1371600" algn="l" defTabSz="914400" rtl="0" eaLnBrk="1" latinLnBrk="0" hangingPunct="1">
                        <a:defRPr sz="1800" kern="1200">
                          <a:solidFill>
                            <a:schemeClr val="dk1"/>
                          </a:solidFill>
                          <a:latin typeface="EYInterstate Light"/>
                        </a:defRPr>
                      </a:lvl4pPr>
                      <a:lvl5pPr marL="1828800" algn="l" defTabSz="914400" rtl="0" eaLnBrk="1" latinLnBrk="0" hangingPunct="1">
                        <a:defRPr sz="1800" kern="1200">
                          <a:solidFill>
                            <a:schemeClr val="dk1"/>
                          </a:solidFill>
                          <a:latin typeface="EYInterstate Light"/>
                        </a:defRPr>
                      </a:lvl5pPr>
                      <a:lvl6pPr marL="2286000" algn="l" defTabSz="914400" rtl="0" eaLnBrk="1" latinLnBrk="0" hangingPunct="1">
                        <a:defRPr sz="1800" kern="1200">
                          <a:solidFill>
                            <a:schemeClr val="dk1"/>
                          </a:solidFill>
                          <a:latin typeface="EYInterstate Light"/>
                        </a:defRPr>
                      </a:lvl6pPr>
                      <a:lvl7pPr marL="2743200" algn="l" defTabSz="914400" rtl="0" eaLnBrk="1" latinLnBrk="0" hangingPunct="1">
                        <a:defRPr sz="1800" kern="1200">
                          <a:solidFill>
                            <a:schemeClr val="dk1"/>
                          </a:solidFill>
                          <a:latin typeface="EYInterstate Light"/>
                        </a:defRPr>
                      </a:lvl7pPr>
                      <a:lvl8pPr marL="3200400" algn="l" defTabSz="914400" rtl="0" eaLnBrk="1" latinLnBrk="0" hangingPunct="1">
                        <a:defRPr sz="1800" kern="1200">
                          <a:solidFill>
                            <a:schemeClr val="dk1"/>
                          </a:solidFill>
                          <a:latin typeface="EYInterstate Light"/>
                        </a:defRPr>
                      </a:lvl8pPr>
                      <a:lvl9pPr marL="3657600" algn="l" defTabSz="914400" rtl="0" eaLnBrk="1" latinLnBrk="0" hangingPunct="1">
                        <a:defRPr sz="1800" kern="1200">
                          <a:solidFill>
                            <a:schemeClr val="dk1"/>
                          </a:solidFill>
                          <a:latin typeface="EYInterstate Light"/>
                        </a:defRPr>
                      </a:lvl9pPr>
                    </a:lstStyle>
                    <a:p>
                      <a:endParaRPr lang="en-IN" sz="1100" b="0" dirty="0">
                        <a:latin typeface="Arial" panose="020B0604020202020204" pitchFamily="34" charset="0"/>
                        <a:cs typeface="Arial" panose="020B0604020202020204" pitchFamily="34" charset="0"/>
                      </a:endParaRPr>
                    </a:p>
                  </a:txBody>
                  <a:tcPr>
                    <a:lnL w="9525" cap="flat" cmpd="sng" algn="ctr">
                      <a:solidFill>
                        <a:schemeClr val="tx1">
                          <a:lumMod val="85000"/>
                        </a:schemeClr>
                      </a:solidFill>
                      <a:prstDash val="solid"/>
                      <a:round/>
                      <a:headEnd type="none" w="med" len="med"/>
                      <a:tailEnd type="none" w="med" len="med"/>
                    </a:lnL>
                    <a:lnR w="9525" cap="flat" cmpd="sng" algn="ctr">
                      <a:solidFill>
                        <a:schemeClr val="tx1">
                          <a:lumMod val="85000"/>
                        </a:schemeClr>
                      </a:solidFill>
                      <a:prstDash val="solid"/>
                      <a:round/>
                      <a:headEnd type="none" w="med" len="med"/>
                      <a:tailEnd type="none" w="med" len="med"/>
                    </a:lnR>
                    <a:lnT w="9525" cap="flat" cmpd="sng" algn="ctr">
                      <a:solidFill>
                        <a:schemeClr val="tx1">
                          <a:lumMod val="85000"/>
                        </a:schemeClr>
                      </a:solidFill>
                      <a:prstDash val="solid"/>
                      <a:round/>
                      <a:headEnd type="none" w="med" len="med"/>
                      <a:tailEnd type="none" w="med" len="med"/>
                    </a:lnT>
                    <a:lnB w="952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IN" sz="1100" b="0" dirty="0">
                        <a:latin typeface="Arial" panose="020B0604020202020204" pitchFamily="34" charset="0"/>
                        <a:cs typeface="Arial" panose="020B0604020202020204" pitchFamily="34" charset="0"/>
                      </a:endParaRPr>
                    </a:p>
                  </a:txBody>
                  <a:tcPr>
                    <a:lnL w="9525" cap="flat" cmpd="sng" algn="ctr">
                      <a:solidFill>
                        <a:schemeClr val="tx1">
                          <a:lumMod val="85000"/>
                        </a:schemeClr>
                      </a:solidFill>
                      <a:prstDash val="solid"/>
                      <a:round/>
                      <a:headEnd type="none" w="med" len="med"/>
                      <a:tailEnd type="none" w="med" len="med"/>
                    </a:lnL>
                    <a:lnR w="12700" cmpd="sng">
                      <a:noFill/>
                    </a:lnR>
                    <a:lnT w="9525" cap="flat" cmpd="sng" algn="ctr">
                      <a:solidFill>
                        <a:schemeClr val="tx1">
                          <a:lumMod val="85000"/>
                        </a:schemeClr>
                      </a:solidFill>
                      <a:prstDash val="solid"/>
                      <a:round/>
                      <a:headEnd type="none" w="med" len="med"/>
                      <a:tailEnd type="none" w="med" len="med"/>
                    </a:lnT>
                    <a:lnB w="952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FFF">
                        <a:tint val="40000"/>
                      </a:srgbClr>
                    </a:solidFill>
                  </a:tcPr>
                </a:tc>
                <a:extLst>
                  <a:ext uri="{0D108BD9-81ED-4DB2-BD59-A6C34878D82A}">
                    <a16:rowId xmlns:a16="http://schemas.microsoft.com/office/drawing/2014/main" val="250869786"/>
                  </a:ext>
                </a:extLst>
              </a:tr>
              <a:tr h="576361">
                <a:tc>
                  <a:txBody>
                    <a:bodyPr/>
                    <a:lstStyle>
                      <a:lvl1pPr marL="0" algn="l" defTabSz="914400" rtl="0" eaLnBrk="1" latinLnBrk="0" hangingPunct="1">
                        <a:defRPr sz="1800" kern="1200">
                          <a:solidFill>
                            <a:schemeClr val="dk1"/>
                          </a:solidFill>
                          <a:latin typeface="EYInterstate Light"/>
                        </a:defRPr>
                      </a:lvl1pPr>
                      <a:lvl2pPr marL="457200" algn="l" defTabSz="914400" rtl="0" eaLnBrk="1" latinLnBrk="0" hangingPunct="1">
                        <a:defRPr sz="1800" kern="1200">
                          <a:solidFill>
                            <a:schemeClr val="dk1"/>
                          </a:solidFill>
                          <a:latin typeface="EYInterstate Light"/>
                        </a:defRPr>
                      </a:lvl2pPr>
                      <a:lvl3pPr marL="914400" algn="l" defTabSz="914400" rtl="0" eaLnBrk="1" latinLnBrk="0" hangingPunct="1">
                        <a:defRPr sz="1800" kern="1200">
                          <a:solidFill>
                            <a:schemeClr val="dk1"/>
                          </a:solidFill>
                          <a:latin typeface="EYInterstate Light"/>
                        </a:defRPr>
                      </a:lvl3pPr>
                      <a:lvl4pPr marL="1371600" algn="l" defTabSz="914400" rtl="0" eaLnBrk="1" latinLnBrk="0" hangingPunct="1">
                        <a:defRPr sz="1800" kern="1200">
                          <a:solidFill>
                            <a:schemeClr val="dk1"/>
                          </a:solidFill>
                          <a:latin typeface="EYInterstate Light"/>
                        </a:defRPr>
                      </a:lvl4pPr>
                      <a:lvl5pPr marL="1828800" algn="l" defTabSz="914400" rtl="0" eaLnBrk="1" latinLnBrk="0" hangingPunct="1">
                        <a:defRPr sz="1800" kern="1200">
                          <a:solidFill>
                            <a:schemeClr val="dk1"/>
                          </a:solidFill>
                          <a:latin typeface="EYInterstate Light"/>
                        </a:defRPr>
                      </a:lvl5pPr>
                      <a:lvl6pPr marL="2286000" algn="l" defTabSz="914400" rtl="0" eaLnBrk="1" latinLnBrk="0" hangingPunct="1">
                        <a:defRPr sz="1800" kern="1200">
                          <a:solidFill>
                            <a:schemeClr val="dk1"/>
                          </a:solidFill>
                          <a:latin typeface="EYInterstate Light"/>
                        </a:defRPr>
                      </a:lvl6pPr>
                      <a:lvl7pPr marL="2743200" algn="l" defTabSz="914400" rtl="0" eaLnBrk="1" latinLnBrk="0" hangingPunct="1">
                        <a:defRPr sz="1800" kern="1200">
                          <a:solidFill>
                            <a:schemeClr val="dk1"/>
                          </a:solidFill>
                          <a:latin typeface="EYInterstate Light"/>
                        </a:defRPr>
                      </a:lvl7pPr>
                      <a:lvl8pPr marL="3200400" algn="l" defTabSz="914400" rtl="0" eaLnBrk="1" latinLnBrk="0" hangingPunct="1">
                        <a:defRPr sz="1800" kern="1200">
                          <a:solidFill>
                            <a:schemeClr val="dk1"/>
                          </a:solidFill>
                          <a:latin typeface="EYInterstate Light"/>
                        </a:defRPr>
                      </a:lvl8pPr>
                      <a:lvl9pPr marL="3657600" algn="l" defTabSz="914400" rtl="0" eaLnBrk="1" latinLnBrk="0" hangingPunct="1">
                        <a:defRPr sz="1800" kern="1200">
                          <a:solidFill>
                            <a:schemeClr val="dk1"/>
                          </a:solidFill>
                          <a:latin typeface="EYInterstate Light"/>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100" b="0" dirty="0">
                          <a:solidFill>
                            <a:schemeClr val="bg2"/>
                          </a:solidFill>
                          <a:latin typeface="Arial" panose="020B0604020202020204" pitchFamily="34" charset="0"/>
                          <a:cs typeface="Arial" panose="020B0604020202020204" pitchFamily="34" charset="0"/>
                        </a:rPr>
                        <a:t>4. Creation of Master table with all CASA data</a:t>
                      </a:r>
                    </a:p>
                  </a:txBody>
                  <a:tcPr anchor="ctr">
                    <a:lnL w="12700" cmpd="sng">
                      <a:noFill/>
                    </a:lnL>
                    <a:lnR w="9525" cap="flat" cmpd="sng" algn="ctr">
                      <a:solidFill>
                        <a:schemeClr val="tx1">
                          <a:lumMod val="85000"/>
                        </a:schemeClr>
                      </a:solidFill>
                      <a:prstDash val="solid"/>
                      <a:round/>
                      <a:headEnd type="none" w="med" len="med"/>
                      <a:tailEnd type="none" w="med" len="med"/>
                    </a:lnR>
                    <a:lnT w="9525" cap="flat" cmpd="sng" algn="ctr">
                      <a:solidFill>
                        <a:schemeClr val="tx1">
                          <a:lumMod val="85000"/>
                        </a:schemeClr>
                      </a:solidFill>
                      <a:prstDash val="solid"/>
                      <a:round/>
                      <a:headEnd type="none" w="med" len="med"/>
                      <a:tailEnd type="none" w="med" len="med"/>
                    </a:lnT>
                    <a:lnB w="952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tc>
                  <a:txBody>
                    <a:bodyPr/>
                    <a:lstStyle>
                      <a:lvl1pPr marL="0" algn="l" defTabSz="914400" rtl="0" eaLnBrk="1" latinLnBrk="0" hangingPunct="1">
                        <a:defRPr sz="1800" kern="1200">
                          <a:solidFill>
                            <a:schemeClr val="dk1"/>
                          </a:solidFill>
                          <a:latin typeface="EYInterstate Light"/>
                        </a:defRPr>
                      </a:lvl1pPr>
                      <a:lvl2pPr marL="457200" algn="l" defTabSz="914400" rtl="0" eaLnBrk="1" latinLnBrk="0" hangingPunct="1">
                        <a:defRPr sz="1800" kern="1200">
                          <a:solidFill>
                            <a:schemeClr val="dk1"/>
                          </a:solidFill>
                          <a:latin typeface="EYInterstate Light"/>
                        </a:defRPr>
                      </a:lvl2pPr>
                      <a:lvl3pPr marL="914400" algn="l" defTabSz="914400" rtl="0" eaLnBrk="1" latinLnBrk="0" hangingPunct="1">
                        <a:defRPr sz="1800" kern="1200">
                          <a:solidFill>
                            <a:schemeClr val="dk1"/>
                          </a:solidFill>
                          <a:latin typeface="EYInterstate Light"/>
                        </a:defRPr>
                      </a:lvl3pPr>
                      <a:lvl4pPr marL="1371600" algn="l" defTabSz="914400" rtl="0" eaLnBrk="1" latinLnBrk="0" hangingPunct="1">
                        <a:defRPr sz="1800" kern="1200">
                          <a:solidFill>
                            <a:schemeClr val="dk1"/>
                          </a:solidFill>
                          <a:latin typeface="EYInterstate Light"/>
                        </a:defRPr>
                      </a:lvl4pPr>
                      <a:lvl5pPr marL="1828800" algn="l" defTabSz="914400" rtl="0" eaLnBrk="1" latinLnBrk="0" hangingPunct="1">
                        <a:defRPr sz="1800" kern="1200">
                          <a:solidFill>
                            <a:schemeClr val="dk1"/>
                          </a:solidFill>
                          <a:latin typeface="EYInterstate Light"/>
                        </a:defRPr>
                      </a:lvl5pPr>
                      <a:lvl6pPr marL="2286000" algn="l" defTabSz="914400" rtl="0" eaLnBrk="1" latinLnBrk="0" hangingPunct="1">
                        <a:defRPr sz="1800" kern="1200">
                          <a:solidFill>
                            <a:schemeClr val="dk1"/>
                          </a:solidFill>
                          <a:latin typeface="EYInterstate Light"/>
                        </a:defRPr>
                      </a:lvl6pPr>
                      <a:lvl7pPr marL="2743200" algn="l" defTabSz="914400" rtl="0" eaLnBrk="1" latinLnBrk="0" hangingPunct="1">
                        <a:defRPr sz="1800" kern="1200">
                          <a:solidFill>
                            <a:schemeClr val="dk1"/>
                          </a:solidFill>
                          <a:latin typeface="EYInterstate Light"/>
                        </a:defRPr>
                      </a:lvl7pPr>
                      <a:lvl8pPr marL="3200400" algn="l" defTabSz="914400" rtl="0" eaLnBrk="1" latinLnBrk="0" hangingPunct="1">
                        <a:defRPr sz="1800" kern="1200">
                          <a:solidFill>
                            <a:schemeClr val="dk1"/>
                          </a:solidFill>
                          <a:latin typeface="EYInterstate Light"/>
                        </a:defRPr>
                      </a:lvl8pPr>
                      <a:lvl9pPr marL="3657600" algn="l" defTabSz="914400" rtl="0" eaLnBrk="1" latinLnBrk="0" hangingPunct="1">
                        <a:defRPr sz="1800" kern="1200">
                          <a:solidFill>
                            <a:schemeClr val="dk1"/>
                          </a:solidFill>
                          <a:latin typeface="EYInterstate Light"/>
                        </a:defRPr>
                      </a:lvl9pPr>
                    </a:lstStyle>
                    <a:p>
                      <a:endParaRPr lang="en-IN" sz="1100" b="0" dirty="0">
                        <a:latin typeface="Arial" panose="020B0604020202020204" pitchFamily="34" charset="0"/>
                        <a:cs typeface="Arial" panose="020B0604020202020204" pitchFamily="34" charset="0"/>
                      </a:endParaRPr>
                    </a:p>
                  </a:txBody>
                  <a:tcPr>
                    <a:lnL w="9525" cap="flat" cmpd="sng" algn="ctr">
                      <a:solidFill>
                        <a:schemeClr val="tx1">
                          <a:lumMod val="85000"/>
                        </a:schemeClr>
                      </a:solidFill>
                      <a:prstDash val="solid"/>
                      <a:round/>
                      <a:headEnd type="none" w="med" len="med"/>
                      <a:tailEnd type="none" w="med" len="med"/>
                    </a:lnL>
                    <a:lnR w="9525" cap="flat" cmpd="sng" algn="ctr">
                      <a:solidFill>
                        <a:schemeClr val="tx1">
                          <a:lumMod val="85000"/>
                        </a:schemeClr>
                      </a:solidFill>
                      <a:prstDash val="solid"/>
                      <a:round/>
                      <a:headEnd type="none" w="med" len="med"/>
                      <a:tailEnd type="none" w="med" len="med"/>
                    </a:lnR>
                    <a:lnT w="9525" cap="flat" cmpd="sng" algn="ctr">
                      <a:solidFill>
                        <a:schemeClr val="tx1">
                          <a:lumMod val="85000"/>
                        </a:schemeClr>
                      </a:solidFill>
                      <a:prstDash val="solid"/>
                      <a:round/>
                      <a:headEnd type="none" w="med" len="med"/>
                      <a:tailEnd type="none" w="med" len="med"/>
                    </a:lnT>
                    <a:lnB w="952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FFF">
                        <a:tint val="20000"/>
                      </a:srgbClr>
                    </a:solidFill>
                  </a:tcPr>
                </a:tc>
                <a:tc>
                  <a:txBody>
                    <a:bodyPr/>
                    <a:lstStyle/>
                    <a:p>
                      <a:endParaRPr lang="en-IN" sz="1100" b="0" dirty="0">
                        <a:latin typeface="Arial" panose="020B0604020202020204" pitchFamily="34" charset="0"/>
                        <a:cs typeface="Arial" panose="020B0604020202020204" pitchFamily="34" charset="0"/>
                      </a:endParaRPr>
                    </a:p>
                  </a:txBody>
                  <a:tcPr>
                    <a:lnL w="9525" cap="flat" cmpd="sng" algn="ctr">
                      <a:solidFill>
                        <a:schemeClr val="tx1">
                          <a:lumMod val="85000"/>
                        </a:schemeClr>
                      </a:solidFill>
                      <a:prstDash val="solid"/>
                      <a:round/>
                      <a:headEnd type="none" w="med" len="med"/>
                      <a:tailEnd type="none" w="med" len="med"/>
                    </a:lnL>
                    <a:lnR w="9525" cap="flat" cmpd="sng" algn="ctr">
                      <a:solidFill>
                        <a:schemeClr val="tx1">
                          <a:lumMod val="85000"/>
                        </a:schemeClr>
                      </a:solidFill>
                      <a:prstDash val="solid"/>
                      <a:round/>
                      <a:headEnd type="none" w="med" len="med"/>
                      <a:tailEnd type="none" w="med" len="med"/>
                    </a:lnR>
                    <a:lnT w="9525" cap="flat" cmpd="sng" algn="ctr">
                      <a:solidFill>
                        <a:schemeClr val="tx1">
                          <a:lumMod val="85000"/>
                        </a:schemeClr>
                      </a:solidFill>
                      <a:prstDash val="solid"/>
                      <a:round/>
                      <a:headEnd type="none" w="med" len="med"/>
                      <a:tailEnd type="none" w="med" len="med"/>
                    </a:lnT>
                    <a:lnB w="952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FFF">
                        <a:tint val="20000"/>
                      </a:srgbClr>
                    </a:solidFill>
                  </a:tcPr>
                </a:tc>
                <a:tc>
                  <a:txBody>
                    <a:bodyPr/>
                    <a:lstStyle/>
                    <a:p>
                      <a:endParaRPr lang="en-IN" sz="1100" b="0" dirty="0">
                        <a:latin typeface="Arial" panose="020B0604020202020204" pitchFamily="34" charset="0"/>
                        <a:cs typeface="Arial" panose="020B0604020202020204" pitchFamily="34" charset="0"/>
                      </a:endParaRPr>
                    </a:p>
                  </a:txBody>
                  <a:tcPr>
                    <a:lnL w="9525" cap="flat" cmpd="sng" algn="ctr">
                      <a:solidFill>
                        <a:schemeClr val="tx1">
                          <a:lumMod val="85000"/>
                        </a:schemeClr>
                      </a:solidFill>
                      <a:prstDash val="solid"/>
                      <a:round/>
                      <a:headEnd type="none" w="med" len="med"/>
                      <a:tailEnd type="none" w="med" len="med"/>
                    </a:lnL>
                    <a:lnR w="9525" cap="flat" cmpd="sng" algn="ctr">
                      <a:solidFill>
                        <a:schemeClr val="tx1">
                          <a:lumMod val="85000"/>
                        </a:schemeClr>
                      </a:solidFill>
                      <a:prstDash val="solid"/>
                      <a:round/>
                      <a:headEnd type="none" w="med" len="med"/>
                      <a:tailEnd type="none" w="med" len="med"/>
                    </a:lnR>
                    <a:lnT w="9525" cap="flat" cmpd="sng" algn="ctr">
                      <a:solidFill>
                        <a:schemeClr val="tx1">
                          <a:lumMod val="85000"/>
                        </a:schemeClr>
                      </a:solidFill>
                      <a:prstDash val="solid"/>
                      <a:round/>
                      <a:headEnd type="none" w="med" len="med"/>
                      <a:tailEnd type="none" w="med" len="med"/>
                    </a:lnT>
                    <a:lnB w="952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FFF">
                        <a:tint val="20000"/>
                      </a:srgbClr>
                    </a:solidFill>
                  </a:tcPr>
                </a:tc>
                <a:tc>
                  <a:txBody>
                    <a:bodyPr/>
                    <a:lstStyle/>
                    <a:p>
                      <a:endParaRPr lang="en-IN" sz="1100" b="0">
                        <a:latin typeface="Arial" panose="020B0604020202020204" pitchFamily="34" charset="0"/>
                        <a:cs typeface="Arial" panose="020B0604020202020204" pitchFamily="34" charset="0"/>
                      </a:endParaRPr>
                    </a:p>
                  </a:txBody>
                  <a:tcPr>
                    <a:lnL w="9525" cap="flat" cmpd="sng" algn="ctr">
                      <a:solidFill>
                        <a:schemeClr val="tx1">
                          <a:lumMod val="85000"/>
                        </a:schemeClr>
                      </a:solidFill>
                      <a:prstDash val="solid"/>
                      <a:round/>
                      <a:headEnd type="none" w="med" len="med"/>
                      <a:tailEnd type="none" w="med" len="med"/>
                    </a:lnL>
                    <a:lnR w="9525" cap="flat" cmpd="sng" algn="ctr">
                      <a:solidFill>
                        <a:schemeClr val="tx1">
                          <a:lumMod val="85000"/>
                        </a:schemeClr>
                      </a:solidFill>
                      <a:prstDash val="solid"/>
                      <a:round/>
                      <a:headEnd type="none" w="med" len="med"/>
                      <a:tailEnd type="none" w="med" len="med"/>
                    </a:lnR>
                    <a:lnT w="9525" cap="flat" cmpd="sng" algn="ctr">
                      <a:solidFill>
                        <a:schemeClr val="tx1">
                          <a:lumMod val="85000"/>
                        </a:schemeClr>
                      </a:solidFill>
                      <a:prstDash val="solid"/>
                      <a:round/>
                      <a:headEnd type="none" w="med" len="med"/>
                      <a:tailEnd type="none" w="med" len="med"/>
                    </a:lnT>
                    <a:lnB w="952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FFF">
                        <a:tint val="20000"/>
                      </a:srgbClr>
                    </a:solidFill>
                  </a:tcPr>
                </a:tc>
                <a:tc>
                  <a:txBody>
                    <a:bodyPr/>
                    <a:lstStyle>
                      <a:lvl1pPr marL="0" algn="l" defTabSz="914400" rtl="0" eaLnBrk="1" latinLnBrk="0" hangingPunct="1">
                        <a:defRPr sz="1800" kern="1200">
                          <a:solidFill>
                            <a:schemeClr val="dk1"/>
                          </a:solidFill>
                          <a:latin typeface="EYInterstate Light"/>
                        </a:defRPr>
                      </a:lvl1pPr>
                      <a:lvl2pPr marL="457200" algn="l" defTabSz="914400" rtl="0" eaLnBrk="1" latinLnBrk="0" hangingPunct="1">
                        <a:defRPr sz="1800" kern="1200">
                          <a:solidFill>
                            <a:schemeClr val="dk1"/>
                          </a:solidFill>
                          <a:latin typeface="EYInterstate Light"/>
                        </a:defRPr>
                      </a:lvl2pPr>
                      <a:lvl3pPr marL="914400" algn="l" defTabSz="914400" rtl="0" eaLnBrk="1" latinLnBrk="0" hangingPunct="1">
                        <a:defRPr sz="1800" kern="1200">
                          <a:solidFill>
                            <a:schemeClr val="dk1"/>
                          </a:solidFill>
                          <a:latin typeface="EYInterstate Light"/>
                        </a:defRPr>
                      </a:lvl3pPr>
                      <a:lvl4pPr marL="1371600" algn="l" defTabSz="914400" rtl="0" eaLnBrk="1" latinLnBrk="0" hangingPunct="1">
                        <a:defRPr sz="1800" kern="1200">
                          <a:solidFill>
                            <a:schemeClr val="dk1"/>
                          </a:solidFill>
                          <a:latin typeface="EYInterstate Light"/>
                        </a:defRPr>
                      </a:lvl4pPr>
                      <a:lvl5pPr marL="1828800" algn="l" defTabSz="914400" rtl="0" eaLnBrk="1" latinLnBrk="0" hangingPunct="1">
                        <a:defRPr sz="1800" kern="1200">
                          <a:solidFill>
                            <a:schemeClr val="dk1"/>
                          </a:solidFill>
                          <a:latin typeface="EYInterstate Light"/>
                        </a:defRPr>
                      </a:lvl5pPr>
                      <a:lvl6pPr marL="2286000" algn="l" defTabSz="914400" rtl="0" eaLnBrk="1" latinLnBrk="0" hangingPunct="1">
                        <a:defRPr sz="1800" kern="1200">
                          <a:solidFill>
                            <a:schemeClr val="dk1"/>
                          </a:solidFill>
                          <a:latin typeface="EYInterstate Light"/>
                        </a:defRPr>
                      </a:lvl6pPr>
                      <a:lvl7pPr marL="2743200" algn="l" defTabSz="914400" rtl="0" eaLnBrk="1" latinLnBrk="0" hangingPunct="1">
                        <a:defRPr sz="1800" kern="1200">
                          <a:solidFill>
                            <a:schemeClr val="dk1"/>
                          </a:solidFill>
                          <a:latin typeface="EYInterstate Light"/>
                        </a:defRPr>
                      </a:lvl7pPr>
                      <a:lvl8pPr marL="3200400" algn="l" defTabSz="914400" rtl="0" eaLnBrk="1" latinLnBrk="0" hangingPunct="1">
                        <a:defRPr sz="1800" kern="1200">
                          <a:solidFill>
                            <a:schemeClr val="dk1"/>
                          </a:solidFill>
                          <a:latin typeface="EYInterstate Light"/>
                        </a:defRPr>
                      </a:lvl8pPr>
                      <a:lvl9pPr marL="3657600" algn="l" defTabSz="914400" rtl="0" eaLnBrk="1" latinLnBrk="0" hangingPunct="1">
                        <a:defRPr sz="1800" kern="1200">
                          <a:solidFill>
                            <a:schemeClr val="dk1"/>
                          </a:solidFill>
                          <a:latin typeface="EYInterstate Light"/>
                        </a:defRPr>
                      </a:lvl9pPr>
                    </a:lstStyle>
                    <a:p>
                      <a:endParaRPr lang="en-IN" sz="1100" b="0" dirty="0">
                        <a:latin typeface="Arial" panose="020B0604020202020204" pitchFamily="34" charset="0"/>
                        <a:cs typeface="Arial" panose="020B0604020202020204" pitchFamily="34" charset="0"/>
                      </a:endParaRPr>
                    </a:p>
                  </a:txBody>
                  <a:tcPr>
                    <a:lnL w="9525" cap="flat" cmpd="sng" algn="ctr">
                      <a:solidFill>
                        <a:schemeClr val="tx1">
                          <a:lumMod val="85000"/>
                        </a:schemeClr>
                      </a:solidFill>
                      <a:prstDash val="solid"/>
                      <a:round/>
                      <a:headEnd type="none" w="med" len="med"/>
                      <a:tailEnd type="none" w="med" len="med"/>
                    </a:lnL>
                    <a:lnR w="9525" cap="flat" cmpd="sng" algn="ctr">
                      <a:solidFill>
                        <a:schemeClr val="tx1">
                          <a:lumMod val="85000"/>
                        </a:schemeClr>
                      </a:solidFill>
                      <a:prstDash val="solid"/>
                      <a:round/>
                      <a:headEnd type="none" w="med" len="med"/>
                      <a:tailEnd type="none" w="med" len="med"/>
                    </a:lnR>
                    <a:lnT w="9525" cap="flat" cmpd="sng" algn="ctr">
                      <a:solidFill>
                        <a:schemeClr val="tx1">
                          <a:lumMod val="85000"/>
                        </a:schemeClr>
                      </a:solidFill>
                      <a:prstDash val="solid"/>
                      <a:round/>
                      <a:headEnd type="none" w="med" len="med"/>
                      <a:tailEnd type="none" w="med" len="med"/>
                    </a:lnT>
                    <a:lnB w="952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FFF">
                        <a:tint val="20000"/>
                      </a:srgbClr>
                    </a:solidFill>
                  </a:tcPr>
                </a:tc>
                <a:tc>
                  <a:txBody>
                    <a:bodyPr/>
                    <a:lstStyle/>
                    <a:p>
                      <a:endParaRPr lang="en-IN" sz="1100" b="0" dirty="0">
                        <a:latin typeface="Arial" panose="020B0604020202020204" pitchFamily="34" charset="0"/>
                        <a:cs typeface="Arial" panose="020B0604020202020204" pitchFamily="34" charset="0"/>
                      </a:endParaRPr>
                    </a:p>
                  </a:txBody>
                  <a:tcPr>
                    <a:lnL w="9525" cap="flat" cmpd="sng" algn="ctr">
                      <a:solidFill>
                        <a:schemeClr val="tx1">
                          <a:lumMod val="85000"/>
                        </a:schemeClr>
                      </a:solidFill>
                      <a:prstDash val="solid"/>
                      <a:round/>
                      <a:headEnd type="none" w="med" len="med"/>
                      <a:tailEnd type="none" w="med" len="med"/>
                    </a:lnL>
                    <a:lnR w="9525" cap="flat" cmpd="sng" algn="ctr">
                      <a:solidFill>
                        <a:schemeClr val="tx1">
                          <a:lumMod val="85000"/>
                        </a:schemeClr>
                      </a:solidFill>
                      <a:prstDash val="solid"/>
                      <a:round/>
                      <a:headEnd type="none" w="med" len="med"/>
                      <a:tailEnd type="none" w="med" len="med"/>
                    </a:lnR>
                    <a:lnT w="9525" cap="flat" cmpd="sng" algn="ctr">
                      <a:solidFill>
                        <a:schemeClr val="tx1">
                          <a:lumMod val="85000"/>
                        </a:schemeClr>
                      </a:solidFill>
                      <a:prstDash val="solid"/>
                      <a:round/>
                      <a:headEnd type="none" w="med" len="med"/>
                      <a:tailEnd type="none" w="med" len="med"/>
                    </a:lnT>
                    <a:lnB w="952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FFF">
                        <a:tint val="20000"/>
                      </a:srgbClr>
                    </a:solidFill>
                  </a:tcPr>
                </a:tc>
                <a:tc>
                  <a:txBody>
                    <a:bodyPr/>
                    <a:lstStyle/>
                    <a:p>
                      <a:endParaRPr lang="en-IN" sz="1100" b="0" dirty="0">
                        <a:latin typeface="Arial" panose="020B0604020202020204" pitchFamily="34" charset="0"/>
                        <a:cs typeface="Arial" panose="020B0604020202020204" pitchFamily="34" charset="0"/>
                      </a:endParaRPr>
                    </a:p>
                  </a:txBody>
                  <a:tcPr>
                    <a:lnL w="9525" cap="flat" cmpd="sng" algn="ctr">
                      <a:solidFill>
                        <a:schemeClr val="tx1">
                          <a:lumMod val="85000"/>
                        </a:schemeClr>
                      </a:solidFill>
                      <a:prstDash val="solid"/>
                      <a:round/>
                      <a:headEnd type="none" w="med" len="med"/>
                      <a:tailEnd type="none" w="med" len="med"/>
                    </a:lnL>
                    <a:lnR w="9525" cap="flat" cmpd="sng" algn="ctr">
                      <a:solidFill>
                        <a:schemeClr val="tx1">
                          <a:lumMod val="85000"/>
                        </a:schemeClr>
                      </a:solidFill>
                      <a:prstDash val="solid"/>
                      <a:round/>
                      <a:headEnd type="none" w="med" len="med"/>
                      <a:tailEnd type="none" w="med" len="med"/>
                    </a:lnR>
                    <a:lnT w="9525" cap="flat" cmpd="sng" algn="ctr">
                      <a:solidFill>
                        <a:schemeClr val="tx1">
                          <a:lumMod val="85000"/>
                        </a:schemeClr>
                      </a:solidFill>
                      <a:prstDash val="solid"/>
                      <a:round/>
                      <a:headEnd type="none" w="med" len="med"/>
                      <a:tailEnd type="none" w="med" len="med"/>
                    </a:lnT>
                    <a:lnB w="952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FFF">
                        <a:tint val="20000"/>
                      </a:srgbClr>
                    </a:solidFill>
                  </a:tcPr>
                </a:tc>
                <a:tc>
                  <a:txBody>
                    <a:bodyPr/>
                    <a:lstStyle/>
                    <a:p>
                      <a:endParaRPr lang="en-IN" sz="1100" b="0" dirty="0">
                        <a:latin typeface="Arial" panose="020B0604020202020204" pitchFamily="34" charset="0"/>
                        <a:cs typeface="Arial" panose="020B0604020202020204" pitchFamily="34" charset="0"/>
                      </a:endParaRPr>
                    </a:p>
                  </a:txBody>
                  <a:tcPr>
                    <a:lnL w="9525" cap="flat" cmpd="sng" algn="ctr">
                      <a:solidFill>
                        <a:schemeClr val="tx1">
                          <a:lumMod val="85000"/>
                        </a:schemeClr>
                      </a:solidFill>
                      <a:prstDash val="solid"/>
                      <a:round/>
                      <a:headEnd type="none" w="med" len="med"/>
                      <a:tailEnd type="none" w="med" len="med"/>
                    </a:lnL>
                    <a:lnR w="9525" cap="flat" cmpd="sng" algn="ctr">
                      <a:solidFill>
                        <a:schemeClr val="tx1">
                          <a:lumMod val="85000"/>
                        </a:schemeClr>
                      </a:solidFill>
                      <a:prstDash val="solid"/>
                      <a:round/>
                      <a:headEnd type="none" w="med" len="med"/>
                      <a:tailEnd type="none" w="med" len="med"/>
                    </a:lnR>
                    <a:lnT w="9525" cap="flat" cmpd="sng" algn="ctr">
                      <a:solidFill>
                        <a:schemeClr val="tx1">
                          <a:lumMod val="85000"/>
                        </a:schemeClr>
                      </a:solidFill>
                      <a:prstDash val="solid"/>
                      <a:round/>
                      <a:headEnd type="none" w="med" len="med"/>
                      <a:tailEnd type="none" w="med" len="med"/>
                    </a:lnT>
                    <a:lnB w="952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75000"/>
                      </a:schemeClr>
                    </a:solidFill>
                  </a:tcPr>
                </a:tc>
                <a:tc>
                  <a:txBody>
                    <a:bodyPr/>
                    <a:lstStyle>
                      <a:lvl1pPr marL="0" algn="l" defTabSz="914400" rtl="0" eaLnBrk="1" latinLnBrk="0" hangingPunct="1">
                        <a:defRPr sz="1800" kern="1200">
                          <a:solidFill>
                            <a:schemeClr val="dk1"/>
                          </a:solidFill>
                          <a:latin typeface="EYInterstate Light"/>
                        </a:defRPr>
                      </a:lvl1pPr>
                      <a:lvl2pPr marL="457200" algn="l" defTabSz="914400" rtl="0" eaLnBrk="1" latinLnBrk="0" hangingPunct="1">
                        <a:defRPr sz="1800" kern="1200">
                          <a:solidFill>
                            <a:schemeClr val="dk1"/>
                          </a:solidFill>
                          <a:latin typeface="EYInterstate Light"/>
                        </a:defRPr>
                      </a:lvl2pPr>
                      <a:lvl3pPr marL="914400" algn="l" defTabSz="914400" rtl="0" eaLnBrk="1" latinLnBrk="0" hangingPunct="1">
                        <a:defRPr sz="1800" kern="1200">
                          <a:solidFill>
                            <a:schemeClr val="dk1"/>
                          </a:solidFill>
                          <a:latin typeface="EYInterstate Light"/>
                        </a:defRPr>
                      </a:lvl3pPr>
                      <a:lvl4pPr marL="1371600" algn="l" defTabSz="914400" rtl="0" eaLnBrk="1" latinLnBrk="0" hangingPunct="1">
                        <a:defRPr sz="1800" kern="1200">
                          <a:solidFill>
                            <a:schemeClr val="dk1"/>
                          </a:solidFill>
                          <a:latin typeface="EYInterstate Light"/>
                        </a:defRPr>
                      </a:lvl4pPr>
                      <a:lvl5pPr marL="1828800" algn="l" defTabSz="914400" rtl="0" eaLnBrk="1" latinLnBrk="0" hangingPunct="1">
                        <a:defRPr sz="1800" kern="1200">
                          <a:solidFill>
                            <a:schemeClr val="dk1"/>
                          </a:solidFill>
                          <a:latin typeface="EYInterstate Light"/>
                        </a:defRPr>
                      </a:lvl5pPr>
                      <a:lvl6pPr marL="2286000" algn="l" defTabSz="914400" rtl="0" eaLnBrk="1" latinLnBrk="0" hangingPunct="1">
                        <a:defRPr sz="1800" kern="1200">
                          <a:solidFill>
                            <a:schemeClr val="dk1"/>
                          </a:solidFill>
                          <a:latin typeface="EYInterstate Light"/>
                        </a:defRPr>
                      </a:lvl6pPr>
                      <a:lvl7pPr marL="2743200" algn="l" defTabSz="914400" rtl="0" eaLnBrk="1" latinLnBrk="0" hangingPunct="1">
                        <a:defRPr sz="1800" kern="1200">
                          <a:solidFill>
                            <a:schemeClr val="dk1"/>
                          </a:solidFill>
                          <a:latin typeface="EYInterstate Light"/>
                        </a:defRPr>
                      </a:lvl7pPr>
                      <a:lvl8pPr marL="3200400" algn="l" defTabSz="914400" rtl="0" eaLnBrk="1" latinLnBrk="0" hangingPunct="1">
                        <a:defRPr sz="1800" kern="1200">
                          <a:solidFill>
                            <a:schemeClr val="dk1"/>
                          </a:solidFill>
                          <a:latin typeface="EYInterstate Light"/>
                        </a:defRPr>
                      </a:lvl8pPr>
                      <a:lvl9pPr marL="3657600" algn="l" defTabSz="914400" rtl="0" eaLnBrk="1" latinLnBrk="0" hangingPunct="1">
                        <a:defRPr sz="1800" kern="1200">
                          <a:solidFill>
                            <a:schemeClr val="dk1"/>
                          </a:solidFill>
                          <a:latin typeface="EYInterstate Light"/>
                        </a:defRPr>
                      </a:lvl9pPr>
                    </a:lstStyle>
                    <a:p>
                      <a:endParaRPr lang="en-IN" sz="1100" b="0" dirty="0">
                        <a:latin typeface="Arial" panose="020B0604020202020204" pitchFamily="34" charset="0"/>
                        <a:cs typeface="Arial" panose="020B0604020202020204" pitchFamily="34" charset="0"/>
                      </a:endParaRPr>
                    </a:p>
                  </a:txBody>
                  <a:tcPr>
                    <a:lnL w="9525" cap="flat" cmpd="sng" algn="ctr">
                      <a:solidFill>
                        <a:schemeClr val="tx1">
                          <a:lumMod val="85000"/>
                        </a:schemeClr>
                      </a:solidFill>
                      <a:prstDash val="solid"/>
                      <a:round/>
                      <a:headEnd type="none" w="med" len="med"/>
                      <a:tailEnd type="none" w="med" len="med"/>
                    </a:lnL>
                    <a:lnR w="9525" cap="flat" cmpd="sng" algn="ctr">
                      <a:solidFill>
                        <a:schemeClr val="tx1">
                          <a:lumMod val="85000"/>
                        </a:schemeClr>
                      </a:solidFill>
                      <a:prstDash val="solid"/>
                      <a:round/>
                      <a:headEnd type="none" w="med" len="med"/>
                      <a:tailEnd type="none" w="med" len="med"/>
                    </a:lnR>
                    <a:lnT w="9525" cap="flat" cmpd="sng" algn="ctr">
                      <a:solidFill>
                        <a:schemeClr val="tx1">
                          <a:lumMod val="85000"/>
                        </a:schemeClr>
                      </a:solidFill>
                      <a:prstDash val="solid"/>
                      <a:round/>
                      <a:headEnd type="none" w="med" len="med"/>
                      <a:tailEnd type="none" w="med" len="med"/>
                    </a:lnT>
                    <a:lnB w="952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IN" sz="1100" b="0" dirty="0">
                        <a:latin typeface="Arial" panose="020B0604020202020204" pitchFamily="34" charset="0"/>
                        <a:cs typeface="Arial" panose="020B0604020202020204" pitchFamily="34" charset="0"/>
                      </a:endParaRPr>
                    </a:p>
                  </a:txBody>
                  <a:tcPr>
                    <a:lnL w="9525" cap="flat" cmpd="sng" algn="ctr">
                      <a:solidFill>
                        <a:schemeClr val="tx1">
                          <a:lumMod val="85000"/>
                        </a:schemeClr>
                      </a:solidFill>
                      <a:prstDash val="solid"/>
                      <a:round/>
                      <a:headEnd type="none" w="med" len="med"/>
                      <a:tailEnd type="none" w="med" len="med"/>
                    </a:lnL>
                    <a:lnR w="9525" cap="flat" cmpd="sng" algn="ctr">
                      <a:solidFill>
                        <a:schemeClr val="tx1">
                          <a:lumMod val="85000"/>
                        </a:schemeClr>
                      </a:solidFill>
                      <a:prstDash val="solid"/>
                      <a:round/>
                      <a:headEnd type="none" w="med" len="med"/>
                      <a:tailEnd type="none" w="med" len="med"/>
                    </a:lnR>
                    <a:lnT w="9525" cap="flat" cmpd="sng" algn="ctr">
                      <a:solidFill>
                        <a:schemeClr val="tx1">
                          <a:lumMod val="85000"/>
                        </a:schemeClr>
                      </a:solidFill>
                      <a:prstDash val="solid"/>
                      <a:round/>
                      <a:headEnd type="none" w="med" len="med"/>
                      <a:tailEnd type="none" w="med" len="med"/>
                    </a:lnT>
                    <a:lnB w="952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IN" sz="1100" b="0" dirty="0">
                        <a:latin typeface="Arial" panose="020B0604020202020204" pitchFamily="34" charset="0"/>
                        <a:cs typeface="Arial" panose="020B0604020202020204" pitchFamily="34" charset="0"/>
                      </a:endParaRPr>
                    </a:p>
                  </a:txBody>
                  <a:tcPr>
                    <a:lnL w="9525" cap="flat" cmpd="sng" algn="ctr">
                      <a:solidFill>
                        <a:schemeClr val="tx1">
                          <a:lumMod val="85000"/>
                        </a:schemeClr>
                      </a:solidFill>
                      <a:prstDash val="solid"/>
                      <a:round/>
                      <a:headEnd type="none" w="med" len="med"/>
                      <a:tailEnd type="none" w="med" len="med"/>
                    </a:lnL>
                    <a:lnR w="9525" cap="flat" cmpd="sng" algn="ctr">
                      <a:solidFill>
                        <a:schemeClr val="tx1">
                          <a:lumMod val="85000"/>
                        </a:schemeClr>
                      </a:solidFill>
                      <a:prstDash val="solid"/>
                      <a:round/>
                      <a:headEnd type="none" w="med" len="med"/>
                      <a:tailEnd type="none" w="med" len="med"/>
                    </a:lnR>
                    <a:lnT w="9525" cap="flat" cmpd="sng" algn="ctr">
                      <a:solidFill>
                        <a:schemeClr val="tx1">
                          <a:lumMod val="85000"/>
                        </a:schemeClr>
                      </a:solidFill>
                      <a:prstDash val="solid"/>
                      <a:round/>
                      <a:headEnd type="none" w="med" len="med"/>
                      <a:tailEnd type="none" w="med" len="med"/>
                    </a:lnT>
                    <a:lnB w="952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IN" sz="1100" b="0" dirty="0">
                        <a:latin typeface="Arial" panose="020B0604020202020204" pitchFamily="34" charset="0"/>
                        <a:cs typeface="Arial" panose="020B0604020202020204" pitchFamily="34" charset="0"/>
                      </a:endParaRPr>
                    </a:p>
                  </a:txBody>
                  <a:tcPr>
                    <a:lnL w="9525" cap="flat" cmpd="sng" algn="ctr">
                      <a:solidFill>
                        <a:schemeClr val="tx1">
                          <a:lumMod val="85000"/>
                        </a:schemeClr>
                      </a:solidFill>
                      <a:prstDash val="solid"/>
                      <a:round/>
                      <a:headEnd type="none" w="med" len="med"/>
                      <a:tailEnd type="none" w="med" len="med"/>
                    </a:lnL>
                    <a:lnR w="9525" cap="flat" cmpd="sng" algn="ctr">
                      <a:solidFill>
                        <a:schemeClr val="tx1">
                          <a:lumMod val="85000"/>
                        </a:schemeClr>
                      </a:solidFill>
                      <a:prstDash val="solid"/>
                      <a:round/>
                      <a:headEnd type="none" w="med" len="med"/>
                      <a:tailEnd type="none" w="med" len="med"/>
                    </a:lnR>
                    <a:lnT w="9525" cap="flat" cmpd="sng" algn="ctr">
                      <a:solidFill>
                        <a:schemeClr val="tx1">
                          <a:lumMod val="85000"/>
                        </a:schemeClr>
                      </a:solidFill>
                      <a:prstDash val="solid"/>
                      <a:round/>
                      <a:headEnd type="none" w="med" len="med"/>
                      <a:tailEnd type="none" w="med" len="med"/>
                    </a:lnT>
                    <a:lnB w="952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EYInterstate Light"/>
                        </a:defRPr>
                      </a:lvl1pPr>
                      <a:lvl2pPr marL="457200" algn="l" defTabSz="914400" rtl="0" eaLnBrk="1" latinLnBrk="0" hangingPunct="1">
                        <a:defRPr sz="1800" kern="1200">
                          <a:solidFill>
                            <a:schemeClr val="dk1"/>
                          </a:solidFill>
                          <a:latin typeface="EYInterstate Light"/>
                        </a:defRPr>
                      </a:lvl2pPr>
                      <a:lvl3pPr marL="914400" algn="l" defTabSz="914400" rtl="0" eaLnBrk="1" latinLnBrk="0" hangingPunct="1">
                        <a:defRPr sz="1800" kern="1200">
                          <a:solidFill>
                            <a:schemeClr val="dk1"/>
                          </a:solidFill>
                          <a:latin typeface="EYInterstate Light"/>
                        </a:defRPr>
                      </a:lvl3pPr>
                      <a:lvl4pPr marL="1371600" algn="l" defTabSz="914400" rtl="0" eaLnBrk="1" latinLnBrk="0" hangingPunct="1">
                        <a:defRPr sz="1800" kern="1200">
                          <a:solidFill>
                            <a:schemeClr val="dk1"/>
                          </a:solidFill>
                          <a:latin typeface="EYInterstate Light"/>
                        </a:defRPr>
                      </a:lvl4pPr>
                      <a:lvl5pPr marL="1828800" algn="l" defTabSz="914400" rtl="0" eaLnBrk="1" latinLnBrk="0" hangingPunct="1">
                        <a:defRPr sz="1800" kern="1200">
                          <a:solidFill>
                            <a:schemeClr val="dk1"/>
                          </a:solidFill>
                          <a:latin typeface="EYInterstate Light"/>
                        </a:defRPr>
                      </a:lvl5pPr>
                      <a:lvl6pPr marL="2286000" algn="l" defTabSz="914400" rtl="0" eaLnBrk="1" latinLnBrk="0" hangingPunct="1">
                        <a:defRPr sz="1800" kern="1200">
                          <a:solidFill>
                            <a:schemeClr val="dk1"/>
                          </a:solidFill>
                          <a:latin typeface="EYInterstate Light"/>
                        </a:defRPr>
                      </a:lvl6pPr>
                      <a:lvl7pPr marL="2743200" algn="l" defTabSz="914400" rtl="0" eaLnBrk="1" latinLnBrk="0" hangingPunct="1">
                        <a:defRPr sz="1800" kern="1200">
                          <a:solidFill>
                            <a:schemeClr val="dk1"/>
                          </a:solidFill>
                          <a:latin typeface="EYInterstate Light"/>
                        </a:defRPr>
                      </a:lvl7pPr>
                      <a:lvl8pPr marL="3200400" algn="l" defTabSz="914400" rtl="0" eaLnBrk="1" latinLnBrk="0" hangingPunct="1">
                        <a:defRPr sz="1800" kern="1200">
                          <a:solidFill>
                            <a:schemeClr val="dk1"/>
                          </a:solidFill>
                          <a:latin typeface="EYInterstate Light"/>
                        </a:defRPr>
                      </a:lvl8pPr>
                      <a:lvl9pPr marL="3657600" algn="l" defTabSz="914400" rtl="0" eaLnBrk="1" latinLnBrk="0" hangingPunct="1">
                        <a:defRPr sz="1800" kern="1200">
                          <a:solidFill>
                            <a:schemeClr val="dk1"/>
                          </a:solidFill>
                          <a:latin typeface="EYInterstate Light"/>
                        </a:defRPr>
                      </a:lvl9pPr>
                    </a:lstStyle>
                    <a:p>
                      <a:endParaRPr lang="en-IN" sz="1100" b="0" dirty="0">
                        <a:latin typeface="Arial" panose="020B0604020202020204" pitchFamily="34" charset="0"/>
                        <a:cs typeface="Arial" panose="020B0604020202020204" pitchFamily="34" charset="0"/>
                      </a:endParaRPr>
                    </a:p>
                  </a:txBody>
                  <a:tcPr>
                    <a:lnL w="9525" cap="flat" cmpd="sng" algn="ctr">
                      <a:solidFill>
                        <a:schemeClr val="tx1">
                          <a:lumMod val="85000"/>
                        </a:schemeClr>
                      </a:solidFill>
                      <a:prstDash val="solid"/>
                      <a:round/>
                      <a:headEnd type="none" w="med" len="med"/>
                      <a:tailEnd type="none" w="med" len="med"/>
                    </a:lnL>
                    <a:lnR w="9525" cap="flat" cmpd="sng" algn="ctr">
                      <a:solidFill>
                        <a:schemeClr val="tx1">
                          <a:lumMod val="85000"/>
                        </a:schemeClr>
                      </a:solidFill>
                      <a:prstDash val="solid"/>
                      <a:round/>
                      <a:headEnd type="none" w="med" len="med"/>
                      <a:tailEnd type="none" w="med" len="med"/>
                    </a:lnR>
                    <a:lnT w="9525" cap="flat" cmpd="sng" algn="ctr">
                      <a:solidFill>
                        <a:schemeClr val="tx1">
                          <a:lumMod val="85000"/>
                        </a:schemeClr>
                      </a:solidFill>
                      <a:prstDash val="solid"/>
                      <a:round/>
                      <a:headEnd type="none" w="med" len="med"/>
                      <a:tailEnd type="none" w="med" len="med"/>
                    </a:lnT>
                    <a:lnB w="952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IN" sz="1100" b="0" dirty="0">
                        <a:latin typeface="Arial" panose="020B0604020202020204" pitchFamily="34" charset="0"/>
                        <a:cs typeface="Arial" panose="020B0604020202020204" pitchFamily="34" charset="0"/>
                      </a:endParaRPr>
                    </a:p>
                  </a:txBody>
                  <a:tcPr>
                    <a:lnL w="9525" cap="flat" cmpd="sng" algn="ctr">
                      <a:solidFill>
                        <a:schemeClr val="tx1">
                          <a:lumMod val="85000"/>
                        </a:schemeClr>
                      </a:solidFill>
                      <a:prstDash val="solid"/>
                      <a:round/>
                      <a:headEnd type="none" w="med" len="med"/>
                      <a:tailEnd type="none" w="med" len="med"/>
                    </a:lnL>
                    <a:lnR w="9525" cap="flat" cmpd="sng" algn="ctr">
                      <a:solidFill>
                        <a:schemeClr val="tx1">
                          <a:lumMod val="85000"/>
                        </a:schemeClr>
                      </a:solidFill>
                      <a:prstDash val="solid"/>
                      <a:round/>
                      <a:headEnd type="none" w="med" len="med"/>
                      <a:tailEnd type="none" w="med" len="med"/>
                    </a:lnR>
                    <a:lnT w="9525" cap="flat" cmpd="sng" algn="ctr">
                      <a:solidFill>
                        <a:schemeClr val="tx1">
                          <a:lumMod val="85000"/>
                        </a:schemeClr>
                      </a:solidFill>
                      <a:prstDash val="solid"/>
                      <a:round/>
                      <a:headEnd type="none" w="med" len="med"/>
                      <a:tailEnd type="none" w="med" len="med"/>
                    </a:lnT>
                    <a:lnB w="952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IN" sz="1100" b="0" dirty="0">
                        <a:latin typeface="Arial" panose="020B0604020202020204" pitchFamily="34" charset="0"/>
                        <a:cs typeface="Arial" panose="020B0604020202020204" pitchFamily="34" charset="0"/>
                      </a:endParaRPr>
                    </a:p>
                  </a:txBody>
                  <a:tcPr>
                    <a:lnL w="9525" cap="flat" cmpd="sng" algn="ctr">
                      <a:solidFill>
                        <a:schemeClr val="tx1">
                          <a:lumMod val="85000"/>
                        </a:schemeClr>
                      </a:solidFill>
                      <a:prstDash val="solid"/>
                      <a:round/>
                      <a:headEnd type="none" w="med" len="med"/>
                      <a:tailEnd type="none" w="med" len="med"/>
                    </a:lnL>
                    <a:lnR w="9525" cap="flat" cmpd="sng" algn="ctr">
                      <a:solidFill>
                        <a:schemeClr val="tx1">
                          <a:lumMod val="85000"/>
                        </a:schemeClr>
                      </a:solidFill>
                      <a:prstDash val="solid"/>
                      <a:round/>
                      <a:headEnd type="none" w="med" len="med"/>
                      <a:tailEnd type="none" w="med" len="med"/>
                    </a:lnR>
                    <a:lnT w="9525" cap="flat" cmpd="sng" algn="ctr">
                      <a:solidFill>
                        <a:schemeClr val="tx1">
                          <a:lumMod val="85000"/>
                        </a:schemeClr>
                      </a:solidFill>
                      <a:prstDash val="solid"/>
                      <a:round/>
                      <a:headEnd type="none" w="med" len="med"/>
                      <a:tailEnd type="none" w="med" len="med"/>
                    </a:lnT>
                    <a:lnB w="952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IN" sz="1100" b="0" dirty="0">
                        <a:latin typeface="Arial" panose="020B0604020202020204" pitchFamily="34" charset="0"/>
                        <a:cs typeface="Arial" panose="020B0604020202020204" pitchFamily="34" charset="0"/>
                      </a:endParaRPr>
                    </a:p>
                  </a:txBody>
                  <a:tcPr>
                    <a:lnL w="9525" cap="flat" cmpd="sng" algn="ctr">
                      <a:solidFill>
                        <a:schemeClr val="tx1">
                          <a:lumMod val="85000"/>
                        </a:schemeClr>
                      </a:solidFill>
                      <a:prstDash val="solid"/>
                      <a:round/>
                      <a:headEnd type="none" w="med" len="med"/>
                      <a:tailEnd type="none" w="med" len="med"/>
                    </a:lnL>
                    <a:lnR w="9525" cap="flat" cmpd="sng" algn="ctr">
                      <a:solidFill>
                        <a:schemeClr val="tx1">
                          <a:lumMod val="85000"/>
                        </a:schemeClr>
                      </a:solidFill>
                      <a:prstDash val="solid"/>
                      <a:round/>
                      <a:headEnd type="none" w="med" len="med"/>
                      <a:tailEnd type="none" w="med" len="med"/>
                    </a:lnR>
                    <a:lnT w="9525" cap="flat" cmpd="sng" algn="ctr">
                      <a:solidFill>
                        <a:schemeClr val="tx1">
                          <a:lumMod val="85000"/>
                        </a:schemeClr>
                      </a:solidFill>
                      <a:prstDash val="solid"/>
                      <a:round/>
                      <a:headEnd type="none" w="med" len="med"/>
                      <a:tailEnd type="none" w="med" len="med"/>
                    </a:lnT>
                    <a:lnB w="952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EYInterstate Light"/>
                        </a:defRPr>
                      </a:lvl1pPr>
                      <a:lvl2pPr marL="457200" algn="l" defTabSz="914400" rtl="0" eaLnBrk="1" latinLnBrk="0" hangingPunct="1">
                        <a:defRPr sz="1800" kern="1200">
                          <a:solidFill>
                            <a:schemeClr val="dk1"/>
                          </a:solidFill>
                          <a:latin typeface="EYInterstate Light"/>
                        </a:defRPr>
                      </a:lvl2pPr>
                      <a:lvl3pPr marL="914400" algn="l" defTabSz="914400" rtl="0" eaLnBrk="1" latinLnBrk="0" hangingPunct="1">
                        <a:defRPr sz="1800" kern="1200">
                          <a:solidFill>
                            <a:schemeClr val="dk1"/>
                          </a:solidFill>
                          <a:latin typeface="EYInterstate Light"/>
                        </a:defRPr>
                      </a:lvl3pPr>
                      <a:lvl4pPr marL="1371600" algn="l" defTabSz="914400" rtl="0" eaLnBrk="1" latinLnBrk="0" hangingPunct="1">
                        <a:defRPr sz="1800" kern="1200">
                          <a:solidFill>
                            <a:schemeClr val="dk1"/>
                          </a:solidFill>
                          <a:latin typeface="EYInterstate Light"/>
                        </a:defRPr>
                      </a:lvl4pPr>
                      <a:lvl5pPr marL="1828800" algn="l" defTabSz="914400" rtl="0" eaLnBrk="1" latinLnBrk="0" hangingPunct="1">
                        <a:defRPr sz="1800" kern="1200">
                          <a:solidFill>
                            <a:schemeClr val="dk1"/>
                          </a:solidFill>
                          <a:latin typeface="EYInterstate Light"/>
                        </a:defRPr>
                      </a:lvl5pPr>
                      <a:lvl6pPr marL="2286000" algn="l" defTabSz="914400" rtl="0" eaLnBrk="1" latinLnBrk="0" hangingPunct="1">
                        <a:defRPr sz="1800" kern="1200">
                          <a:solidFill>
                            <a:schemeClr val="dk1"/>
                          </a:solidFill>
                          <a:latin typeface="EYInterstate Light"/>
                        </a:defRPr>
                      </a:lvl6pPr>
                      <a:lvl7pPr marL="2743200" algn="l" defTabSz="914400" rtl="0" eaLnBrk="1" latinLnBrk="0" hangingPunct="1">
                        <a:defRPr sz="1800" kern="1200">
                          <a:solidFill>
                            <a:schemeClr val="dk1"/>
                          </a:solidFill>
                          <a:latin typeface="EYInterstate Light"/>
                        </a:defRPr>
                      </a:lvl7pPr>
                      <a:lvl8pPr marL="3200400" algn="l" defTabSz="914400" rtl="0" eaLnBrk="1" latinLnBrk="0" hangingPunct="1">
                        <a:defRPr sz="1800" kern="1200">
                          <a:solidFill>
                            <a:schemeClr val="dk1"/>
                          </a:solidFill>
                          <a:latin typeface="EYInterstate Light"/>
                        </a:defRPr>
                      </a:lvl8pPr>
                      <a:lvl9pPr marL="3657600" algn="l" defTabSz="914400" rtl="0" eaLnBrk="1" latinLnBrk="0" hangingPunct="1">
                        <a:defRPr sz="1800" kern="1200">
                          <a:solidFill>
                            <a:schemeClr val="dk1"/>
                          </a:solidFill>
                          <a:latin typeface="EYInterstate Light"/>
                        </a:defRPr>
                      </a:lvl9pPr>
                    </a:lstStyle>
                    <a:p>
                      <a:endParaRPr lang="en-IN" sz="1100" b="0" dirty="0">
                        <a:latin typeface="Arial" panose="020B0604020202020204" pitchFamily="34" charset="0"/>
                        <a:cs typeface="Arial" panose="020B0604020202020204" pitchFamily="34" charset="0"/>
                      </a:endParaRPr>
                    </a:p>
                  </a:txBody>
                  <a:tcPr>
                    <a:lnL w="9525" cap="flat" cmpd="sng" algn="ctr">
                      <a:solidFill>
                        <a:schemeClr val="tx1">
                          <a:lumMod val="85000"/>
                        </a:schemeClr>
                      </a:solidFill>
                      <a:prstDash val="solid"/>
                      <a:round/>
                      <a:headEnd type="none" w="med" len="med"/>
                      <a:tailEnd type="none" w="med" len="med"/>
                    </a:lnL>
                    <a:lnR w="9525" cap="flat" cmpd="sng" algn="ctr">
                      <a:solidFill>
                        <a:schemeClr val="tx1">
                          <a:lumMod val="85000"/>
                        </a:schemeClr>
                      </a:solidFill>
                      <a:prstDash val="solid"/>
                      <a:round/>
                      <a:headEnd type="none" w="med" len="med"/>
                      <a:tailEnd type="none" w="med" len="med"/>
                    </a:lnR>
                    <a:lnT w="9525" cap="flat" cmpd="sng" algn="ctr">
                      <a:solidFill>
                        <a:schemeClr val="tx1">
                          <a:lumMod val="85000"/>
                        </a:schemeClr>
                      </a:solidFill>
                      <a:prstDash val="solid"/>
                      <a:round/>
                      <a:headEnd type="none" w="med" len="med"/>
                      <a:tailEnd type="none" w="med" len="med"/>
                    </a:lnT>
                    <a:lnB w="952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IN" sz="1100" b="0" dirty="0">
                        <a:latin typeface="Arial" panose="020B0604020202020204" pitchFamily="34" charset="0"/>
                        <a:cs typeface="Arial" panose="020B0604020202020204" pitchFamily="34" charset="0"/>
                      </a:endParaRPr>
                    </a:p>
                  </a:txBody>
                  <a:tcPr>
                    <a:lnL w="9525" cap="flat" cmpd="sng" algn="ctr">
                      <a:solidFill>
                        <a:schemeClr val="tx1">
                          <a:lumMod val="85000"/>
                        </a:schemeClr>
                      </a:solidFill>
                      <a:prstDash val="solid"/>
                      <a:round/>
                      <a:headEnd type="none" w="med" len="med"/>
                      <a:tailEnd type="none" w="med" len="med"/>
                    </a:lnL>
                    <a:lnR w="9525" cap="flat" cmpd="sng" algn="ctr">
                      <a:solidFill>
                        <a:schemeClr val="tx1">
                          <a:lumMod val="85000"/>
                        </a:schemeClr>
                      </a:solidFill>
                      <a:prstDash val="solid"/>
                      <a:round/>
                      <a:headEnd type="none" w="med" len="med"/>
                      <a:tailEnd type="none" w="med" len="med"/>
                    </a:lnR>
                    <a:lnT w="9525" cap="flat" cmpd="sng" algn="ctr">
                      <a:solidFill>
                        <a:schemeClr val="tx1">
                          <a:lumMod val="85000"/>
                        </a:schemeClr>
                      </a:solidFill>
                      <a:prstDash val="solid"/>
                      <a:round/>
                      <a:headEnd type="none" w="med" len="med"/>
                      <a:tailEnd type="none" w="med" len="med"/>
                    </a:lnT>
                    <a:lnB w="952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EYInterstate Light"/>
                        </a:defRPr>
                      </a:lvl1pPr>
                      <a:lvl2pPr marL="457200" algn="l" defTabSz="914400" rtl="0" eaLnBrk="1" latinLnBrk="0" hangingPunct="1">
                        <a:defRPr sz="1800" kern="1200">
                          <a:solidFill>
                            <a:schemeClr val="dk1"/>
                          </a:solidFill>
                          <a:latin typeface="EYInterstate Light"/>
                        </a:defRPr>
                      </a:lvl2pPr>
                      <a:lvl3pPr marL="914400" algn="l" defTabSz="914400" rtl="0" eaLnBrk="1" latinLnBrk="0" hangingPunct="1">
                        <a:defRPr sz="1800" kern="1200">
                          <a:solidFill>
                            <a:schemeClr val="dk1"/>
                          </a:solidFill>
                          <a:latin typeface="EYInterstate Light"/>
                        </a:defRPr>
                      </a:lvl3pPr>
                      <a:lvl4pPr marL="1371600" algn="l" defTabSz="914400" rtl="0" eaLnBrk="1" latinLnBrk="0" hangingPunct="1">
                        <a:defRPr sz="1800" kern="1200">
                          <a:solidFill>
                            <a:schemeClr val="dk1"/>
                          </a:solidFill>
                          <a:latin typeface="EYInterstate Light"/>
                        </a:defRPr>
                      </a:lvl4pPr>
                      <a:lvl5pPr marL="1828800" algn="l" defTabSz="914400" rtl="0" eaLnBrk="1" latinLnBrk="0" hangingPunct="1">
                        <a:defRPr sz="1800" kern="1200">
                          <a:solidFill>
                            <a:schemeClr val="dk1"/>
                          </a:solidFill>
                          <a:latin typeface="EYInterstate Light"/>
                        </a:defRPr>
                      </a:lvl5pPr>
                      <a:lvl6pPr marL="2286000" algn="l" defTabSz="914400" rtl="0" eaLnBrk="1" latinLnBrk="0" hangingPunct="1">
                        <a:defRPr sz="1800" kern="1200">
                          <a:solidFill>
                            <a:schemeClr val="dk1"/>
                          </a:solidFill>
                          <a:latin typeface="EYInterstate Light"/>
                        </a:defRPr>
                      </a:lvl6pPr>
                      <a:lvl7pPr marL="2743200" algn="l" defTabSz="914400" rtl="0" eaLnBrk="1" latinLnBrk="0" hangingPunct="1">
                        <a:defRPr sz="1800" kern="1200">
                          <a:solidFill>
                            <a:schemeClr val="dk1"/>
                          </a:solidFill>
                          <a:latin typeface="EYInterstate Light"/>
                        </a:defRPr>
                      </a:lvl7pPr>
                      <a:lvl8pPr marL="3200400" algn="l" defTabSz="914400" rtl="0" eaLnBrk="1" latinLnBrk="0" hangingPunct="1">
                        <a:defRPr sz="1800" kern="1200">
                          <a:solidFill>
                            <a:schemeClr val="dk1"/>
                          </a:solidFill>
                          <a:latin typeface="EYInterstate Light"/>
                        </a:defRPr>
                      </a:lvl8pPr>
                      <a:lvl9pPr marL="3657600" algn="l" defTabSz="914400" rtl="0" eaLnBrk="1" latinLnBrk="0" hangingPunct="1">
                        <a:defRPr sz="1800" kern="1200">
                          <a:solidFill>
                            <a:schemeClr val="dk1"/>
                          </a:solidFill>
                          <a:latin typeface="EYInterstate Light"/>
                        </a:defRPr>
                      </a:lvl9pPr>
                    </a:lstStyle>
                    <a:p>
                      <a:endParaRPr lang="en-IN" sz="1100" b="0" dirty="0">
                        <a:latin typeface="Arial" panose="020B0604020202020204" pitchFamily="34" charset="0"/>
                        <a:cs typeface="Arial" panose="020B0604020202020204" pitchFamily="34" charset="0"/>
                      </a:endParaRPr>
                    </a:p>
                  </a:txBody>
                  <a:tcPr>
                    <a:lnL w="9525" cap="flat" cmpd="sng" algn="ctr">
                      <a:solidFill>
                        <a:schemeClr val="tx1">
                          <a:lumMod val="85000"/>
                        </a:schemeClr>
                      </a:solidFill>
                      <a:prstDash val="solid"/>
                      <a:round/>
                      <a:headEnd type="none" w="med" len="med"/>
                      <a:tailEnd type="none" w="med" len="med"/>
                    </a:lnL>
                    <a:lnR w="9525" cap="flat" cmpd="sng" algn="ctr">
                      <a:solidFill>
                        <a:schemeClr val="tx1">
                          <a:lumMod val="85000"/>
                        </a:schemeClr>
                      </a:solidFill>
                      <a:prstDash val="solid"/>
                      <a:round/>
                      <a:headEnd type="none" w="med" len="med"/>
                      <a:tailEnd type="none" w="med" len="med"/>
                    </a:lnR>
                    <a:lnT w="9525" cap="flat" cmpd="sng" algn="ctr">
                      <a:solidFill>
                        <a:schemeClr val="tx1">
                          <a:lumMod val="85000"/>
                        </a:schemeClr>
                      </a:solidFill>
                      <a:prstDash val="solid"/>
                      <a:round/>
                      <a:headEnd type="none" w="med" len="med"/>
                      <a:tailEnd type="none" w="med" len="med"/>
                    </a:lnT>
                    <a:lnB w="952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IN" sz="1100" b="0" dirty="0">
                        <a:latin typeface="Arial" panose="020B0604020202020204" pitchFamily="34" charset="0"/>
                        <a:cs typeface="Arial" panose="020B0604020202020204" pitchFamily="34" charset="0"/>
                      </a:endParaRPr>
                    </a:p>
                  </a:txBody>
                  <a:tcPr>
                    <a:lnL w="9525" cap="flat" cmpd="sng" algn="ctr">
                      <a:solidFill>
                        <a:schemeClr val="tx1">
                          <a:lumMod val="85000"/>
                        </a:schemeClr>
                      </a:solidFill>
                      <a:prstDash val="solid"/>
                      <a:round/>
                      <a:headEnd type="none" w="med" len="med"/>
                      <a:tailEnd type="none" w="med" len="med"/>
                    </a:lnL>
                    <a:lnR w="9525" cap="flat" cmpd="sng" algn="ctr">
                      <a:solidFill>
                        <a:schemeClr val="tx1">
                          <a:lumMod val="85000"/>
                        </a:schemeClr>
                      </a:solidFill>
                      <a:prstDash val="solid"/>
                      <a:round/>
                      <a:headEnd type="none" w="med" len="med"/>
                      <a:tailEnd type="none" w="med" len="med"/>
                    </a:lnR>
                    <a:lnT w="9525" cap="flat" cmpd="sng" algn="ctr">
                      <a:solidFill>
                        <a:schemeClr val="tx1">
                          <a:lumMod val="85000"/>
                        </a:schemeClr>
                      </a:solidFill>
                      <a:prstDash val="solid"/>
                      <a:round/>
                      <a:headEnd type="none" w="med" len="med"/>
                      <a:tailEnd type="none" w="med" len="med"/>
                    </a:lnT>
                    <a:lnB w="952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EYInterstate Light"/>
                        </a:defRPr>
                      </a:lvl1pPr>
                      <a:lvl2pPr marL="457200" algn="l" defTabSz="914400" rtl="0" eaLnBrk="1" latinLnBrk="0" hangingPunct="1">
                        <a:defRPr sz="1800" kern="1200">
                          <a:solidFill>
                            <a:schemeClr val="dk1"/>
                          </a:solidFill>
                          <a:latin typeface="EYInterstate Light"/>
                        </a:defRPr>
                      </a:lvl2pPr>
                      <a:lvl3pPr marL="914400" algn="l" defTabSz="914400" rtl="0" eaLnBrk="1" latinLnBrk="0" hangingPunct="1">
                        <a:defRPr sz="1800" kern="1200">
                          <a:solidFill>
                            <a:schemeClr val="dk1"/>
                          </a:solidFill>
                          <a:latin typeface="EYInterstate Light"/>
                        </a:defRPr>
                      </a:lvl3pPr>
                      <a:lvl4pPr marL="1371600" algn="l" defTabSz="914400" rtl="0" eaLnBrk="1" latinLnBrk="0" hangingPunct="1">
                        <a:defRPr sz="1800" kern="1200">
                          <a:solidFill>
                            <a:schemeClr val="dk1"/>
                          </a:solidFill>
                          <a:latin typeface="EYInterstate Light"/>
                        </a:defRPr>
                      </a:lvl4pPr>
                      <a:lvl5pPr marL="1828800" algn="l" defTabSz="914400" rtl="0" eaLnBrk="1" latinLnBrk="0" hangingPunct="1">
                        <a:defRPr sz="1800" kern="1200">
                          <a:solidFill>
                            <a:schemeClr val="dk1"/>
                          </a:solidFill>
                          <a:latin typeface="EYInterstate Light"/>
                        </a:defRPr>
                      </a:lvl5pPr>
                      <a:lvl6pPr marL="2286000" algn="l" defTabSz="914400" rtl="0" eaLnBrk="1" latinLnBrk="0" hangingPunct="1">
                        <a:defRPr sz="1800" kern="1200">
                          <a:solidFill>
                            <a:schemeClr val="dk1"/>
                          </a:solidFill>
                          <a:latin typeface="EYInterstate Light"/>
                        </a:defRPr>
                      </a:lvl6pPr>
                      <a:lvl7pPr marL="2743200" algn="l" defTabSz="914400" rtl="0" eaLnBrk="1" latinLnBrk="0" hangingPunct="1">
                        <a:defRPr sz="1800" kern="1200">
                          <a:solidFill>
                            <a:schemeClr val="dk1"/>
                          </a:solidFill>
                          <a:latin typeface="EYInterstate Light"/>
                        </a:defRPr>
                      </a:lvl7pPr>
                      <a:lvl8pPr marL="3200400" algn="l" defTabSz="914400" rtl="0" eaLnBrk="1" latinLnBrk="0" hangingPunct="1">
                        <a:defRPr sz="1800" kern="1200">
                          <a:solidFill>
                            <a:schemeClr val="dk1"/>
                          </a:solidFill>
                          <a:latin typeface="EYInterstate Light"/>
                        </a:defRPr>
                      </a:lvl8pPr>
                      <a:lvl9pPr marL="3657600" algn="l" defTabSz="914400" rtl="0" eaLnBrk="1" latinLnBrk="0" hangingPunct="1">
                        <a:defRPr sz="1800" kern="1200">
                          <a:solidFill>
                            <a:schemeClr val="dk1"/>
                          </a:solidFill>
                          <a:latin typeface="EYInterstate Light"/>
                        </a:defRPr>
                      </a:lvl9pPr>
                    </a:lstStyle>
                    <a:p>
                      <a:endParaRPr lang="en-IN" sz="1100" b="0" dirty="0">
                        <a:latin typeface="Arial" panose="020B0604020202020204" pitchFamily="34" charset="0"/>
                        <a:cs typeface="Arial" panose="020B0604020202020204" pitchFamily="34" charset="0"/>
                      </a:endParaRPr>
                    </a:p>
                  </a:txBody>
                  <a:tcPr>
                    <a:lnL w="9525" cap="flat" cmpd="sng" algn="ctr">
                      <a:solidFill>
                        <a:schemeClr val="tx1">
                          <a:lumMod val="85000"/>
                        </a:schemeClr>
                      </a:solidFill>
                      <a:prstDash val="solid"/>
                      <a:round/>
                      <a:headEnd type="none" w="med" len="med"/>
                      <a:tailEnd type="none" w="med" len="med"/>
                    </a:lnL>
                    <a:lnR w="9525" cap="flat" cmpd="sng" algn="ctr">
                      <a:solidFill>
                        <a:schemeClr val="tx1">
                          <a:lumMod val="85000"/>
                        </a:schemeClr>
                      </a:solidFill>
                      <a:prstDash val="solid"/>
                      <a:round/>
                      <a:headEnd type="none" w="med" len="med"/>
                      <a:tailEnd type="none" w="med" len="med"/>
                    </a:lnR>
                    <a:lnT w="9525" cap="flat" cmpd="sng" algn="ctr">
                      <a:solidFill>
                        <a:schemeClr val="tx1">
                          <a:lumMod val="85000"/>
                        </a:schemeClr>
                      </a:solidFill>
                      <a:prstDash val="solid"/>
                      <a:round/>
                      <a:headEnd type="none" w="med" len="med"/>
                      <a:tailEnd type="none" w="med" len="med"/>
                    </a:lnT>
                    <a:lnB w="952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IN" sz="1100" b="0" dirty="0">
                        <a:latin typeface="Arial" panose="020B0604020202020204" pitchFamily="34" charset="0"/>
                        <a:cs typeface="Arial" panose="020B0604020202020204" pitchFamily="34" charset="0"/>
                      </a:endParaRPr>
                    </a:p>
                  </a:txBody>
                  <a:tcPr>
                    <a:lnL w="9525" cap="flat" cmpd="sng" algn="ctr">
                      <a:solidFill>
                        <a:schemeClr val="tx1">
                          <a:lumMod val="85000"/>
                        </a:schemeClr>
                      </a:solidFill>
                      <a:prstDash val="solid"/>
                      <a:round/>
                      <a:headEnd type="none" w="med" len="med"/>
                      <a:tailEnd type="none" w="med" len="med"/>
                    </a:lnL>
                    <a:lnR w="9525" cap="flat" cmpd="sng" algn="ctr">
                      <a:solidFill>
                        <a:schemeClr val="tx1">
                          <a:lumMod val="85000"/>
                        </a:schemeClr>
                      </a:solidFill>
                      <a:prstDash val="solid"/>
                      <a:round/>
                      <a:headEnd type="none" w="med" len="med"/>
                      <a:tailEnd type="none" w="med" len="med"/>
                    </a:lnR>
                    <a:lnT w="9525" cap="flat" cmpd="sng" algn="ctr">
                      <a:solidFill>
                        <a:schemeClr val="tx1">
                          <a:lumMod val="85000"/>
                        </a:schemeClr>
                      </a:solidFill>
                      <a:prstDash val="solid"/>
                      <a:round/>
                      <a:headEnd type="none" w="med" len="med"/>
                      <a:tailEnd type="none" w="med" len="med"/>
                    </a:lnT>
                    <a:lnB w="952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EYInterstate Light"/>
                        </a:defRPr>
                      </a:lvl1pPr>
                      <a:lvl2pPr marL="457200" algn="l" defTabSz="914400" rtl="0" eaLnBrk="1" latinLnBrk="0" hangingPunct="1">
                        <a:defRPr sz="1800" kern="1200">
                          <a:solidFill>
                            <a:schemeClr val="dk1"/>
                          </a:solidFill>
                          <a:latin typeface="EYInterstate Light"/>
                        </a:defRPr>
                      </a:lvl2pPr>
                      <a:lvl3pPr marL="914400" algn="l" defTabSz="914400" rtl="0" eaLnBrk="1" latinLnBrk="0" hangingPunct="1">
                        <a:defRPr sz="1800" kern="1200">
                          <a:solidFill>
                            <a:schemeClr val="dk1"/>
                          </a:solidFill>
                          <a:latin typeface="EYInterstate Light"/>
                        </a:defRPr>
                      </a:lvl3pPr>
                      <a:lvl4pPr marL="1371600" algn="l" defTabSz="914400" rtl="0" eaLnBrk="1" latinLnBrk="0" hangingPunct="1">
                        <a:defRPr sz="1800" kern="1200">
                          <a:solidFill>
                            <a:schemeClr val="dk1"/>
                          </a:solidFill>
                          <a:latin typeface="EYInterstate Light"/>
                        </a:defRPr>
                      </a:lvl4pPr>
                      <a:lvl5pPr marL="1828800" algn="l" defTabSz="914400" rtl="0" eaLnBrk="1" latinLnBrk="0" hangingPunct="1">
                        <a:defRPr sz="1800" kern="1200">
                          <a:solidFill>
                            <a:schemeClr val="dk1"/>
                          </a:solidFill>
                          <a:latin typeface="EYInterstate Light"/>
                        </a:defRPr>
                      </a:lvl5pPr>
                      <a:lvl6pPr marL="2286000" algn="l" defTabSz="914400" rtl="0" eaLnBrk="1" latinLnBrk="0" hangingPunct="1">
                        <a:defRPr sz="1800" kern="1200">
                          <a:solidFill>
                            <a:schemeClr val="dk1"/>
                          </a:solidFill>
                          <a:latin typeface="EYInterstate Light"/>
                        </a:defRPr>
                      </a:lvl6pPr>
                      <a:lvl7pPr marL="2743200" algn="l" defTabSz="914400" rtl="0" eaLnBrk="1" latinLnBrk="0" hangingPunct="1">
                        <a:defRPr sz="1800" kern="1200">
                          <a:solidFill>
                            <a:schemeClr val="dk1"/>
                          </a:solidFill>
                          <a:latin typeface="EYInterstate Light"/>
                        </a:defRPr>
                      </a:lvl7pPr>
                      <a:lvl8pPr marL="3200400" algn="l" defTabSz="914400" rtl="0" eaLnBrk="1" latinLnBrk="0" hangingPunct="1">
                        <a:defRPr sz="1800" kern="1200">
                          <a:solidFill>
                            <a:schemeClr val="dk1"/>
                          </a:solidFill>
                          <a:latin typeface="EYInterstate Light"/>
                        </a:defRPr>
                      </a:lvl8pPr>
                      <a:lvl9pPr marL="3657600" algn="l" defTabSz="914400" rtl="0" eaLnBrk="1" latinLnBrk="0" hangingPunct="1">
                        <a:defRPr sz="1800" kern="1200">
                          <a:solidFill>
                            <a:schemeClr val="dk1"/>
                          </a:solidFill>
                          <a:latin typeface="EYInterstate Light"/>
                        </a:defRPr>
                      </a:lvl9pPr>
                    </a:lstStyle>
                    <a:p>
                      <a:endParaRPr lang="en-IN" sz="1100" b="0" dirty="0">
                        <a:latin typeface="Arial" panose="020B0604020202020204" pitchFamily="34" charset="0"/>
                        <a:cs typeface="Arial" panose="020B0604020202020204" pitchFamily="34" charset="0"/>
                      </a:endParaRPr>
                    </a:p>
                  </a:txBody>
                  <a:tcPr>
                    <a:lnL w="9525" cap="flat" cmpd="sng" algn="ctr">
                      <a:solidFill>
                        <a:schemeClr val="tx1">
                          <a:lumMod val="85000"/>
                        </a:schemeClr>
                      </a:solidFill>
                      <a:prstDash val="solid"/>
                      <a:round/>
                      <a:headEnd type="none" w="med" len="med"/>
                      <a:tailEnd type="none" w="med" len="med"/>
                    </a:lnL>
                    <a:lnR w="9525" cap="flat" cmpd="sng" algn="ctr">
                      <a:solidFill>
                        <a:schemeClr val="tx1">
                          <a:lumMod val="85000"/>
                        </a:schemeClr>
                      </a:solidFill>
                      <a:prstDash val="solid"/>
                      <a:round/>
                      <a:headEnd type="none" w="med" len="med"/>
                      <a:tailEnd type="none" w="med" len="med"/>
                    </a:lnR>
                    <a:lnT w="9525" cap="flat" cmpd="sng" algn="ctr">
                      <a:solidFill>
                        <a:schemeClr val="tx1">
                          <a:lumMod val="85000"/>
                        </a:schemeClr>
                      </a:solidFill>
                      <a:prstDash val="solid"/>
                      <a:round/>
                      <a:headEnd type="none" w="med" len="med"/>
                      <a:tailEnd type="none" w="med" len="med"/>
                    </a:lnT>
                    <a:lnB w="952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IN" sz="1100" b="0" dirty="0">
                        <a:latin typeface="Arial" panose="020B0604020202020204" pitchFamily="34" charset="0"/>
                        <a:cs typeface="Arial" panose="020B0604020202020204" pitchFamily="34" charset="0"/>
                      </a:endParaRPr>
                    </a:p>
                  </a:txBody>
                  <a:tcPr>
                    <a:lnL w="9525" cap="flat" cmpd="sng" algn="ctr">
                      <a:solidFill>
                        <a:schemeClr val="tx1">
                          <a:lumMod val="85000"/>
                        </a:schemeClr>
                      </a:solidFill>
                      <a:prstDash val="solid"/>
                      <a:round/>
                      <a:headEnd type="none" w="med" len="med"/>
                      <a:tailEnd type="none" w="med" len="med"/>
                    </a:lnL>
                    <a:lnR w="12700" cmpd="sng">
                      <a:noFill/>
                    </a:lnR>
                    <a:lnT w="9525" cap="flat" cmpd="sng" algn="ctr">
                      <a:solidFill>
                        <a:schemeClr val="tx1">
                          <a:lumMod val="85000"/>
                        </a:schemeClr>
                      </a:solidFill>
                      <a:prstDash val="solid"/>
                      <a:round/>
                      <a:headEnd type="none" w="med" len="med"/>
                      <a:tailEnd type="none" w="med" len="med"/>
                    </a:lnT>
                    <a:lnB w="952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48264239"/>
                  </a:ext>
                </a:extLst>
              </a:tr>
              <a:tr h="576361">
                <a:tc>
                  <a:txBody>
                    <a:bodyPr/>
                    <a:lstStyle>
                      <a:lvl1pPr marL="0" algn="l" defTabSz="914400" rtl="0" eaLnBrk="1" latinLnBrk="0" hangingPunct="1">
                        <a:defRPr sz="1800" kern="1200">
                          <a:solidFill>
                            <a:schemeClr val="dk1"/>
                          </a:solidFill>
                          <a:latin typeface="EYInterstate Light"/>
                        </a:defRPr>
                      </a:lvl1pPr>
                      <a:lvl2pPr marL="457200" algn="l" defTabSz="914400" rtl="0" eaLnBrk="1" latinLnBrk="0" hangingPunct="1">
                        <a:defRPr sz="1800" kern="1200">
                          <a:solidFill>
                            <a:schemeClr val="dk1"/>
                          </a:solidFill>
                          <a:latin typeface="EYInterstate Light"/>
                        </a:defRPr>
                      </a:lvl2pPr>
                      <a:lvl3pPr marL="914400" algn="l" defTabSz="914400" rtl="0" eaLnBrk="1" latinLnBrk="0" hangingPunct="1">
                        <a:defRPr sz="1800" kern="1200">
                          <a:solidFill>
                            <a:schemeClr val="dk1"/>
                          </a:solidFill>
                          <a:latin typeface="EYInterstate Light"/>
                        </a:defRPr>
                      </a:lvl3pPr>
                      <a:lvl4pPr marL="1371600" algn="l" defTabSz="914400" rtl="0" eaLnBrk="1" latinLnBrk="0" hangingPunct="1">
                        <a:defRPr sz="1800" kern="1200">
                          <a:solidFill>
                            <a:schemeClr val="dk1"/>
                          </a:solidFill>
                          <a:latin typeface="EYInterstate Light"/>
                        </a:defRPr>
                      </a:lvl4pPr>
                      <a:lvl5pPr marL="1828800" algn="l" defTabSz="914400" rtl="0" eaLnBrk="1" latinLnBrk="0" hangingPunct="1">
                        <a:defRPr sz="1800" kern="1200">
                          <a:solidFill>
                            <a:schemeClr val="dk1"/>
                          </a:solidFill>
                          <a:latin typeface="EYInterstate Light"/>
                        </a:defRPr>
                      </a:lvl5pPr>
                      <a:lvl6pPr marL="2286000" algn="l" defTabSz="914400" rtl="0" eaLnBrk="1" latinLnBrk="0" hangingPunct="1">
                        <a:defRPr sz="1800" kern="1200">
                          <a:solidFill>
                            <a:schemeClr val="dk1"/>
                          </a:solidFill>
                          <a:latin typeface="EYInterstate Light"/>
                        </a:defRPr>
                      </a:lvl6pPr>
                      <a:lvl7pPr marL="2743200" algn="l" defTabSz="914400" rtl="0" eaLnBrk="1" latinLnBrk="0" hangingPunct="1">
                        <a:defRPr sz="1800" kern="1200">
                          <a:solidFill>
                            <a:schemeClr val="dk1"/>
                          </a:solidFill>
                          <a:latin typeface="EYInterstate Light"/>
                        </a:defRPr>
                      </a:lvl7pPr>
                      <a:lvl8pPr marL="3200400" algn="l" defTabSz="914400" rtl="0" eaLnBrk="1" latinLnBrk="0" hangingPunct="1">
                        <a:defRPr sz="1800" kern="1200">
                          <a:solidFill>
                            <a:schemeClr val="dk1"/>
                          </a:solidFill>
                          <a:latin typeface="EYInterstate Light"/>
                        </a:defRPr>
                      </a:lvl8pPr>
                      <a:lvl9pPr marL="3657600" algn="l" defTabSz="914400" rtl="0" eaLnBrk="1" latinLnBrk="0" hangingPunct="1">
                        <a:defRPr sz="1800" kern="1200">
                          <a:solidFill>
                            <a:schemeClr val="dk1"/>
                          </a:solidFill>
                          <a:latin typeface="EYInterstate Light"/>
                        </a:defRPr>
                      </a:lvl9pPr>
                    </a:lstStyle>
                    <a:p>
                      <a:r>
                        <a:rPr lang="en-IN" sz="1100" b="0" dirty="0">
                          <a:solidFill>
                            <a:schemeClr val="bg2"/>
                          </a:solidFill>
                          <a:latin typeface="Arial" panose="020B0604020202020204" pitchFamily="34" charset="0"/>
                          <a:cs typeface="Arial" panose="020B0604020202020204" pitchFamily="34" charset="0"/>
                        </a:rPr>
                        <a:t>5. Segmentation of customers</a:t>
                      </a:r>
                    </a:p>
                  </a:txBody>
                  <a:tcPr anchor="ctr">
                    <a:lnL w="12700" cmpd="sng">
                      <a:noFill/>
                    </a:lnL>
                    <a:lnR w="9525" cap="flat" cmpd="sng" algn="ctr">
                      <a:solidFill>
                        <a:schemeClr val="tx1">
                          <a:lumMod val="85000"/>
                        </a:schemeClr>
                      </a:solidFill>
                      <a:prstDash val="solid"/>
                      <a:round/>
                      <a:headEnd type="none" w="med" len="med"/>
                      <a:tailEnd type="none" w="med" len="med"/>
                    </a:lnR>
                    <a:lnT w="9525" cap="flat" cmpd="sng" algn="ctr">
                      <a:solidFill>
                        <a:schemeClr val="tx1">
                          <a:lumMod val="85000"/>
                        </a:schemeClr>
                      </a:solidFill>
                      <a:prstDash val="solid"/>
                      <a:round/>
                      <a:headEnd type="none" w="med" len="med"/>
                      <a:tailEnd type="none" w="med" len="med"/>
                    </a:lnT>
                    <a:lnB w="952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tc>
                  <a:txBody>
                    <a:bodyPr/>
                    <a:lstStyle>
                      <a:lvl1pPr marL="0" algn="l" defTabSz="914400" rtl="0" eaLnBrk="1" latinLnBrk="0" hangingPunct="1">
                        <a:defRPr sz="1800" kern="1200">
                          <a:solidFill>
                            <a:schemeClr val="dk1"/>
                          </a:solidFill>
                          <a:latin typeface="EYInterstate Light"/>
                        </a:defRPr>
                      </a:lvl1pPr>
                      <a:lvl2pPr marL="457200" algn="l" defTabSz="914400" rtl="0" eaLnBrk="1" latinLnBrk="0" hangingPunct="1">
                        <a:defRPr sz="1800" kern="1200">
                          <a:solidFill>
                            <a:schemeClr val="dk1"/>
                          </a:solidFill>
                          <a:latin typeface="EYInterstate Light"/>
                        </a:defRPr>
                      </a:lvl2pPr>
                      <a:lvl3pPr marL="914400" algn="l" defTabSz="914400" rtl="0" eaLnBrk="1" latinLnBrk="0" hangingPunct="1">
                        <a:defRPr sz="1800" kern="1200">
                          <a:solidFill>
                            <a:schemeClr val="dk1"/>
                          </a:solidFill>
                          <a:latin typeface="EYInterstate Light"/>
                        </a:defRPr>
                      </a:lvl3pPr>
                      <a:lvl4pPr marL="1371600" algn="l" defTabSz="914400" rtl="0" eaLnBrk="1" latinLnBrk="0" hangingPunct="1">
                        <a:defRPr sz="1800" kern="1200">
                          <a:solidFill>
                            <a:schemeClr val="dk1"/>
                          </a:solidFill>
                          <a:latin typeface="EYInterstate Light"/>
                        </a:defRPr>
                      </a:lvl4pPr>
                      <a:lvl5pPr marL="1828800" algn="l" defTabSz="914400" rtl="0" eaLnBrk="1" latinLnBrk="0" hangingPunct="1">
                        <a:defRPr sz="1800" kern="1200">
                          <a:solidFill>
                            <a:schemeClr val="dk1"/>
                          </a:solidFill>
                          <a:latin typeface="EYInterstate Light"/>
                        </a:defRPr>
                      </a:lvl5pPr>
                      <a:lvl6pPr marL="2286000" algn="l" defTabSz="914400" rtl="0" eaLnBrk="1" latinLnBrk="0" hangingPunct="1">
                        <a:defRPr sz="1800" kern="1200">
                          <a:solidFill>
                            <a:schemeClr val="dk1"/>
                          </a:solidFill>
                          <a:latin typeface="EYInterstate Light"/>
                        </a:defRPr>
                      </a:lvl6pPr>
                      <a:lvl7pPr marL="2743200" algn="l" defTabSz="914400" rtl="0" eaLnBrk="1" latinLnBrk="0" hangingPunct="1">
                        <a:defRPr sz="1800" kern="1200">
                          <a:solidFill>
                            <a:schemeClr val="dk1"/>
                          </a:solidFill>
                          <a:latin typeface="EYInterstate Light"/>
                        </a:defRPr>
                      </a:lvl7pPr>
                      <a:lvl8pPr marL="3200400" algn="l" defTabSz="914400" rtl="0" eaLnBrk="1" latinLnBrk="0" hangingPunct="1">
                        <a:defRPr sz="1800" kern="1200">
                          <a:solidFill>
                            <a:schemeClr val="dk1"/>
                          </a:solidFill>
                          <a:latin typeface="EYInterstate Light"/>
                        </a:defRPr>
                      </a:lvl8pPr>
                      <a:lvl9pPr marL="3657600" algn="l" defTabSz="914400" rtl="0" eaLnBrk="1" latinLnBrk="0" hangingPunct="1">
                        <a:defRPr sz="1800" kern="1200">
                          <a:solidFill>
                            <a:schemeClr val="dk1"/>
                          </a:solidFill>
                          <a:latin typeface="EYInterstate Light"/>
                        </a:defRPr>
                      </a:lvl9pPr>
                    </a:lstStyle>
                    <a:p>
                      <a:endParaRPr lang="en-IN" sz="1100" b="0" dirty="0">
                        <a:latin typeface="Arial" panose="020B0604020202020204" pitchFamily="34" charset="0"/>
                        <a:cs typeface="Arial" panose="020B0604020202020204" pitchFamily="34" charset="0"/>
                      </a:endParaRPr>
                    </a:p>
                  </a:txBody>
                  <a:tcPr>
                    <a:lnL w="9525" cap="flat" cmpd="sng" algn="ctr">
                      <a:solidFill>
                        <a:schemeClr val="tx1">
                          <a:lumMod val="85000"/>
                        </a:schemeClr>
                      </a:solidFill>
                      <a:prstDash val="solid"/>
                      <a:round/>
                      <a:headEnd type="none" w="med" len="med"/>
                      <a:tailEnd type="none" w="med" len="med"/>
                    </a:lnL>
                    <a:lnR w="9525" cap="flat" cmpd="sng" algn="ctr">
                      <a:solidFill>
                        <a:schemeClr val="tx1">
                          <a:lumMod val="85000"/>
                        </a:schemeClr>
                      </a:solidFill>
                      <a:prstDash val="solid"/>
                      <a:round/>
                      <a:headEnd type="none" w="med" len="med"/>
                      <a:tailEnd type="none" w="med" len="med"/>
                    </a:lnR>
                    <a:lnT w="9525" cap="flat" cmpd="sng" algn="ctr">
                      <a:solidFill>
                        <a:schemeClr val="tx1">
                          <a:lumMod val="85000"/>
                        </a:schemeClr>
                      </a:solidFill>
                      <a:prstDash val="solid"/>
                      <a:round/>
                      <a:headEnd type="none" w="med" len="med"/>
                      <a:tailEnd type="none" w="med" len="med"/>
                    </a:lnT>
                    <a:lnB w="952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IN" sz="1100" b="0" dirty="0">
                        <a:latin typeface="Arial" panose="020B0604020202020204" pitchFamily="34" charset="0"/>
                        <a:cs typeface="Arial" panose="020B0604020202020204" pitchFamily="34" charset="0"/>
                      </a:endParaRPr>
                    </a:p>
                  </a:txBody>
                  <a:tcPr>
                    <a:lnL w="9525" cap="flat" cmpd="sng" algn="ctr">
                      <a:solidFill>
                        <a:schemeClr val="tx1">
                          <a:lumMod val="85000"/>
                        </a:schemeClr>
                      </a:solidFill>
                      <a:prstDash val="solid"/>
                      <a:round/>
                      <a:headEnd type="none" w="med" len="med"/>
                      <a:tailEnd type="none" w="med" len="med"/>
                    </a:lnL>
                    <a:lnR w="9525" cap="flat" cmpd="sng" algn="ctr">
                      <a:solidFill>
                        <a:schemeClr val="tx1">
                          <a:lumMod val="85000"/>
                        </a:schemeClr>
                      </a:solidFill>
                      <a:prstDash val="solid"/>
                      <a:round/>
                      <a:headEnd type="none" w="med" len="med"/>
                      <a:tailEnd type="none" w="med" len="med"/>
                    </a:lnR>
                    <a:lnT w="9525" cap="flat" cmpd="sng" algn="ctr">
                      <a:solidFill>
                        <a:schemeClr val="tx1">
                          <a:lumMod val="85000"/>
                        </a:schemeClr>
                      </a:solidFill>
                      <a:prstDash val="solid"/>
                      <a:round/>
                      <a:headEnd type="none" w="med" len="med"/>
                      <a:tailEnd type="none" w="med" len="med"/>
                    </a:lnT>
                    <a:lnB w="952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IN" sz="1100" b="0" dirty="0">
                        <a:latin typeface="Arial" panose="020B0604020202020204" pitchFamily="34" charset="0"/>
                        <a:cs typeface="Arial" panose="020B0604020202020204" pitchFamily="34" charset="0"/>
                      </a:endParaRPr>
                    </a:p>
                  </a:txBody>
                  <a:tcPr>
                    <a:lnL w="9525" cap="flat" cmpd="sng" algn="ctr">
                      <a:solidFill>
                        <a:schemeClr val="tx1">
                          <a:lumMod val="85000"/>
                        </a:schemeClr>
                      </a:solidFill>
                      <a:prstDash val="solid"/>
                      <a:round/>
                      <a:headEnd type="none" w="med" len="med"/>
                      <a:tailEnd type="none" w="med" len="med"/>
                    </a:lnL>
                    <a:lnR w="9525" cap="flat" cmpd="sng" algn="ctr">
                      <a:solidFill>
                        <a:schemeClr val="tx1">
                          <a:lumMod val="85000"/>
                        </a:schemeClr>
                      </a:solidFill>
                      <a:prstDash val="solid"/>
                      <a:round/>
                      <a:headEnd type="none" w="med" len="med"/>
                      <a:tailEnd type="none" w="med" len="med"/>
                    </a:lnR>
                    <a:lnT w="9525" cap="flat" cmpd="sng" algn="ctr">
                      <a:solidFill>
                        <a:schemeClr val="tx1">
                          <a:lumMod val="85000"/>
                        </a:schemeClr>
                      </a:solidFill>
                      <a:prstDash val="solid"/>
                      <a:round/>
                      <a:headEnd type="none" w="med" len="med"/>
                      <a:tailEnd type="none" w="med" len="med"/>
                    </a:lnT>
                    <a:lnB w="952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IN" sz="1100" b="0" dirty="0">
                        <a:latin typeface="Arial" panose="020B0604020202020204" pitchFamily="34" charset="0"/>
                        <a:cs typeface="Arial" panose="020B0604020202020204" pitchFamily="34" charset="0"/>
                      </a:endParaRPr>
                    </a:p>
                  </a:txBody>
                  <a:tcPr>
                    <a:lnL w="9525" cap="flat" cmpd="sng" algn="ctr">
                      <a:solidFill>
                        <a:schemeClr val="tx1">
                          <a:lumMod val="85000"/>
                        </a:schemeClr>
                      </a:solidFill>
                      <a:prstDash val="solid"/>
                      <a:round/>
                      <a:headEnd type="none" w="med" len="med"/>
                      <a:tailEnd type="none" w="med" len="med"/>
                    </a:lnL>
                    <a:lnR w="9525" cap="flat" cmpd="sng" algn="ctr">
                      <a:solidFill>
                        <a:schemeClr val="tx1">
                          <a:lumMod val="85000"/>
                        </a:schemeClr>
                      </a:solidFill>
                      <a:prstDash val="solid"/>
                      <a:round/>
                      <a:headEnd type="none" w="med" len="med"/>
                      <a:tailEnd type="none" w="med" len="med"/>
                    </a:lnR>
                    <a:lnT w="9525" cap="flat" cmpd="sng" algn="ctr">
                      <a:solidFill>
                        <a:schemeClr val="tx1">
                          <a:lumMod val="85000"/>
                        </a:schemeClr>
                      </a:solidFill>
                      <a:prstDash val="solid"/>
                      <a:round/>
                      <a:headEnd type="none" w="med" len="med"/>
                      <a:tailEnd type="none" w="med" len="med"/>
                    </a:lnT>
                    <a:lnB w="952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EYInterstate Light"/>
                        </a:defRPr>
                      </a:lvl1pPr>
                      <a:lvl2pPr marL="457200" algn="l" defTabSz="914400" rtl="0" eaLnBrk="1" latinLnBrk="0" hangingPunct="1">
                        <a:defRPr sz="1800" kern="1200">
                          <a:solidFill>
                            <a:schemeClr val="dk1"/>
                          </a:solidFill>
                          <a:latin typeface="EYInterstate Light"/>
                        </a:defRPr>
                      </a:lvl2pPr>
                      <a:lvl3pPr marL="914400" algn="l" defTabSz="914400" rtl="0" eaLnBrk="1" latinLnBrk="0" hangingPunct="1">
                        <a:defRPr sz="1800" kern="1200">
                          <a:solidFill>
                            <a:schemeClr val="dk1"/>
                          </a:solidFill>
                          <a:latin typeface="EYInterstate Light"/>
                        </a:defRPr>
                      </a:lvl3pPr>
                      <a:lvl4pPr marL="1371600" algn="l" defTabSz="914400" rtl="0" eaLnBrk="1" latinLnBrk="0" hangingPunct="1">
                        <a:defRPr sz="1800" kern="1200">
                          <a:solidFill>
                            <a:schemeClr val="dk1"/>
                          </a:solidFill>
                          <a:latin typeface="EYInterstate Light"/>
                        </a:defRPr>
                      </a:lvl4pPr>
                      <a:lvl5pPr marL="1828800" algn="l" defTabSz="914400" rtl="0" eaLnBrk="1" latinLnBrk="0" hangingPunct="1">
                        <a:defRPr sz="1800" kern="1200">
                          <a:solidFill>
                            <a:schemeClr val="dk1"/>
                          </a:solidFill>
                          <a:latin typeface="EYInterstate Light"/>
                        </a:defRPr>
                      </a:lvl5pPr>
                      <a:lvl6pPr marL="2286000" algn="l" defTabSz="914400" rtl="0" eaLnBrk="1" latinLnBrk="0" hangingPunct="1">
                        <a:defRPr sz="1800" kern="1200">
                          <a:solidFill>
                            <a:schemeClr val="dk1"/>
                          </a:solidFill>
                          <a:latin typeface="EYInterstate Light"/>
                        </a:defRPr>
                      </a:lvl6pPr>
                      <a:lvl7pPr marL="2743200" algn="l" defTabSz="914400" rtl="0" eaLnBrk="1" latinLnBrk="0" hangingPunct="1">
                        <a:defRPr sz="1800" kern="1200">
                          <a:solidFill>
                            <a:schemeClr val="dk1"/>
                          </a:solidFill>
                          <a:latin typeface="EYInterstate Light"/>
                        </a:defRPr>
                      </a:lvl7pPr>
                      <a:lvl8pPr marL="3200400" algn="l" defTabSz="914400" rtl="0" eaLnBrk="1" latinLnBrk="0" hangingPunct="1">
                        <a:defRPr sz="1800" kern="1200">
                          <a:solidFill>
                            <a:schemeClr val="dk1"/>
                          </a:solidFill>
                          <a:latin typeface="EYInterstate Light"/>
                        </a:defRPr>
                      </a:lvl8pPr>
                      <a:lvl9pPr marL="3657600" algn="l" defTabSz="914400" rtl="0" eaLnBrk="1" latinLnBrk="0" hangingPunct="1">
                        <a:defRPr sz="1800" kern="1200">
                          <a:solidFill>
                            <a:schemeClr val="dk1"/>
                          </a:solidFill>
                          <a:latin typeface="EYInterstate Light"/>
                        </a:defRPr>
                      </a:lvl9pPr>
                    </a:lstStyle>
                    <a:p>
                      <a:endParaRPr lang="en-IN" sz="1100" b="0" dirty="0">
                        <a:latin typeface="Arial" panose="020B0604020202020204" pitchFamily="34" charset="0"/>
                        <a:cs typeface="Arial" panose="020B0604020202020204" pitchFamily="34" charset="0"/>
                      </a:endParaRPr>
                    </a:p>
                  </a:txBody>
                  <a:tcPr>
                    <a:lnL w="9525" cap="flat" cmpd="sng" algn="ctr">
                      <a:solidFill>
                        <a:schemeClr val="tx1">
                          <a:lumMod val="85000"/>
                        </a:schemeClr>
                      </a:solidFill>
                      <a:prstDash val="solid"/>
                      <a:round/>
                      <a:headEnd type="none" w="med" len="med"/>
                      <a:tailEnd type="none" w="med" len="med"/>
                    </a:lnL>
                    <a:lnR w="9525" cap="flat" cmpd="sng" algn="ctr">
                      <a:solidFill>
                        <a:schemeClr val="tx1">
                          <a:lumMod val="85000"/>
                        </a:schemeClr>
                      </a:solidFill>
                      <a:prstDash val="solid"/>
                      <a:round/>
                      <a:headEnd type="none" w="med" len="med"/>
                      <a:tailEnd type="none" w="med" len="med"/>
                    </a:lnR>
                    <a:lnT w="9525" cap="flat" cmpd="sng" algn="ctr">
                      <a:solidFill>
                        <a:schemeClr val="tx1">
                          <a:lumMod val="85000"/>
                        </a:schemeClr>
                      </a:solidFill>
                      <a:prstDash val="solid"/>
                      <a:round/>
                      <a:headEnd type="none" w="med" len="med"/>
                      <a:tailEnd type="none" w="med" len="med"/>
                    </a:lnT>
                    <a:lnB w="952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IN" sz="1100" b="0" dirty="0">
                        <a:latin typeface="Arial" panose="020B0604020202020204" pitchFamily="34" charset="0"/>
                        <a:cs typeface="Arial" panose="020B0604020202020204" pitchFamily="34" charset="0"/>
                      </a:endParaRPr>
                    </a:p>
                  </a:txBody>
                  <a:tcPr>
                    <a:lnL w="9525" cap="flat" cmpd="sng" algn="ctr">
                      <a:solidFill>
                        <a:schemeClr val="tx1">
                          <a:lumMod val="85000"/>
                        </a:schemeClr>
                      </a:solidFill>
                      <a:prstDash val="solid"/>
                      <a:round/>
                      <a:headEnd type="none" w="med" len="med"/>
                      <a:tailEnd type="none" w="med" len="med"/>
                    </a:lnL>
                    <a:lnR w="9525" cap="flat" cmpd="sng" algn="ctr">
                      <a:solidFill>
                        <a:schemeClr val="tx1">
                          <a:lumMod val="85000"/>
                        </a:schemeClr>
                      </a:solidFill>
                      <a:prstDash val="solid"/>
                      <a:round/>
                      <a:headEnd type="none" w="med" len="med"/>
                      <a:tailEnd type="none" w="med" len="med"/>
                    </a:lnR>
                    <a:lnT w="9525" cap="flat" cmpd="sng" algn="ctr">
                      <a:solidFill>
                        <a:schemeClr val="tx1">
                          <a:lumMod val="85000"/>
                        </a:schemeClr>
                      </a:solidFill>
                      <a:prstDash val="solid"/>
                      <a:round/>
                      <a:headEnd type="none" w="med" len="med"/>
                      <a:tailEnd type="none" w="med" len="med"/>
                    </a:lnT>
                    <a:lnB w="952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IN" sz="1100" b="0" dirty="0">
                        <a:latin typeface="Arial" panose="020B0604020202020204" pitchFamily="34" charset="0"/>
                        <a:cs typeface="Arial" panose="020B0604020202020204" pitchFamily="34" charset="0"/>
                      </a:endParaRPr>
                    </a:p>
                  </a:txBody>
                  <a:tcPr>
                    <a:lnL w="9525" cap="flat" cmpd="sng" algn="ctr">
                      <a:solidFill>
                        <a:schemeClr val="tx1">
                          <a:lumMod val="85000"/>
                        </a:schemeClr>
                      </a:solidFill>
                      <a:prstDash val="solid"/>
                      <a:round/>
                      <a:headEnd type="none" w="med" len="med"/>
                      <a:tailEnd type="none" w="med" len="med"/>
                    </a:lnL>
                    <a:lnR w="9525" cap="flat" cmpd="sng" algn="ctr">
                      <a:solidFill>
                        <a:schemeClr val="tx1">
                          <a:lumMod val="85000"/>
                        </a:schemeClr>
                      </a:solidFill>
                      <a:prstDash val="solid"/>
                      <a:round/>
                      <a:headEnd type="none" w="med" len="med"/>
                      <a:tailEnd type="none" w="med" len="med"/>
                    </a:lnR>
                    <a:lnT w="9525" cap="flat" cmpd="sng" algn="ctr">
                      <a:solidFill>
                        <a:schemeClr val="tx1">
                          <a:lumMod val="85000"/>
                        </a:schemeClr>
                      </a:solidFill>
                      <a:prstDash val="solid"/>
                      <a:round/>
                      <a:headEnd type="none" w="med" len="med"/>
                      <a:tailEnd type="none" w="med" len="med"/>
                    </a:lnT>
                    <a:lnB w="952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IN" sz="1100" b="0" dirty="0">
                        <a:latin typeface="Arial" panose="020B0604020202020204" pitchFamily="34" charset="0"/>
                        <a:cs typeface="Arial" panose="020B0604020202020204" pitchFamily="34" charset="0"/>
                      </a:endParaRPr>
                    </a:p>
                  </a:txBody>
                  <a:tcPr>
                    <a:lnL w="9525" cap="flat" cmpd="sng" algn="ctr">
                      <a:solidFill>
                        <a:schemeClr val="tx1">
                          <a:lumMod val="85000"/>
                        </a:schemeClr>
                      </a:solidFill>
                      <a:prstDash val="solid"/>
                      <a:round/>
                      <a:headEnd type="none" w="med" len="med"/>
                      <a:tailEnd type="none" w="med" len="med"/>
                    </a:lnL>
                    <a:lnR w="9525" cap="flat" cmpd="sng" algn="ctr">
                      <a:solidFill>
                        <a:schemeClr val="tx1">
                          <a:lumMod val="85000"/>
                        </a:schemeClr>
                      </a:solidFill>
                      <a:prstDash val="solid"/>
                      <a:round/>
                      <a:headEnd type="none" w="med" len="med"/>
                      <a:tailEnd type="none" w="med" len="med"/>
                    </a:lnR>
                    <a:lnT w="9525" cap="flat" cmpd="sng" algn="ctr">
                      <a:solidFill>
                        <a:schemeClr val="tx1">
                          <a:lumMod val="85000"/>
                        </a:schemeClr>
                      </a:solidFill>
                      <a:prstDash val="solid"/>
                      <a:round/>
                      <a:headEnd type="none" w="med" len="med"/>
                      <a:tailEnd type="none" w="med" len="med"/>
                    </a:lnT>
                    <a:lnB w="952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EYInterstate Light"/>
                        </a:defRPr>
                      </a:lvl1pPr>
                      <a:lvl2pPr marL="457200" algn="l" defTabSz="914400" rtl="0" eaLnBrk="1" latinLnBrk="0" hangingPunct="1">
                        <a:defRPr sz="1800" kern="1200">
                          <a:solidFill>
                            <a:schemeClr val="dk1"/>
                          </a:solidFill>
                          <a:latin typeface="EYInterstate Light"/>
                        </a:defRPr>
                      </a:lvl2pPr>
                      <a:lvl3pPr marL="914400" algn="l" defTabSz="914400" rtl="0" eaLnBrk="1" latinLnBrk="0" hangingPunct="1">
                        <a:defRPr sz="1800" kern="1200">
                          <a:solidFill>
                            <a:schemeClr val="dk1"/>
                          </a:solidFill>
                          <a:latin typeface="EYInterstate Light"/>
                        </a:defRPr>
                      </a:lvl3pPr>
                      <a:lvl4pPr marL="1371600" algn="l" defTabSz="914400" rtl="0" eaLnBrk="1" latinLnBrk="0" hangingPunct="1">
                        <a:defRPr sz="1800" kern="1200">
                          <a:solidFill>
                            <a:schemeClr val="dk1"/>
                          </a:solidFill>
                          <a:latin typeface="EYInterstate Light"/>
                        </a:defRPr>
                      </a:lvl4pPr>
                      <a:lvl5pPr marL="1828800" algn="l" defTabSz="914400" rtl="0" eaLnBrk="1" latinLnBrk="0" hangingPunct="1">
                        <a:defRPr sz="1800" kern="1200">
                          <a:solidFill>
                            <a:schemeClr val="dk1"/>
                          </a:solidFill>
                          <a:latin typeface="EYInterstate Light"/>
                        </a:defRPr>
                      </a:lvl5pPr>
                      <a:lvl6pPr marL="2286000" algn="l" defTabSz="914400" rtl="0" eaLnBrk="1" latinLnBrk="0" hangingPunct="1">
                        <a:defRPr sz="1800" kern="1200">
                          <a:solidFill>
                            <a:schemeClr val="dk1"/>
                          </a:solidFill>
                          <a:latin typeface="EYInterstate Light"/>
                        </a:defRPr>
                      </a:lvl6pPr>
                      <a:lvl7pPr marL="2743200" algn="l" defTabSz="914400" rtl="0" eaLnBrk="1" latinLnBrk="0" hangingPunct="1">
                        <a:defRPr sz="1800" kern="1200">
                          <a:solidFill>
                            <a:schemeClr val="dk1"/>
                          </a:solidFill>
                          <a:latin typeface="EYInterstate Light"/>
                        </a:defRPr>
                      </a:lvl7pPr>
                      <a:lvl8pPr marL="3200400" algn="l" defTabSz="914400" rtl="0" eaLnBrk="1" latinLnBrk="0" hangingPunct="1">
                        <a:defRPr sz="1800" kern="1200">
                          <a:solidFill>
                            <a:schemeClr val="dk1"/>
                          </a:solidFill>
                          <a:latin typeface="EYInterstate Light"/>
                        </a:defRPr>
                      </a:lvl8pPr>
                      <a:lvl9pPr marL="3657600" algn="l" defTabSz="914400" rtl="0" eaLnBrk="1" latinLnBrk="0" hangingPunct="1">
                        <a:defRPr sz="1800" kern="1200">
                          <a:solidFill>
                            <a:schemeClr val="dk1"/>
                          </a:solidFill>
                          <a:latin typeface="EYInterstate Light"/>
                        </a:defRPr>
                      </a:lvl9pPr>
                    </a:lstStyle>
                    <a:p>
                      <a:endParaRPr lang="en-IN" sz="1100" b="0" dirty="0">
                        <a:latin typeface="Arial" panose="020B0604020202020204" pitchFamily="34" charset="0"/>
                        <a:cs typeface="Arial" panose="020B0604020202020204" pitchFamily="34" charset="0"/>
                      </a:endParaRPr>
                    </a:p>
                  </a:txBody>
                  <a:tcPr>
                    <a:lnL w="9525" cap="flat" cmpd="sng" algn="ctr">
                      <a:solidFill>
                        <a:schemeClr val="tx1">
                          <a:lumMod val="85000"/>
                        </a:schemeClr>
                      </a:solidFill>
                      <a:prstDash val="solid"/>
                      <a:round/>
                      <a:headEnd type="none" w="med" len="med"/>
                      <a:tailEnd type="none" w="med" len="med"/>
                    </a:lnL>
                    <a:lnR w="9525" cap="flat" cmpd="sng" algn="ctr">
                      <a:solidFill>
                        <a:schemeClr val="tx1">
                          <a:lumMod val="85000"/>
                        </a:schemeClr>
                      </a:solidFill>
                      <a:prstDash val="solid"/>
                      <a:round/>
                      <a:headEnd type="none" w="med" len="med"/>
                      <a:tailEnd type="none" w="med" len="med"/>
                    </a:lnR>
                    <a:lnT w="9525" cap="flat" cmpd="sng" algn="ctr">
                      <a:solidFill>
                        <a:schemeClr val="tx1">
                          <a:lumMod val="85000"/>
                        </a:schemeClr>
                      </a:solidFill>
                      <a:prstDash val="solid"/>
                      <a:round/>
                      <a:headEnd type="none" w="med" len="med"/>
                      <a:tailEnd type="none" w="med" len="med"/>
                    </a:lnT>
                    <a:lnB w="952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75000"/>
                      </a:schemeClr>
                    </a:solidFill>
                  </a:tcPr>
                </a:tc>
                <a:tc>
                  <a:txBody>
                    <a:bodyPr/>
                    <a:lstStyle/>
                    <a:p>
                      <a:endParaRPr lang="en-IN" sz="1100" b="0" dirty="0">
                        <a:latin typeface="Arial" panose="020B0604020202020204" pitchFamily="34" charset="0"/>
                        <a:cs typeface="Arial" panose="020B0604020202020204" pitchFamily="34" charset="0"/>
                      </a:endParaRPr>
                    </a:p>
                  </a:txBody>
                  <a:tcPr>
                    <a:lnL w="9525" cap="flat" cmpd="sng" algn="ctr">
                      <a:solidFill>
                        <a:schemeClr val="tx1">
                          <a:lumMod val="85000"/>
                        </a:schemeClr>
                      </a:solidFill>
                      <a:prstDash val="solid"/>
                      <a:round/>
                      <a:headEnd type="none" w="med" len="med"/>
                      <a:tailEnd type="none" w="med" len="med"/>
                    </a:lnL>
                    <a:lnR w="9525" cap="flat" cmpd="sng" algn="ctr">
                      <a:solidFill>
                        <a:schemeClr val="tx1">
                          <a:lumMod val="85000"/>
                        </a:schemeClr>
                      </a:solidFill>
                      <a:prstDash val="solid"/>
                      <a:round/>
                      <a:headEnd type="none" w="med" len="med"/>
                      <a:tailEnd type="none" w="med" len="med"/>
                    </a:lnR>
                    <a:lnT w="9525" cap="flat" cmpd="sng" algn="ctr">
                      <a:solidFill>
                        <a:schemeClr val="tx1">
                          <a:lumMod val="85000"/>
                        </a:schemeClr>
                      </a:solidFill>
                      <a:prstDash val="solid"/>
                      <a:round/>
                      <a:headEnd type="none" w="med" len="med"/>
                      <a:tailEnd type="none" w="med" len="med"/>
                    </a:lnT>
                    <a:lnB w="952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75000"/>
                      </a:schemeClr>
                    </a:solidFill>
                  </a:tcPr>
                </a:tc>
                <a:tc>
                  <a:txBody>
                    <a:bodyPr/>
                    <a:lstStyle/>
                    <a:p>
                      <a:endParaRPr lang="en-IN" sz="1100" b="0" dirty="0">
                        <a:latin typeface="Arial" panose="020B0604020202020204" pitchFamily="34" charset="0"/>
                        <a:cs typeface="Arial" panose="020B0604020202020204" pitchFamily="34" charset="0"/>
                      </a:endParaRPr>
                    </a:p>
                  </a:txBody>
                  <a:tcPr>
                    <a:lnL w="9525" cap="flat" cmpd="sng" algn="ctr">
                      <a:solidFill>
                        <a:schemeClr val="tx1">
                          <a:lumMod val="85000"/>
                        </a:schemeClr>
                      </a:solidFill>
                      <a:prstDash val="solid"/>
                      <a:round/>
                      <a:headEnd type="none" w="med" len="med"/>
                      <a:tailEnd type="none" w="med" len="med"/>
                    </a:lnL>
                    <a:lnR w="9525" cap="flat" cmpd="sng" algn="ctr">
                      <a:solidFill>
                        <a:schemeClr val="tx1">
                          <a:lumMod val="85000"/>
                        </a:schemeClr>
                      </a:solidFill>
                      <a:prstDash val="solid"/>
                      <a:round/>
                      <a:headEnd type="none" w="med" len="med"/>
                      <a:tailEnd type="none" w="med" len="med"/>
                    </a:lnR>
                    <a:lnT w="9525" cap="flat" cmpd="sng" algn="ctr">
                      <a:solidFill>
                        <a:schemeClr val="tx1">
                          <a:lumMod val="85000"/>
                        </a:schemeClr>
                      </a:solidFill>
                      <a:prstDash val="solid"/>
                      <a:round/>
                      <a:headEnd type="none" w="med" len="med"/>
                      <a:tailEnd type="none" w="med" len="med"/>
                    </a:lnT>
                    <a:lnB w="952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75000"/>
                      </a:schemeClr>
                    </a:solidFill>
                  </a:tcPr>
                </a:tc>
                <a:tc>
                  <a:txBody>
                    <a:bodyPr/>
                    <a:lstStyle/>
                    <a:p>
                      <a:endParaRPr lang="en-IN" sz="1100" b="0" dirty="0">
                        <a:latin typeface="Arial" panose="020B0604020202020204" pitchFamily="34" charset="0"/>
                        <a:cs typeface="Arial" panose="020B0604020202020204" pitchFamily="34" charset="0"/>
                      </a:endParaRPr>
                    </a:p>
                  </a:txBody>
                  <a:tcPr>
                    <a:lnL w="9525" cap="flat" cmpd="sng" algn="ctr">
                      <a:solidFill>
                        <a:schemeClr val="tx1">
                          <a:lumMod val="85000"/>
                        </a:schemeClr>
                      </a:solidFill>
                      <a:prstDash val="solid"/>
                      <a:round/>
                      <a:headEnd type="none" w="med" len="med"/>
                      <a:tailEnd type="none" w="med" len="med"/>
                    </a:lnL>
                    <a:lnR w="9525" cap="flat" cmpd="sng" algn="ctr">
                      <a:solidFill>
                        <a:schemeClr val="tx1">
                          <a:lumMod val="85000"/>
                        </a:schemeClr>
                      </a:solidFill>
                      <a:prstDash val="solid"/>
                      <a:round/>
                      <a:headEnd type="none" w="med" len="med"/>
                      <a:tailEnd type="none" w="med" len="med"/>
                    </a:lnR>
                    <a:lnT w="9525" cap="flat" cmpd="sng" algn="ctr">
                      <a:solidFill>
                        <a:schemeClr val="tx1">
                          <a:lumMod val="85000"/>
                        </a:schemeClr>
                      </a:solidFill>
                      <a:prstDash val="solid"/>
                      <a:round/>
                      <a:headEnd type="none" w="med" len="med"/>
                      <a:tailEnd type="none" w="med" len="med"/>
                    </a:lnT>
                    <a:lnB w="952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EYInterstate Light"/>
                        </a:defRPr>
                      </a:lvl1pPr>
                      <a:lvl2pPr marL="457200" algn="l" defTabSz="914400" rtl="0" eaLnBrk="1" latinLnBrk="0" hangingPunct="1">
                        <a:defRPr sz="1800" kern="1200">
                          <a:solidFill>
                            <a:schemeClr val="dk1"/>
                          </a:solidFill>
                          <a:latin typeface="EYInterstate Light"/>
                        </a:defRPr>
                      </a:lvl2pPr>
                      <a:lvl3pPr marL="914400" algn="l" defTabSz="914400" rtl="0" eaLnBrk="1" latinLnBrk="0" hangingPunct="1">
                        <a:defRPr sz="1800" kern="1200">
                          <a:solidFill>
                            <a:schemeClr val="dk1"/>
                          </a:solidFill>
                          <a:latin typeface="EYInterstate Light"/>
                        </a:defRPr>
                      </a:lvl3pPr>
                      <a:lvl4pPr marL="1371600" algn="l" defTabSz="914400" rtl="0" eaLnBrk="1" latinLnBrk="0" hangingPunct="1">
                        <a:defRPr sz="1800" kern="1200">
                          <a:solidFill>
                            <a:schemeClr val="dk1"/>
                          </a:solidFill>
                          <a:latin typeface="EYInterstate Light"/>
                        </a:defRPr>
                      </a:lvl4pPr>
                      <a:lvl5pPr marL="1828800" algn="l" defTabSz="914400" rtl="0" eaLnBrk="1" latinLnBrk="0" hangingPunct="1">
                        <a:defRPr sz="1800" kern="1200">
                          <a:solidFill>
                            <a:schemeClr val="dk1"/>
                          </a:solidFill>
                          <a:latin typeface="EYInterstate Light"/>
                        </a:defRPr>
                      </a:lvl5pPr>
                      <a:lvl6pPr marL="2286000" algn="l" defTabSz="914400" rtl="0" eaLnBrk="1" latinLnBrk="0" hangingPunct="1">
                        <a:defRPr sz="1800" kern="1200">
                          <a:solidFill>
                            <a:schemeClr val="dk1"/>
                          </a:solidFill>
                          <a:latin typeface="EYInterstate Light"/>
                        </a:defRPr>
                      </a:lvl6pPr>
                      <a:lvl7pPr marL="2743200" algn="l" defTabSz="914400" rtl="0" eaLnBrk="1" latinLnBrk="0" hangingPunct="1">
                        <a:defRPr sz="1800" kern="1200">
                          <a:solidFill>
                            <a:schemeClr val="dk1"/>
                          </a:solidFill>
                          <a:latin typeface="EYInterstate Light"/>
                        </a:defRPr>
                      </a:lvl7pPr>
                      <a:lvl8pPr marL="3200400" algn="l" defTabSz="914400" rtl="0" eaLnBrk="1" latinLnBrk="0" hangingPunct="1">
                        <a:defRPr sz="1800" kern="1200">
                          <a:solidFill>
                            <a:schemeClr val="dk1"/>
                          </a:solidFill>
                          <a:latin typeface="EYInterstate Light"/>
                        </a:defRPr>
                      </a:lvl8pPr>
                      <a:lvl9pPr marL="3657600" algn="l" defTabSz="914400" rtl="0" eaLnBrk="1" latinLnBrk="0" hangingPunct="1">
                        <a:defRPr sz="1800" kern="1200">
                          <a:solidFill>
                            <a:schemeClr val="dk1"/>
                          </a:solidFill>
                          <a:latin typeface="EYInterstate Light"/>
                        </a:defRPr>
                      </a:lvl9pPr>
                    </a:lstStyle>
                    <a:p>
                      <a:endParaRPr lang="en-IN" sz="1100" b="0" dirty="0">
                        <a:latin typeface="Arial" panose="020B0604020202020204" pitchFamily="34" charset="0"/>
                        <a:cs typeface="Arial" panose="020B0604020202020204" pitchFamily="34" charset="0"/>
                      </a:endParaRPr>
                    </a:p>
                  </a:txBody>
                  <a:tcPr>
                    <a:lnL w="9525" cap="flat" cmpd="sng" algn="ctr">
                      <a:solidFill>
                        <a:schemeClr val="tx1">
                          <a:lumMod val="85000"/>
                        </a:schemeClr>
                      </a:solidFill>
                      <a:prstDash val="solid"/>
                      <a:round/>
                      <a:headEnd type="none" w="med" len="med"/>
                      <a:tailEnd type="none" w="med" len="med"/>
                    </a:lnL>
                    <a:lnR w="9525" cap="flat" cmpd="sng" algn="ctr">
                      <a:solidFill>
                        <a:schemeClr val="tx1">
                          <a:lumMod val="85000"/>
                        </a:schemeClr>
                      </a:solidFill>
                      <a:prstDash val="solid"/>
                      <a:round/>
                      <a:headEnd type="none" w="med" len="med"/>
                      <a:tailEnd type="none" w="med" len="med"/>
                    </a:lnR>
                    <a:lnT w="9525" cap="flat" cmpd="sng" algn="ctr">
                      <a:solidFill>
                        <a:schemeClr val="tx1">
                          <a:lumMod val="85000"/>
                        </a:schemeClr>
                      </a:solidFill>
                      <a:prstDash val="solid"/>
                      <a:round/>
                      <a:headEnd type="none" w="med" len="med"/>
                      <a:tailEnd type="none" w="med" len="med"/>
                    </a:lnT>
                    <a:lnB w="952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IN" sz="1100" b="0" dirty="0">
                        <a:latin typeface="Arial" panose="020B0604020202020204" pitchFamily="34" charset="0"/>
                        <a:cs typeface="Arial" panose="020B0604020202020204" pitchFamily="34" charset="0"/>
                      </a:endParaRPr>
                    </a:p>
                  </a:txBody>
                  <a:tcPr>
                    <a:lnL w="9525" cap="flat" cmpd="sng" algn="ctr">
                      <a:solidFill>
                        <a:schemeClr val="tx1">
                          <a:lumMod val="85000"/>
                        </a:schemeClr>
                      </a:solidFill>
                      <a:prstDash val="solid"/>
                      <a:round/>
                      <a:headEnd type="none" w="med" len="med"/>
                      <a:tailEnd type="none" w="med" len="med"/>
                    </a:lnL>
                    <a:lnR w="9525" cap="flat" cmpd="sng" algn="ctr">
                      <a:solidFill>
                        <a:schemeClr val="tx1">
                          <a:lumMod val="85000"/>
                        </a:schemeClr>
                      </a:solidFill>
                      <a:prstDash val="solid"/>
                      <a:round/>
                      <a:headEnd type="none" w="med" len="med"/>
                      <a:tailEnd type="none" w="med" len="med"/>
                    </a:lnR>
                    <a:lnT w="9525" cap="flat" cmpd="sng" algn="ctr">
                      <a:solidFill>
                        <a:schemeClr val="tx1">
                          <a:lumMod val="85000"/>
                        </a:schemeClr>
                      </a:solidFill>
                      <a:prstDash val="solid"/>
                      <a:round/>
                      <a:headEnd type="none" w="med" len="med"/>
                      <a:tailEnd type="none" w="med" len="med"/>
                    </a:lnT>
                    <a:lnB w="952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IN" sz="1100" b="0" dirty="0">
                        <a:latin typeface="Arial" panose="020B0604020202020204" pitchFamily="34" charset="0"/>
                        <a:cs typeface="Arial" panose="020B0604020202020204" pitchFamily="34" charset="0"/>
                      </a:endParaRPr>
                    </a:p>
                  </a:txBody>
                  <a:tcPr>
                    <a:lnL w="9525" cap="flat" cmpd="sng" algn="ctr">
                      <a:solidFill>
                        <a:schemeClr val="tx1">
                          <a:lumMod val="85000"/>
                        </a:schemeClr>
                      </a:solidFill>
                      <a:prstDash val="solid"/>
                      <a:round/>
                      <a:headEnd type="none" w="med" len="med"/>
                      <a:tailEnd type="none" w="med" len="med"/>
                    </a:lnL>
                    <a:lnR w="9525" cap="flat" cmpd="sng" algn="ctr">
                      <a:solidFill>
                        <a:schemeClr val="tx1">
                          <a:lumMod val="85000"/>
                        </a:schemeClr>
                      </a:solidFill>
                      <a:prstDash val="solid"/>
                      <a:round/>
                      <a:headEnd type="none" w="med" len="med"/>
                      <a:tailEnd type="none" w="med" len="med"/>
                    </a:lnR>
                    <a:lnT w="9525" cap="flat" cmpd="sng" algn="ctr">
                      <a:solidFill>
                        <a:schemeClr val="tx1">
                          <a:lumMod val="85000"/>
                        </a:schemeClr>
                      </a:solidFill>
                      <a:prstDash val="solid"/>
                      <a:round/>
                      <a:headEnd type="none" w="med" len="med"/>
                      <a:tailEnd type="none" w="med" len="med"/>
                    </a:lnT>
                    <a:lnB w="952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IN" sz="1100" b="0" dirty="0">
                        <a:latin typeface="Arial" panose="020B0604020202020204" pitchFamily="34" charset="0"/>
                        <a:cs typeface="Arial" panose="020B0604020202020204" pitchFamily="34" charset="0"/>
                      </a:endParaRPr>
                    </a:p>
                  </a:txBody>
                  <a:tcPr>
                    <a:lnL w="9525" cap="flat" cmpd="sng" algn="ctr">
                      <a:solidFill>
                        <a:schemeClr val="tx1">
                          <a:lumMod val="85000"/>
                        </a:schemeClr>
                      </a:solidFill>
                      <a:prstDash val="solid"/>
                      <a:round/>
                      <a:headEnd type="none" w="med" len="med"/>
                      <a:tailEnd type="none" w="med" len="med"/>
                    </a:lnL>
                    <a:lnR w="9525" cap="flat" cmpd="sng" algn="ctr">
                      <a:solidFill>
                        <a:schemeClr val="tx1">
                          <a:lumMod val="85000"/>
                        </a:schemeClr>
                      </a:solidFill>
                      <a:prstDash val="solid"/>
                      <a:round/>
                      <a:headEnd type="none" w="med" len="med"/>
                      <a:tailEnd type="none" w="med" len="med"/>
                    </a:lnR>
                    <a:lnT w="9525" cap="flat" cmpd="sng" algn="ctr">
                      <a:solidFill>
                        <a:schemeClr val="tx1">
                          <a:lumMod val="85000"/>
                        </a:schemeClr>
                      </a:solidFill>
                      <a:prstDash val="solid"/>
                      <a:round/>
                      <a:headEnd type="none" w="med" len="med"/>
                      <a:tailEnd type="none" w="med" len="med"/>
                    </a:lnT>
                    <a:lnB w="952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EYInterstate Light"/>
                        </a:defRPr>
                      </a:lvl1pPr>
                      <a:lvl2pPr marL="457200" algn="l" defTabSz="914400" rtl="0" eaLnBrk="1" latinLnBrk="0" hangingPunct="1">
                        <a:defRPr sz="1800" kern="1200">
                          <a:solidFill>
                            <a:schemeClr val="dk1"/>
                          </a:solidFill>
                          <a:latin typeface="EYInterstate Light"/>
                        </a:defRPr>
                      </a:lvl2pPr>
                      <a:lvl3pPr marL="914400" algn="l" defTabSz="914400" rtl="0" eaLnBrk="1" latinLnBrk="0" hangingPunct="1">
                        <a:defRPr sz="1800" kern="1200">
                          <a:solidFill>
                            <a:schemeClr val="dk1"/>
                          </a:solidFill>
                          <a:latin typeface="EYInterstate Light"/>
                        </a:defRPr>
                      </a:lvl3pPr>
                      <a:lvl4pPr marL="1371600" algn="l" defTabSz="914400" rtl="0" eaLnBrk="1" latinLnBrk="0" hangingPunct="1">
                        <a:defRPr sz="1800" kern="1200">
                          <a:solidFill>
                            <a:schemeClr val="dk1"/>
                          </a:solidFill>
                          <a:latin typeface="EYInterstate Light"/>
                        </a:defRPr>
                      </a:lvl4pPr>
                      <a:lvl5pPr marL="1828800" algn="l" defTabSz="914400" rtl="0" eaLnBrk="1" latinLnBrk="0" hangingPunct="1">
                        <a:defRPr sz="1800" kern="1200">
                          <a:solidFill>
                            <a:schemeClr val="dk1"/>
                          </a:solidFill>
                          <a:latin typeface="EYInterstate Light"/>
                        </a:defRPr>
                      </a:lvl5pPr>
                      <a:lvl6pPr marL="2286000" algn="l" defTabSz="914400" rtl="0" eaLnBrk="1" latinLnBrk="0" hangingPunct="1">
                        <a:defRPr sz="1800" kern="1200">
                          <a:solidFill>
                            <a:schemeClr val="dk1"/>
                          </a:solidFill>
                          <a:latin typeface="EYInterstate Light"/>
                        </a:defRPr>
                      </a:lvl6pPr>
                      <a:lvl7pPr marL="2743200" algn="l" defTabSz="914400" rtl="0" eaLnBrk="1" latinLnBrk="0" hangingPunct="1">
                        <a:defRPr sz="1800" kern="1200">
                          <a:solidFill>
                            <a:schemeClr val="dk1"/>
                          </a:solidFill>
                          <a:latin typeface="EYInterstate Light"/>
                        </a:defRPr>
                      </a:lvl7pPr>
                      <a:lvl8pPr marL="3200400" algn="l" defTabSz="914400" rtl="0" eaLnBrk="1" latinLnBrk="0" hangingPunct="1">
                        <a:defRPr sz="1800" kern="1200">
                          <a:solidFill>
                            <a:schemeClr val="dk1"/>
                          </a:solidFill>
                          <a:latin typeface="EYInterstate Light"/>
                        </a:defRPr>
                      </a:lvl8pPr>
                      <a:lvl9pPr marL="3657600" algn="l" defTabSz="914400" rtl="0" eaLnBrk="1" latinLnBrk="0" hangingPunct="1">
                        <a:defRPr sz="1800" kern="1200">
                          <a:solidFill>
                            <a:schemeClr val="dk1"/>
                          </a:solidFill>
                          <a:latin typeface="EYInterstate Light"/>
                        </a:defRPr>
                      </a:lvl9pPr>
                    </a:lstStyle>
                    <a:p>
                      <a:endParaRPr lang="en-IN" sz="1100" b="0" dirty="0">
                        <a:latin typeface="Arial" panose="020B0604020202020204" pitchFamily="34" charset="0"/>
                        <a:cs typeface="Arial" panose="020B0604020202020204" pitchFamily="34" charset="0"/>
                      </a:endParaRPr>
                    </a:p>
                  </a:txBody>
                  <a:tcPr>
                    <a:lnL w="9525" cap="flat" cmpd="sng" algn="ctr">
                      <a:solidFill>
                        <a:schemeClr val="tx1">
                          <a:lumMod val="85000"/>
                        </a:schemeClr>
                      </a:solidFill>
                      <a:prstDash val="solid"/>
                      <a:round/>
                      <a:headEnd type="none" w="med" len="med"/>
                      <a:tailEnd type="none" w="med" len="med"/>
                    </a:lnL>
                    <a:lnR w="9525" cap="flat" cmpd="sng" algn="ctr">
                      <a:solidFill>
                        <a:schemeClr val="tx1">
                          <a:lumMod val="85000"/>
                        </a:schemeClr>
                      </a:solidFill>
                      <a:prstDash val="solid"/>
                      <a:round/>
                      <a:headEnd type="none" w="med" len="med"/>
                      <a:tailEnd type="none" w="med" len="med"/>
                    </a:lnR>
                    <a:lnT w="9525" cap="flat" cmpd="sng" algn="ctr">
                      <a:solidFill>
                        <a:schemeClr val="tx1">
                          <a:lumMod val="85000"/>
                        </a:schemeClr>
                      </a:solidFill>
                      <a:prstDash val="solid"/>
                      <a:round/>
                      <a:headEnd type="none" w="med" len="med"/>
                      <a:tailEnd type="none" w="med" len="med"/>
                    </a:lnT>
                    <a:lnB w="952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IN" sz="1100" b="0" dirty="0">
                        <a:latin typeface="Arial" panose="020B0604020202020204" pitchFamily="34" charset="0"/>
                        <a:cs typeface="Arial" panose="020B0604020202020204" pitchFamily="34" charset="0"/>
                      </a:endParaRPr>
                    </a:p>
                  </a:txBody>
                  <a:tcPr>
                    <a:lnL w="9525" cap="flat" cmpd="sng" algn="ctr">
                      <a:solidFill>
                        <a:schemeClr val="tx1">
                          <a:lumMod val="85000"/>
                        </a:schemeClr>
                      </a:solidFill>
                      <a:prstDash val="solid"/>
                      <a:round/>
                      <a:headEnd type="none" w="med" len="med"/>
                      <a:tailEnd type="none" w="med" len="med"/>
                    </a:lnL>
                    <a:lnR w="9525" cap="flat" cmpd="sng" algn="ctr">
                      <a:solidFill>
                        <a:schemeClr val="tx1">
                          <a:lumMod val="85000"/>
                        </a:schemeClr>
                      </a:solidFill>
                      <a:prstDash val="solid"/>
                      <a:round/>
                      <a:headEnd type="none" w="med" len="med"/>
                      <a:tailEnd type="none" w="med" len="med"/>
                    </a:lnR>
                    <a:lnT w="9525" cap="flat" cmpd="sng" algn="ctr">
                      <a:solidFill>
                        <a:schemeClr val="tx1">
                          <a:lumMod val="85000"/>
                        </a:schemeClr>
                      </a:solidFill>
                      <a:prstDash val="solid"/>
                      <a:round/>
                      <a:headEnd type="none" w="med" len="med"/>
                      <a:tailEnd type="none" w="med" len="med"/>
                    </a:lnT>
                    <a:lnB w="952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EYInterstate Light"/>
                        </a:defRPr>
                      </a:lvl1pPr>
                      <a:lvl2pPr marL="457200" algn="l" defTabSz="914400" rtl="0" eaLnBrk="1" latinLnBrk="0" hangingPunct="1">
                        <a:defRPr sz="1800" kern="1200">
                          <a:solidFill>
                            <a:schemeClr val="dk1"/>
                          </a:solidFill>
                          <a:latin typeface="EYInterstate Light"/>
                        </a:defRPr>
                      </a:lvl2pPr>
                      <a:lvl3pPr marL="914400" algn="l" defTabSz="914400" rtl="0" eaLnBrk="1" latinLnBrk="0" hangingPunct="1">
                        <a:defRPr sz="1800" kern="1200">
                          <a:solidFill>
                            <a:schemeClr val="dk1"/>
                          </a:solidFill>
                          <a:latin typeface="EYInterstate Light"/>
                        </a:defRPr>
                      </a:lvl3pPr>
                      <a:lvl4pPr marL="1371600" algn="l" defTabSz="914400" rtl="0" eaLnBrk="1" latinLnBrk="0" hangingPunct="1">
                        <a:defRPr sz="1800" kern="1200">
                          <a:solidFill>
                            <a:schemeClr val="dk1"/>
                          </a:solidFill>
                          <a:latin typeface="EYInterstate Light"/>
                        </a:defRPr>
                      </a:lvl4pPr>
                      <a:lvl5pPr marL="1828800" algn="l" defTabSz="914400" rtl="0" eaLnBrk="1" latinLnBrk="0" hangingPunct="1">
                        <a:defRPr sz="1800" kern="1200">
                          <a:solidFill>
                            <a:schemeClr val="dk1"/>
                          </a:solidFill>
                          <a:latin typeface="EYInterstate Light"/>
                        </a:defRPr>
                      </a:lvl5pPr>
                      <a:lvl6pPr marL="2286000" algn="l" defTabSz="914400" rtl="0" eaLnBrk="1" latinLnBrk="0" hangingPunct="1">
                        <a:defRPr sz="1800" kern="1200">
                          <a:solidFill>
                            <a:schemeClr val="dk1"/>
                          </a:solidFill>
                          <a:latin typeface="EYInterstate Light"/>
                        </a:defRPr>
                      </a:lvl6pPr>
                      <a:lvl7pPr marL="2743200" algn="l" defTabSz="914400" rtl="0" eaLnBrk="1" latinLnBrk="0" hangingPunct="1">
                        <a:defRPr sz="1800" kern="1200">
                          <a:solidFill>
                            <a:schemeClr val="dk1"/>
                          </a:solidFill>
                          <a:latin typeface="EYInterstate Light"/>
                        </a:defRPr>
                      </a:lvl7pPr>
                      <a:lvl8pPr marL="3200400" algn="l" defTabSz="914400" rtl="0" eaLnBrk="1" latinLnBrk="0" hangingPunct="1">
                        <a:defRPr sz="1800" kern="1200">
                          <a:solidFill>
                            <a:schemeClr val="dk1"/>
                          </a:solidFill>
                          <a:latin typeface="EYInterstate Light"/>
                        </a:defRPr>
                      </a:lvl8pPr>
                      <a:lvl9pPr marL="3657600" algn="l" defTabSz="914400" rtl="0" eaLnBrk="1" latinLnBrk="0" hangingPunct="1">
                        <a:defRPr sz="1800" kern="1200">
                          <a:solidFill>
                            <a:schemeClr val="dk1"/>
                          </a:solidFill>
                          <a:latin typeface="EYInterstate Light"/>
                        </a:defRPr>
                      </a:lvl9pPr>
                    </a:lstStyle>
                    <a:p>
                      <a:endParaRPr lang="en-IN" sz="1100" b="0" dirty="0">
                        <a:latin typeface="Arial" panose="020B0604020202020204" pitchFamily="34" charset="0"/>
                        <a:cs typeface="Arial" panose="020B0604020202020204" pitchFamily="34" charset="0"/>
                      </a:endParaRPr>
                    </a:p>
                  </a:txBody>
                  <a:tcPr>
                    <a:lnL w="9525" cap="flat" cmpd="sng" algn="ctr">
                      <a:solidFill>
                        <a:schemeClr val="tx1">
                          <a:lumMod val="85000"/>
                        </a:schemeClr>
                      </a:solidFill>
                      <a:prstDash val="solid"/>
                      <a:round/>
                      <a:headEnd type="none" w="med" len="med"/>
                      <a:tailEnd type="none" w="med" len="med"/>
                    </a:lnL>
                    <a:lnR w="9525" cap="flat" cmpd="sng" algn="ctr">
                      <a:solidFill>
                        <a:schemeClr val="tx1">
                          <a:lumMod val="85000"/>
                        </a:schemeClr>
                      </a:solidFill>
                      <a:prstDash val="solid"/>
                      <a:round/>
                      <a:headEnd type="none" w="med" len="med"/>
                      <a:tailEnd type="none" w="med" len="med"/>
                    </a:lnR>
                    <a:lnT w="9525" cap="flat" cmpd="sng" algn="ctr">
                      <a:solidFill>
                        <a:schemeClr val="tx1">
                          <a:lumMod val="85000"/>
                        </a:schemeClr>
                      </a:solidFill>
                      <a:prstDash val="solid"/>
                      <a:round/>
                      <a:headEnd type="none" w="med" len="med"/>
                      <a:tailEnd type="none" w="med" len="med"/>
                    </a:lnT>
                    <a:lnB w="952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IN" sz="1100" b="0" dirty="0">
                        <a:latin typeface="Arial" panose="020B0604020202020204" pitchFamily="34" charset="0"/>
                        <a:cs typeface="Arial" panose="020B0604020202020204" pitchFamily="34" charset="0"/>
                      </a:endParaRPr>
                    </a:p>
                  </a:txBody>
                  <a:tcPr>
                    <a:lnL w="9525" cap="flat" cmpd="sng" algn="ctr">
                      <a:solidFill>
                        <a:schemeClr val="tx1">
                          <a:lumMod val="85000"/>
                        </a:schemeClr>
                      </a:solidFill>
                      <a:prstDash val="solid"/>
                      <a:round/>
                      <a:headEnd type="none" w="med" len="med"/>
                      <a:tailEnd type="none" w="med" len="med"/>
                    </a:lnL>
                    <a:lnR w="9525" cap="flat" cmpd="sng" algn="ctr">
                      <a:solidFill>
                        <a:schemeClr val="tx1">
                          <a:lumMod val="85000"/>
                        </a:schemeClr>
                      </a:solidFill>
                      <a:prstDash val="solid"/>
                      <a:round/>
                      <a:headEnd type="none" w="med" len="med"/>
                      <a:tailEnd type="none" w="med" len="med"/>
                    </a:lnR>
                    <a:lnT w="9525" cap="flat" cmpd="sng" algn="ctr">
                      <a:solidFill>
                        <a:schemeClr val="tx1">
                          <a:lumMod val="85000"/>
                        </a:schemeClr>
                      </a:solidFill>
                      <a:prstDash val="solid"/>
                      <a:round/>
                      <a:headEnd type="none" w="med" len="med"/>
                      <a:tailEnd type="none" w="med" len="med"/>
                    </a:lnT>
                    <a:lnB w="952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EYInterstate Light"/>
                        </a:defRPr>
                      </a:lvl1pPr>
                      <a:lvl2pPr marL="457200" algn="l" defTabSz="914400" rtl="0" eaLnBrk="1" latinLnBrk="0" hangingPunct="1">
                        <a:defRPr sz="1800" kern="1200">
                          <a:solidFill>
                            <a:schemeClr val="dk1"/>
                          </a:solidFill>
                          <a:latin typeface="EYInterstate Light"/>
                        </a:defRPr>
                      </a:lvl2pPr>
                      <a:lvl3pPr marL="914400" algn="l" defTabSz="914400" rtl="0" eaLnBrk="1" latinLnBrk="0" hangingPunct="1">
                        <a:defRPr sz="1800" kern="1200">
                          <a:solidFill>
                            <a:schemeClr val="dk1"/>
                          </a:solidFill>
                          <a:latin typeface="EYInterstate Light"/>
                        </a:defRPr>
                      </a:lvl3pPr>
                      <a:lvl4pPr marL="1371600" algn="l" defTabSz="914400" rtl="0" eaLnBrk="1" latinLnBrk="0" hangingPunct="1">
                        <a:defRPr sz="1800" kern="1200">
                          <a:solidFill>
                            <a:schemeClr val="dk1"/>
                          </a:solidFill>
                          <a:latin typeface="EYInterstate Light"/>
                        </a:defRPr>
                      </a:lvl4pPr>
                      <a:lvl5pPr marL="1828800" algn="l" defTabSz="914400" rtl="0" eaLnBrk="1" latinLnBrk="0" hangingPunct="1">
                        <a:defRPr sz="1800" kern="1200">
                          <a:solidFill>
                            <a:schemeClr val="dk1"/>
                          </a:solidFill>
                          <a:latin typeface="EYInterstate Light"/>
                        </a:defRPr>
                      </a:lvl5pPr>
                      <a:lvl6pPr marL="2286000" algn="l" defTabSz="914400" rtl="0" eaLnBrk="1" latinLnBrk="0" hangingPunct="1">
                        <a:defRPr sz="1800" kern="1200">
                          <a:solidFill>
                            <a:schemeClr val="dk1"/>
                          </a:solidFill>
                          <a:latin typeface="EYInterstate Light"/>
                        </a:defRPr>
                      </a:lvl6pPr>
                      <a:lvl7pPr marL="2743200" algn="l" defTabSz="914400" rtl="0" eaLnBrk="1" latinLnBrk="0" hangingPunct="1">
                        <a:defRPr sz="1800" kern="1200">
                          <a:solidFill>
                            <a:schemeClr val="dk1"/>
                          </a:solidFill>
                          <a:latin typeface="EYInterstate Light"/>
                        </a:defRPr>
                      </a:lvl7pPr>
                      <a:lvl8pPr marL="3200400" algn="l" defTabSz="914400" rtl="0" eaLnBrk="1" latinLnBrk="0" hangingPunct="1">
                        <a:defRPr sz="1800" kern="1200">
                          <a:solidFill>
                            <a:schemeClr val="dk1"/>
                          </a:solidFill>
                          <a:latin typeface="EYInterstate Light"/>
                        </a:defRPr>
                      </a:lvl8pPr>
                      <a:lvl9pPr marL="3657600" algn="l" defTabSz="914400" rtl="0" eaLnBrk="1" latinLnBrk="0" hangingPunct="1">
                        <a:defRPr sz="1800" kern="1200">
                          <a:solidFill>
                            <a:schemeClr val="dk1"/>
                          </a:solidFill>
                          <a:latin typeface="EYInterstate Light"/>
                        </a:defRPr>
                      </a:lvl9pPr>
                    </a:lstStyle>
                    <a:p>
                      <a:endParaRPr lang="en-IN" sz="1100" b="0" dirty="0">
                        <a:latin typeface="Arial" panose="020B0604020202020204" pitchFamily="34" charset="0"/>
                        <a:cs typeface="Arial" panose="020B0604020202020204" pitchFamily="34" charset="0"/>
                      </a:endParaRPr>
                    </a:p>
                  </a:txBody>
                  <a:tcPr>
                    <a:lnL w="9525" cap="flat" cmpd="sng" algn="ctr">
                      <a:solidFill>
                        <a:schemeClr val="tx1">
                          <a:lumMod val="85000"/>
                        </a:schemeClr>
                      </a:solidFill>
                      <a:prstDash val="solid"/>
                      <a:round/>
                      <a:headEnd type="none" w="med" len="med"/>
                      <a:tailEnd type="none" w="med" len="med"/>
                    </a:lnL>
                    <a:lnR w="9525" cap="flat" cmpd="sng" algn="ctr">
                      <a:solidFill>
                        <a:schemeClr val="tx1">
                          <a:lumMod val="85000"/>
                        </a:schemeClr>
                      </a:solidFill>
                      <a:prstDash val="solid"/>
                      <a:round/>
                      <a:headEnd type="none" w="med" len="med"/>
                      <a:tailEnd type="none" w="med" len="med"/>
                    </a:lnR>
                    <a:lnT w="9525" cap="flat" cmpd="sng" algn="ctr">
                      <a:solidFill>
                        <a:schemeClr val="tx1">
                          <a:lumMod val="85000"/>
                        </a:schemeClr>
                      </a:solidFill>
                      <a:prstDash val="solid"/>
                      <a:round/>
                      <a:headEnd type="none" w="med" len="med"/>
                      <a:tailEnd type="none" w="med" len="med"/>
                    </a:lnT>
                    <a:lnB w="952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IN" sz="1100" b="0" dirty="0">
                        <a:latin typeface="Arial" panose="020B0604020202020204" pitchFamily="34" charset="0"/>
                        <a:cs typeface="Arial" panose="020B0604020202020204" pitchFamily="34" charset="0"/>
                      </a:endParaRPr>
                    </a:p>
                  </a:txBody>
                  <a:tcPr>
                    <a:lnL w="9525" cap="flat" cmpd="sng" algn="ctr">
                      <a:solidFill>
                        <a:schemeClr val="tx1">
                          <a:lumMod val="85000"/>
                        </a:schemeClr>
                      </a:solidFill>
                      <a:prstDash val="solid"/>
                      <a:round/>
                      <a:headEnd type="none" w="med" len="med"/>
                      <a:tailEnd type="none" w="med" len="med"/>
                    </a:lnL>
                    <a:lnR w="9525" cap="flat" cmpd="sng" algn="ctr">
                      <a:solidFill>
                        <a:schemeClr val="tx1">
                          <a:lumMod val="85000"/>
                        </a:schemeClr>
                      </a:solidFill>
                      <a:prstDash val="solid"/>
                      <a:round/>
                      <a:headEnd type="none" w="med" len="med"/>
                      <a:tailEnd type="none" w="med" len="med"/>
                    </a:lnR>
                    <a:lnT w="9525" cap="flat" cmpd="sng" algn="ctr">
                      <a:solidFill>
                        <a:schemeClr val="tx1">
                          <a:lumMod val="85000"/>
                        </a:schemeClr>
                      </a:solidFill>
                      <a:prstDash val="solid"/>
                      <a:round/>
                      <a:headEnd type="none" w="med" len="med"/>
                      <a:tailEnd type="none" w="med" len="med"/>
                    </a:lnT>
                    <a:lnB w="952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EYInterstate Light"/>
                        </a:defRPr>
                      </a:lvl1pPr>
                      <a:lvl2pPr marL="457200" algn="l" defTabSz="914400" rtl="0" eaLnBrk="1" latinLnBrk="0" hangingPunct="1">
                        <a:defRPr sz="1800" kern="1200">
                          <a:solidFill>
                            <a:schemeClr val="dk1"/>
                          </a:solidFill>
                          <a:latin typeface="EYInterstate Light"/>
                        </a:defRPr>
                      </a:lvl2pPr>
                      <a:lvl3pPr marL="914400" algn="l" defTabSz="914400" rtl="0" eaLnBrk="1" latinLnBrk="0" hangingPunct="1">
                        <a:defRPr sz="1800" kern="1200">
                          <a:solidFill>
                            <a:schemeClr val="dk1"/>
                          </a:solidFill>
                          <a:latin typeface="EYInterstate Light"/>
                        </a:defRPr>
                      </a:lvl3pPr>
                      <a:lvl4pPr marL="1371600" algn="l" defTabSz="914400" rtl="0" eaLnBrk="1" latinLnBrk="0" hangingPunct="1">
                        <a:defRPr sz="1800" kern="1200">
                          <a:solidFill>
                            <a:schemeClr val="dk1"/>
                          </a:solidFill>
                          <a:latin typeface="EYInterstate Light"/>
                        </a:defRPr>
                      </a:lvl4pPr>
                      <a:lvl5pPr marL="1828800" algn="l" defTabSz="914400" rtl="0" eaLnBrk="1" latinLnBrk="0" hangingPunct="1">
                        <a:defRPr sz="1800" kern="1200">
                          <a:solidFill>
                            <a:schemeClr val="dk1"/>
                          </a:solidFill>
                          <a:latin typeface="EYInterstate Light"/>
                        </a:defRPr>
                      </a:lvl5pPr>
                      <a:lvl6pPr marL="2286000" algn="l" defTabSz="914400" rtl="0" eaLnBrk="1" latinLnBrk="0" hangingPunct="1">
                        <a:defRPr sz="1800" kern="1200">
                          <a:solidFill>
                            <a:schemeClr val="dk1"/>
                          </a:solidFill>
                          <a:latin typeface="EYInterstate Light"/>
                        </a:defRPr>
                      </a:lvl6pPr>
                      <a:lvl7pPr marL="2743200" algn="l" defTabSz="914400" rtl="0" eaLnBrk="1" latinLnBrk="0" hangingPunct="1">
                        <a:defRPr sz="1800" kern="1200">
                          <a:solidFill>
                            <a:schemeClr val="dk1"/>
                          </a:solidFill>
                          <a:latin typeface="EYInterstate Light"/>
                        </a:defRPr>
                      </a:lvl7pPr>
                      <a:lvl8pPr marL="3200400" algn="l" defTabSz="914400" rtl="0" eaLnBrk="1" latinLnBrk="0" hangingPunct="1">
                        <a:defRPr sz="1800" kern="1200">
                          <a:solidFill>
                            <a:schemeClr val="dk1"/>
                          </a:solidFill>
                          <a:latin typeface="EYInterstate Light"/>
                        </a:defRPr>
                      </a:lvl8pPr>
                      <a:lvl9pPr marL="3657600" algn="l" defTabSz="914400" rtl="0" eaLnBrk="1" latinLnBrk="0" hangingPunct="1">
                        <a:defRPr sz="1800" kern="1200">
                          <a:solidFill>
                            <a:schemeClr val="dk1"/>
                          </a:solidFill>
                          <a:latin typeface="EYInterstate Light"/>
                        </a:defRPr>
                      </a:lvl9pPr>
                    </a:lstStyle>
                    <a:p>
                      <a:endParaRPr lang="en-IN" sz="1100" b="0" dirty="0">
                        <a:latin typeface="Arial" panose="020B0604020202020204" pitchFamily="34" charset="0"/>
                        <a:cs typeface="Arial" panose="020B0604020202020204" pitchFamily="34" charset="0"/>
                      </a:endParaRPr>
                    </a:p>
                  </a:txBody>
                  <a:tcPr>
                    <a:lnL w="9525" cap="flat" cmpd="sng" algn="ctr">
                      <a:solidFill>
                        <a:schemeClr val="tx1">
                          <a:lumMod val="85000"/>
                        </a:schemeClr>
                      </a:solidFill>
                      <a:prstDash val="solid"/>
                      <a:round/>
                      <a:headEnd type="none" w="med" len="med"/>
                      <a:tailEnd type="none" w="med" len="med"/>
                    </a:lnL>
                    <a:lnR w="9525" cap="flat" cmpd="sng" algn="ctr">
                      <a:solidFill>
                        <a:schemeClr val="tx1">
                          <a:lumMod val="85000"/>
                        </a:schemeClr>
                      </a:solidFill>
                      <a:prstDash val="solid"/>
                      <a:round/>
                      <a:headEnd type="none" w="med" len="med"/>
                      <a:tailEnd type="none" w="med" len="med"/>
                    </a:lnR>
                    <a:lnT w="9525" cap="flat" cmpd="sng" algn="ctr">
                      <a:solidFill>
                        <a:schemeClr val="tx1">
                          <a:lumMod val="85000"/>
                        </a:schemeClr>
                      </a:solidFill>
                      <a:prstDash val="solid"/>
                      <a:round/>
                      <a:headEnd type="none" w="med" len="med"/>
                      <a:tailEnd type="none" w="med" len="med"/>
                    </a:lnT>
                    <a:lnB w="952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IN" sz="1100" b="0" dirty="0">
                        <a:latin typeface="Arial" panose="020B0604020202020204" pitchFamily="34" charset="0"/>
                        <a:cs typeface="Arial" panose="020B0604020202020204" pitchFamily="34" charset="0"/>
                      </a:endParaRPr>
                    </a:p>
                  </a:txBody>
                  <a:tcPr>
                    <a:lnL w="9525" cap="flat" cmpd="sng" algn="ctr">
                      <a:solidFill>
                        <a:schemeClr val="tx1">
                          <a:lumMod val="85000"/>
                        </a:schemeClr>
                      </a:solidFill>
                      <a:prstDash val="solid"/>
                      <a:round/>
                      <a:headEnd type="none" w="med" len="med"/>
                      <a:tailEnd type="none" w="med" len="med"/>
                    </a:lnL>
                    <a:lnR w="12700" cmpd="sng">
                      <a:noFill/>
                    </a:lnR>
                    <a:lnT w="9525" cap="flat" cmpd="sng" algn="ctr">
                      <a:solidFill>
                        <a:schemeClr val="tx1">
                          <a:lumMod val="85000"/>
                        </a:schemeClr>
                      </a:solidFill>
                      <a:prstDash val="solid"/>
                      <a:round/>
                      <a:headEnd type="none" w="med" len="med"/>
                      <a:tailEnd type="none" w="med" len="med"/>
                    </a:lnT>
                    <a:lnB w="952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75776073"/>
                  </a:ext>
                </a:extLst>
              </a:tr>
              <a:tr h="576361">
                <a:tc>
                  <a:txBody>
                    <a:bodyPr/>
                    <a:lstStyle/>
                    <a:p>
                      <a:r>
                        <a:rPr lang="en-IN" sz="1100" b="0" dirty="0">
                          <a:solidFill>
                            <a:schemeClr val="bg2"/>
                          </a:solidFill>
                          <a:latin typeface="Arial" panose="020B0604020202020204" pitchFamily="34" charset="0"/>
                          <a:cs typeface="Arial" panose="020B0604020202020204" pitchFamily="34" charset="0"/>
                        </a:rPr>
                        <a:t>6. Final Recommendation for SA and CA</a:t>
                      </a:r>
                    </a:p>
                  </a:txBody>
                  <a:tcPr anchor="ctr">
                    <a:lnL w="12700" cmpd="sng">
                      <a:noFill/>
                    </a:lnL>
                    <a:lnR w="9525" cap="flat" cmpd="sng" algn="ctr">
                      <a:solidFill>
                        <a:schemeClr val="tx1">
                          <a:lumMod val="85000"/>
                        </a:schemeClr>
                      </a:solidFill>
                      <a:prstDash val="solid"/>
                      <a:round/>
                      <a:headEnd type="none" w="med" len="med"/>
                      <a:tailEnd type="none" w="med" len="med"/>
                    </a:lnR>
                    <a:lnT w="9525" cap="flat" cmpd="sng" algn="ctr">
                      <a:solidFill>
                        <a:schemeClr val="tx1">
                          <a:lumMod val="85000"/>
                        </a:schemeClr>
                      </a:solidFill>
                      <a:prstDash val="solid"/>
                      <a:round/>
                      <a:headEnd type="none" w="med" len="med"/>
                      <a:tailEnd type="none" w="med" len="med"/>
                    </a:lnT>
                    <a:lnB w="952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tc>
                  <a:txBody>
                    <a:bodyPr/>
                    <a:lstStyle/>
                    <a:p>
                      <a:endParaRPr lang="en-IN" sz="1100" b="0" dirty="0">
                        <a:latin typeface="Arial" panose="020B0604020202020204" pitchFamily="34" charset="0"/>
                        <a:cs typeface="Arial" panose="020B0604020202020204" pitchFamily="34" charset="0"/>
                      </a:endParaRPr>
                    </a:p>
                  </a:txBody>
                  <a:tcPr>
                    <a:lnL w="9525" cap="flat" cmpd="sng" algn="ctr">
                      <a:solidFill>
                        <a:schemeClr val="tx1">
                          <a:lumMod val="85000"/>
                        </a:schemeClr>
                      </a:solidFill>
                      <a:prstDash val="solid"/>
                      <a:round/>
                      <a:headEnd type="none" w="med" len="med"/>
                      <a:tailEnd type="none" w="med" len="med"/>
                    </a:lnL>
                    <a:lnR w="9525" cap="flat" cmpd="sng" algn="ctr">
                      <a:solidFill>
                        <a:schemeClr val="tx1">
                          <a:lumMod val="85000"/>
                        </a:schemeClr>
                      </a:solidFill>
                      <a:prstDash val="solid"/>
                      <a:round/>
                      <a:headEnd type="none" w="med" len="med"/>
                      <a:tailEnd type="none" w="med" len="med"/>
                    </a:lnR>
                    <a:lnT w="9525" cap="flat" cmpd="sng" algn="ctr">
                      <a:solidFill>
                        <a:schemeClr val="tx1">
                          <a:lumMod val="85000"/>
                        </a:schemeClr>
                      </a:solidFill>
                      <a:prstDash val="solid"/>
                      <a:round/>
                      <a:headEnd type="none" w="med" len="med"/>
                      <a:tailEnd type="none" w="med" len="med"/>
                    </a:lnT>
                    <a:lnB w="952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IN" sz="1100" b="0" dirty="0">
                        <a:latin typeface="Arial" panose="020B0604020202020204" pitchFamily="34" charset="0"/>
                        <a:cs typeface="Arial" panose="020B0604020202020204" pitchFamily="34" charset="0"/>
                      </a:endParaRPr>
                    </a:p>
                  </a:txBody>
                  <a:tcPr>
                    <a:lnL w="9525" cap="flat" cmpd="sng" algn="ctr">
                      <a:solidFill>
                        <a:schemeClr val="tx1">
                          <a:lumMod val="85000"/>
                        </a:schemeClr>
                      </a:solidFill>
                      <a:prstDash val="solid"/>
                      <a:round/>
                      <a:headEnd type="none" w="med" len="med"/>
                      <a:tailEnd type="none" w="med" len="med"/>
                    </a:lnL>
                    <a:lnR w="9525" cap="flat" cmpd="sng" algn="ctr">
                      <a:solidFill>
                        <a:schemeClr val="tx1">
                          <a:lumMod val="85000"/>
                        </a:schemeClr>
                      </a:solidFill>
                      <a:prstDash val="solid"/>
                      <a:round/>
                      <a:headEnd type="none" w="med" len="med"/>
                      <a:tailEnd type="none" w="med" len="med"/>
                    </a:lnR>
                    <a:lnT w="9525" cap="flat" cmpd="sng" algn="ctr">
                      <a:solidFill>
                        <a:schemeClr val="tx1">
                          <a:lumMod val="85000"/>
                        </a:schemeClr>
                      </a:solidFill>
                      <a:prstDash val="solid"/>
                      <a:round/>
                      <a:headEnd type="none" w="med" len="med"/>
                      <a:tailEnd type="none" w="med" len="med"/>
                    </a:lnT>
                    <a:lnB w="952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IN" sz="1100" b="0" dirty="0">
                        <a:latin typeface="Arial" panose="020B0604020202020204" pitchFamily="34" charset="0"/>
                        <a:cs typeface="Arial" panose="020B0604020202020204" pitchFamily="34" charset="0"/>
                      </a:endParaRPr>
                    </a:p>
                  </a:txBody>
                  <a:tcPr>
                    <a:lnL w="9525" cap="flat" cmpd="sng" algn="ctr">
                      <a:solidFill>
                        <a:schemeClr val="tx1">
                          <a:lumMod val="85000"/>
                        </a:schemeClr>
                      </a:solidFill>
                      <a:prstDash val="solid"/>
                      <a:round/>
                      <a:headEnd type="none" w="med" len="med"/>
                      <a:tailEnd type="none" w="med" len="med"/>
                    </a:lnL>
                    <a:lnR w="9525" cap="flat" cmpd="sng" algn="ctr">
                      <a:solidFill>
                        <a:schemeClr val="tx1">
                          <a:lumMod val="85000"/>
                        </a:schemeClr>
                      </a:solidFill>
                      <a:prstDash val="solid"/>
                      <a:round/>
                      <a:headEnd type="none" w="med" len="med"/>
                      <a:tailEnd type="none" w="med" len="med"/>
                    </a:lnR>
                    <a:lnT w="9525" cap="flat" cmpd="sng" algn="ctr">
                      <a:solidFill>
                        <a:schemeClr val="tx1">
                          <a:lumMod val="85000"/>
                        </a:schemeClr>
                      </a:solidFill>
                      <a:prstDash val="solid"/>
                      <a:round/>
                      <a:headEnd type="none" w="med" len="med"/>
                      <a:tailEnd type="none" w="med" len="med"/>
                    </a:lnT>
                    <a:lnB w="952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IN" sz="1100" b="0" dirty="0">
                        <a:latin typeface="Arial" panose="020B0604020202020204" pitchFamily="34" charset="0"/>
                        <a:cs typeface="Arial" panose="020B0604020202020204" pitchFamily="34" charset="0"/>
                      </a:endParaRPr>
                    </a:p>
                  </a:txBody>
                  <a:tcPr>
                    <a:lnL w="9525" cap="flat" cmpd="sng" algn="ctr">
                      <a:solidFill>
                        <a:schemeClr val="tx1">
                          <a:lumMod val="85000"/>
                        </a:schemeClr>
                      </a:solidFill>
                      <a:prstDash val="solid"/>
                      <a:round/>
                      <a:headEnd type="none" w="med" len="med"/>
                      <a:tailEnd type="none" w="med" len="med"/>
                    </a:lnL>
                    <a:lnR w="9525" cap="flat" cmpd="sng" algn="ctr">
                      <a:solidFill>
                        <a:schemeClr val="tx1">
                          <a:lumMod val="85000"/>
                        </a:schemeClr>
                      </a:solidFill>
                      <a:prstDash val="solid"/>
                      <a:round/>
                      <a:headEnd type="none" w="med" len="med"/>
                      <a:tailEnd type="none" w="med" len="med"/>
                    </a:lnR>
                    <a:lnT w="9525" cap="flat" cmpd="sng" algn="ctr">
                      <a:solidFill>
                        <a:schemeClr val="tx1">
                          <a:lumMod val="85000"/>
                        </a:schemeClr>
                      </a:solidFill>
                      <a:prstDash val="solid"/>
                      <a:round/>
                      <a:headEnd type="none" w="med" len="med"/>
                      <a:tailEnd type="none" w="med" len="med"/>
                    </a:lnT>
                    <a:lnB w="952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IN" sz="1100" b="0" dirty="0">
                        <a:latin typeface="Arial" panose="020B0604020202020204" pitchFamily="34" charset="0"/>
                        <a:cs typeface="Arial" panose="020B0604020202020204" pitchFamily="34" charset="0"/>
                      </a:endParaRPr>
                    </a:p>
                  </a:txBody>
                  <a:tcPr>
                    <a:lnL w="9525" cap="flat" cmpd="sng" algn="ctr">
                      <a:solidFill>
                        <a:schemeClr val="tx1">
                          <a:lumMod val="85000"/>
                        </a:schemeClr>
                      </a:solidFill>
                      <a:prstDash val="solid"/>
                      <a:round/>
                      <a:headEnd type="none" w="med" len="med"/>
                      <a:tailEnd type="none" w="med" len="med"/>
                    </a:lnL>
                    <a:lnR w="9525" cap="flat" cmpd="sng" algn="ctr">
                      <a:solidFill>
                        <a:schemeClr val="tx1">
                          <a:lumMod val="85000"/>
                        </a:schemeClr>
                      </a:solidFill>
                      <a:prstDash val="solid"/>
                      <a:round/>
                      <a:headEnd type="none" w="med" len="med"/>
                      <a:tailEnd type="none" w="med" len="med"/>
                    </a:lnR>
                    <a:lnT w="9525" cap="flat" cmpd="sng" algn="ctr">
                      <a:solidFill>
                        <a:schemeClr val="tx1">
                          <a:lumMod val="85000"/>
                        </a:schemeClr>
                      </a:solidFill>
                      <a:prstDash val="solid"/>
                      <a:round/>
                      <a:headEnd type="none" w="med" len="med"/>
                      <a:tailEnd type="none" w="med" len="med"/>
                    </a:lnT>
                    <a:lnB w="952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IN" sz="1100" b="0" dirty="0">
                        <a:latin typeface="Arial" panose="020B0604020202020204" pitchFamily="34" charset="0"/>
                        <a:cs typeface="Arial" panose="020B0604020202020204" pitchFamily="34" charset="0"/>
                      </a:endParaRPr>
                    </a:p>
                  </a:txBody>
                  <a:tcPr>
                    <a:lnL w="9525" cap="flat" cmpd="sng" algn="ctr">
                      <a:solidFill>
                        <a:schemeClr val="tx1">
                          <a:lumMod val="85000"/>
                        </a:schemeClr>
                      </a:solidFill>
                      <a:prstDash val="solid"/>
                      <a:round/>
                      <a:headEnd type="none" w="med" len="med"/>
                      <a:tailEnd type="none" w="med" len="med"/>
                    </a:lnL>
                    <a:lnR w="9525" cap="flat" cmpd="sng" algn="ctr">
                      <a:solidFill>
                        <a:schemeClr val="tx1">
                          <a:lumMod val="85000"/>
                        </a:schemeClr>
                      </a:solidFill>
                      <a:prstDash val="solid"/>
                      <a:round/>
                      <a:headEnd type="none" w="med" len="med"/>
                      <a:tailEnd type="none" w="med" len="med"/>
                    </a:lnR>
                    <a:lnT w="9525" cap="flat" cmpd="sng" algn="ctr">
                      <a:solidFill>
                        <a:schemeClr val="tx1">
                          <a:lumMod val="85000"/>
                        </a:schemeClr>
                      </a:solidFill>
                      <a:prstDash val="solid"/>
                      <a:round/>
                      <a:headEnd type="none" w="med" len="med"/>
                      <a:tailEnd type="none" w="med" len="med"/>
                    </a:lnT>
                    <a:lnB w="952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IN" sz="1100" b="0" dirty="0">
                        <a:latin typeface="Arial" panose="020B0604020202020204" pitchFamily="34" charset="0"/>
                        <a:cs typeface="Arial" panose="020B0604020202020204" pitchFamily="34" charset="0"/>
                      </a:endParaRPr>
                    </a:p>
                  </a:txBody>
                  <a:tcPr>
                    <a:lnL w="9525" cap="flat" cmpd="sng" algn="ctr">
                      <a:solidFill>
                        <a:schemeClr val="tx1">
                          <a:lumMod val="85000"/>
                        </a:schemeClr>
                      </a:solidFill>
                      <a:prstDash val="solid"/>
                      <a:round/>
                      <a:headEnd type="none" w="med" len="med"/>
                      <a:tailEnd type="none" w="med" len="med"/>
                    </a:lnL>
                    <a:lnR w="9525" cap="flat" cmpd="sng" algn="ctr">
                      <a:solidFill>
                        <a:schemeClr val="tx1">
                          <a:lumMod val="85000"/>
                        </a:schemeClr>
                      </a:solidFill>
                      <a:prstDash val="solid"/>
                      <a:round/>
                      <a:headEnd type="none" w="med" len="med"/>
                      <a:tailEnd type="none" w="med" len="med"/>
                    </a:lnR>
                    <a:lnT w="9525" cap="flat" cmpd="sng" algn="ctr">
                      <a:solidFill>
                        <a:schemeClr val="tx1">
                          <a:lumMod val="85000"/>
                        </a:schemeClr>
                      </a:solidFill>
                      <a:prstDash val="solid"/>
                      <a:round/>
                      <a:headEnd type="none" w="med" len="med"/>
                      <a:tailEnd type="none" w="med" len="med"/>
                    </a:lnT>
                    <a:lnB w="952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IN" sz="1100" b="0" dirty="0">
                        <a:latin typeface="Arial" panose="020B0604020202020204" pitchFamily="34" charset="0"/>
                        <a:cs typeface="Arial" panose="020B0604020202020204" pitchFamily="34" charset="0"/>
                      </a:endParaRPr>
                    </a:p>
                  </a:txBody>
                  <a:tcPr>
                    <a:lnL w="9525" cap="flat" cmpd="sng" algn="ctr">
                      <a:solidFill>
                        <a:schemeClr val="tx1">
                          <a:lumMod val="85000"/>
                        </a:schemeClr>
                      </a:solidFill>
                      <a:prstDash val="solid"/>
                      <a:round/>
                      <a:headEnd type="none" w="med" len="med"/>
                      <a:tailEnd type="none" w="med" len="med"/>
                    </a:lnL>
                    <a:lnR w="9525" cap="flat" cmpd="sng" algn="ctr">
                      <a:solidFill>
                        <a:schemeClr val="tx1">
                          <a:lumMod val="85000"/>
                        </a:schemeClr>
                      </a:solidFill>
                      <a:prstDash val="solid"/>
                      <a:round/>
                      <a:headEnd type="none" w="med" len="med"/>
                      <a:tailEnd type="none" w="med" len="med"/>
                    </a:lnR>
                    <a:lnT w="9525" cap="flat" cmpd="sng" algn="ctr">
                      <a:solidFill>
                        <a:schemeClr val="tx1">
                          <a:lumMod val="85000"/>
                        </a:schemeClr>
                      </a:solidFill>
                      <a:prstDash val="solid"/>
                      <a:round/>
                      <a:headEnd type="none" w="med" len="med"/>
                      <a:tailEnd type="none" w="med" len="med"/>
                    </a:lnT>
                    <a:lnB w="952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IN" sz="1100" b="0" dirty="0">
                        <a:latin typeface="Arial" panose="020B0604020202020204" pitchFamily="34" charset="0"/>
                        <a:cs typeface="Arial" panose="020B0604020202020204" pitchFamily="34" charset="0"/>
                      </a:endParaRPr>
                    </a:p>
                  </a:txBody>
                  <a:tcPr>
                    <a:lnL w="9525" cap="flat" cmpd="sng" algn="ctr">
                      <a:solidFill>
                        <a:schemeClr val="tx1">
                          <a:lumMod val="85000"/>
                        </a:schemeClr>
                      </a:solidFill>
                      <a:prstDash val="solid"/>
                      <a:round/>
                      <a:headEnd type="none" w="med" len="med"/>
                      <a:tailEnd type="none" w="med" len="med"/>
                    </a:lnL>
                    <a:lnR w="9525" cap="flat" cmpd="sng" algn="ctr">
                      <a:solidFill>
                        <a:schemeClr val="tx1">
                          <a:lumMod val="85000"/>
                        </a:schemeClr>
                      </a:solidFill>
                      <a:prstDash val="solid"/>
                      <a:round/>
                      <a:headEnd type="none" w="med" len="med"/>
                      <a:tailEnd type="none" w="med" len="med"/>
                    </a:lnR>
                    <a:lnT w="9525" cap="flat" cmpd="sng" algn="ctr">
                      <a:solidFill>
                        <a:schemeClr val="tx1">
                          <a:lumMod val="85000"/>
                        </a:schemeClr>
                      </a:solidFill>
                      <a:prstDash val="solid"/>
                      <a:round/>
                      <a:headEnd type="none" w="med" len="med"/>
                      <a:tailEnd type="none" w="med" len="med"/>
                    </a:lnT>
                    <a:lnB w="952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IN" sz="1100" b="0" dirty="0">
                        <a:latin typeface="Arial" panose="020B0604020202020204" pitchFamily="34" charset="0"/>
                        <a:cs typeface="Arial" panose="020B0604020202020204" pitchFamily="34" charset="0"/>
                      </a:endParaRPr>
                    </a:p>
                  </a:txBody>
                  <a:tcPr>
                    <a:lnL w="9525" cap="flat" cmpd="sng" algn="ctr">
                      <a:solidFill>
                        <a:schemeClr val="tx1">
                          <a:lumMod val="85000"/>
                        </a:schemeClr>
                      </a:solidFill>
                      <a:prstDash val="solid"/>
                      <a:round/>
                      <a:headEnd type="none" w="med" len="med"/>
                      <a:tailEnd type="none" w="med" len="med"/>
                    </a:lnL>
                    <a:lnR w="9525" cap="flat" cmpd="sng" algn="ctr">
                      <a:solidFill>
                        <a:schemeClr val="tx1">
                          <a:lumMod val="85000"/>
                        </a:schemeClr>
                      </a:solidFill>
                      <a:prstDash val="solid"/>
                      <a:round/>
                      <a:headEnd type="none" w="med" len="med"/>
                      <a:tailEnd type="none" w="med" len="med"/>
                    </a:lnR>
                    <a:lnT w="9525" cap="flat" cmpd="sng" algn="ctr">
                      <a:solidFill>
                        <a:schemeClr val="tx1">
                          <a:lumMod val="85000"/>
                        </a:schemeClr>
                      </a:solidFill>
                      <a:prstDash val="solid"/>
                      <a:round/>
                      <a:headEnd type="none" w="med" len="med"/>
                      <a:tailEnd type="none" w="med" len="med"/>
                    </a:lnT>
                    <a:lnB w="952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IN" sz="1100" b="0" dirty="0">
                        <a:latin typeface="Arial" panose="020B0604020202020204" pitchFamily="34" charset="0"/>
                        <a:cs typeface="Arial" panose="020B0604020202020204" pitchFamily="34" charset="0"/>
                      </a:endParaRPr>
                    </a:p>
                  </a:txBody>
                  <a:tcPr>
                    <a:lnL w="9525" cap="flat" cmpd="sng" algn="ctr">
                      <a:solidFill>
                        <a:schemeClr val="tx1">
                          <a:lumMod val="85000"/>
                        </a:schemeClr>
                      </a:solidFill>
                      <a:prstDash val="solid"/>
                      <a:round/>
                      <a:headEnd type="none" w="med" len="med"/>
                      <a:tailEnd type="none" w="med" len="med"/>
                    </a:lnL>
                    <a:lnR w="9525" cap="flat" cmpd="sng" algn="ctr">
                      <a:solidFill>
                        <a:schemeClr val="tx1">
                          <a:lumMod val="85000"/>
                        </a:schemeClr>
                      </a:solidFill>
                      <a:prstDash val="solid"/>
                      <a:round/>
                      <a:headEnd type="none" w="med" len="med"/>
                      <a:tailEnd type="none" w="med" len="med"/>
                    </a:lnR>
                    <a:lnT w="9525" cap="flat" cmpd="sng" algn="ctr">
                      <a:solidFill>
                        <a:schemeClr val="tx1">
                          <a:lumMod val="85000"/>
                        </a:schemeClr>
                      </a:solidFill>
                      <a:prstDash val="solid"/>
                      <a:round/>
                      <a:headEnd type="none" w="med" len="med"/>
                      <a:tailEnd type="none" w="med" len="med"/>
                    </a:lnT>
                    <a:lnB w="952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IN" sz="1100" b="0" dirty="0">
                        <a:latin typeface="Arial" panose="020B0604020202020204" pitchFamily="34" charset="0"/>
                        <a:cs typeface="Arial" panose="020B0604020202020204" pitchFamily="34" charset="0"/>
                      </a:endParaRPr>
                    </a:p>
                  </a:txBody>
                  <a:tcPr>
                    <a:lnL w="9525" cap="flat" cmpd="sng" algn="ctr">
                      <a:solidFill>
                        <a:schemeClr val="tx1">
                          <a:lumMod val="85000"/>
                        </a:schemeClr>
                      </a:solidFill>
                      <a:prstDash val="solid"/>
                      <a:round/>
                      <a:headEnd type="none" w="med" len="med"/>
                      <a:tailEnd type="none" w="med" len="med"/>
                    </a:lnL>
                    <a:lnR w="9525" cap="flat" cmpd="sng" algn="ctr">
                      <a:solidFill>
                        <a:schemeClr val="tx1">
                          <a:lumMod val="85000"/>
                        </a:schemeClr>
                      </a:solidFill>
                      <a:prstDash val="solid"/>
                      <a:round/>
                      <a:headEnd type="none" w="med" len="med"/>
                      <a:tailEnd type="none" w="med" len="med"/>
                    </a:lnR>
                    <a:lnT w="9525" cap="flat" cmpd="sng" algn="ctr">
                      <a:solidFill>
                        <a:schemeClr val="tx1">
                          <a:lumMod val="85000"/>
                        </a:schemeClr>
                      </a:solidFill>
                      <a:prstDash val="solid"/>
                      <a:round/>
                      <a:headEnd type="none" w="med" len="med"/>
                      <a:tailEnd type="none" w="med" len="med"/>
                    </a:lnT>
                    <a:lnB w="952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75000"/>
                      </a:schemeClr>
                    </a:solidFill>
                  </a:tcPr>
                </a:tc>
                <a:tc>
                  <a:txBody>
                    <a:bodyPr/>
                    <a:lstStyle/>
                    <a:p>
                      <a:endParaRPr lang="en-IN" sz="1100" b="0" dirty="0">
                        <a:latin typeface="Arial" panose="020B0604020202020204" pitchFamily="34" charset="0"/>
                        <a:cs typeface="Arial" panose="020B0604020202020204" pitchFamily="34" charset="0"/>
                      </a:endParaRPr>
                    </a:p>
                  </a:txBody>
                  <a:tcPr>
                    <a:lnL w="9525" cap="flat" cmpd="sng" algn="ctr">
                      <a:solidFill>
                        <a:schemeClr val="tx1">
                          <a:lumMod val="85000"/>
                        </a:schemeClr>
                      </a:solidFill>
                      <a:prstDash val="solid"/>
                      <a:round/>
                      <a:headEnd type="none" w="med" len="med"/>
                      <a:tailEnd type="none" w="med" len="med"/>
                    </a:lnL>
                    <a:lnR w="9525" cap="flat" cmpd="sng" algn="ctr">
                      <a:solidFill>
                        <a:schemeClr val="tx1">
                          <a:lumMod val="85000"/>
                        </a:schemeClr>
                      </a:solidFill>
                      <a:prstDash val="solid"/>
                      <a:round/>
                      <a:headEnd type="none" w="med" len="med"/>
                      <a:tailEnd type="none" w="med" len="med"/>
                    </a:lnR>
                    <a:lnT w="9525" cap="flat" cmpd="sng" algn="ctr">
                      <a:solidFill>
                        <a:schemeClr val="tx1">
                          <a:lumMod val="85000"/>
                        </a:schemeClr>
                      </a:solidFill>
                      <a:prstDash val="solid"/>
                      <a:round/>
                      <a:headEnd type="none" w="med" len="med"/>
                      <a:tailEnd type="none" w="med" len="med"/>
                    </a:lnT>
                    <a:lnB w="952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75000"/>
                      </a:schemeClr>
                    </a:solidFill>
                  </a:tcPr>
                </a:tc>
                <a:tc>
                  <a:txBody>
                    <a:bodyPr/>
                    <a:lstStyle/>
                    <a:p>
                      <a:endParaRPr lang="en-IN" sz="1100" b="0" dirty="0">
                        <a:latin typeface="Arial" panose="020B0604020202020204" pitchFamily="34" charset="0"/>
                        <a:cs typeface="Arial" panose="020B0604020202020204" pitchFamily="34" charset="0"/>
                      </a:endParaRPr>
                    </a:p>
                  </a:txBody>
                  <a:tcPr>
                    <a:lnL w="9525" cap="flat" cmpd="sng" algn="ctr">
                      <a:solidFill>
                        <a:schemeClr val="tx1">
                          <a:lumMod val="85000"/>
                        </a:schemeClr>
                      </a:solidFill>
                      <a:prstDash val="solid"/>
                      <a:round/>
                      <a:headEnd type="none" w="med" len="med"/>
                      <a:tailEnd type="none" w="med" len="med"/>
                    </a:lnL>
                    <a:lnR w="9525" cap="flat" cmpd="sng" algn="ctr">
                      <a:solidFill>
                        <a:schemeClr val="tx1">
                          <a:lumMod val="85000"/>
                        </a:schemeClr>
                      </a:solidFill>
                      <a:prstDash val="solid"/>
                      <a:round/>
                      <a:headEnd type="none" w="med" len="med"/>
                      <a:tailEnd type="none" w="med" len="med"/>
                    </a:lnR>
                    <a:lnT w="9525" cap="flat" cmpd="sng" algn="ctr">
                      <a:solidFill>
                        <a:schemeClr val="tx1">
                          <a:lumMod val="85000"/>
                        </a:schemeClr>
                      </a:solidFill>
                      <a:prstDash val="solid"/>
                      <a:round/>
                      <a:headEnd type="none" w="med" len="med"/>
                      <a:tailEnd type="none" w="med" len="med"/>
                    </a:lnT>
                    <a:lnB w="952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IN" sz="1100" b="0" dirty="0">
                        <a:latin typeface="Arial" panose="020B0604020202020204" pitchFamily="34" charset="0"/>
                        <a:cs typeface="Arial" panose="020B0604020202020204" pitchFamily="34" charset="0"/>
                      </a:endParaRPr>
                    </a:p>
                  </a:txBody>
                  <a:tcPr>
                    <a:lnL w="9525" cap="flat" cmpd="sng" algn="ctr">
                      <a:solidFill>
                        <a:schemeClr val="tx1">
                          <a:lumMod val="85000"/>
                        </a:schemeClr>
                      </a:solidFill>
                      <a:prstDash val="solid"/>
                      <a:round/>
                      <a:headEnd type="none" w="med" len="med"/>
                      <a:tailEnd type="none" w="med" len="med"/>
                    </a:lnL>
                    <a:lnR w="9525" cap="flat" cmpd="sng" algn="ctr">
                      <a:solidFill>
                        <a:schemeClr val="tx1">
                          <a:lumMod val="85000"/>
                        </a:schemeClr>
                      </a:solidFill>
                      <a:prstDash val="solid"/>
                      <a:round/>
                      <a:headEnd type="none" w="med" len="med"/>
                      <a:tailEnd type="none" w="med" len="med"/>
                    </a:lnR>
                    <a:lnT w="9525" cap="flat" cmpd="sng" algn="ctr">
                      <a:solidFill>
                        <a:schemeClr val="tx1">
                          <a:lumMod val="85000"/>
                        </a:schemeClr>
                      </a:solidFill>
                      <a:prstDash val="solid"/>
                      <a:round/>
                      <a:headEnd type="none" w="med" len="med"/>
                      <a:tailEnd type="none" w="med" len="med"/>
                    </a:lnT>
                    <a:lnB w="952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IN" sz="1100" b="0" dirty="0">
                        <a:latin typeface="Arial" panose="020B0604020202020204" pitchFamily="34" charset="0"/>
                        <a:cs typeface="Arial" panose="020B0604020202020204" pitchFamily="34" charset="0"/>
                      </a:endParaRPr>
                    </a:p>
                  </a:txBody>
                  <a:tcPr>
                    <a:lnL w="9525" cap="flat" cmpd="sng" algn="ctr">
                      <a:solidFill>
                        <a:schemeClr val="tx1">
                          <a:lumMod val="85000"/>
                        </a:schemeClr>
                      </a:solidFill>
                      <a:prstDash val="solid"/>
                      <a:round/>
                      <a:headEnd type="none" w="med" len="med"/>
                      <a:tailEnd type="none" w="med" len="med"/>
                    </a:lnL>
                    <a:lnR w="9525" cap="flat" cmpd="sng" algn="ctr">
                      <a:solidFill>
                        <a:schemeClr val="tx1">
                          <a:lumMod val="85000"/>
                        </a:schemeClr>
                      </a:solidFill>
                      <a:prstDash val="solid"/>
                      <a:round/>
                      <a:headEnd type="none" w="med" len="med"/>
                      <a:tailEnd type="none" w="med" len="med"/>
                    </a:lnR>
                    <a:lnT w="9525" cap="flat" cmpd="sng" algn="ctr">
                      <a:solidFill>
                        <a:schemeClr val="tx1">
                          <a:lumMod val="85000"/>
                        </a:schemeClr>
                      </a:solidFill>
                      <a:prstDash val="solid"/>
                      <a:round/>
                      <a:headEnd type="none" w="med" len="med"/>
                      <a:tailEnd type="none" w="med" len="med"/>
                    </a:lnT>
                    <a:lnB w="952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IN" sz="1100" b="0" dirty="0">
                        <a:latin typeface="Arial" panose="020B0604020202020204" pitchFamily="34" charset="0"/>
                        <a:cs typeface="Arial" panose="020B0604020202020204" pitchFamily="34" charset="0"/>
                      </a:endParaRPr>
                    </a:p>
                  </a:txBody>
                  <a:tcPr>
                    <a:lnL w="9525" cap="flat" cmpd="sng" algn="ctr">
                      <a:solidFill>
                        <a:schemeClr val="tx1">
                          <a:lumMod val="85000"/>
                        </a:schemeClr>
                      </a:solidFill>
                      <a:prstDash val="solid"/>
                      <a:round/>
                      <a:headEnd type="none" w="med" len="med"/>
                      <a:tailEnd type="none" w="med" len="med"/>
                    </a:lnL>
                    <a:lnR w="9525" cap="flat" cmpd="sng" algn="ctr">
                      <a:solidFill>
                        <a:schemeClr val="tx1">
                          <a:lumMod val="85000"/>
                        </a:schemeClr>
                      </a:solidFill>
                      <a:prstDash val="solid"/>
                      <a:round/>
                      <a:headEnd type="none" w="med" len="med"/>
                      <a:tailEnd type="none" w="med" len="med"/>
                    </a:lnR>
                    <a:lnT w="9525" cap="flat" cmpd="sng" algn="ctr">
                      <a:solidFill>
                        <a:schemeClr val="tx1">
                          <a:lumMod val="85000"/>
                        </a:schemeClr>
                      </a:solidFill>
                      <a:prstDash val="solid"/>
                      <a:round/>
                      <a:headEnd type="none" w="med" len="med"/>
                      <a:tailEnd type="none" w="med" len="med"/>
                    </a:lnT>
                    <a:lnB w="952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IN" sz="1100" b="0" dirty="0">
                        <a:latin typeface="Arial" panose="020B0604020202020204" pitchFamily="34" charset="0"/>
                        <a:cs typeface="Arial" panose="020B0604020202020204" pitchFamily="34" charset="0"/>
                      </a:endParaRPr>
                    </a:p>
                  </a:txBody>
                  <a:tcPr>
                    <a:lnL w="9525" cap="flat" cmpd="sng" algn="ctr">
                      <a:solidFill>
                        <a:schemeClr val="tx1">
                          <a:lumMod val="85000"/>
                        </a:schemeClr>
                      </a:solidFill>
                      <a:prstDash val="solid"/>
                      <a:round/>
                      <a:headEnd type="none" w="med" len="med"/>
                      <a:tailEnd type="none" w="med" len="med"/>
                    </a:lnL>
                    <a:lnR w="9525" cap="flat" cmpd="sng" algn="ctr">
                      <a:solidFill>
                        <a:schemeClr val="tx1">
                          <a:lumMod val="85000"/>
                        </a:schemeClr>
                      </a:solidFill>
                      <a:prstDash val="solid"/>
                      <a:round/>
                      <a:headEnd type="none" w="med" len="med"/>
                      <a:tailEnd type="none" w="med" len="med"/>
                    </a:lnR>
                    <a:lnT w="9525" cap="flat" cmpd="sng" algn="ctr">
                      <a:solidFill>
                        <a:schemeClr val="tx1">
                          <a:lumMod val="85000"/>
                        </a:schemeClr>
                      </a:solidFill>
                      <a:prstDash val="solid"/>
                      <a:round/>
                      <a:headEnd type="none" w="med" len="med"/>
                      <a:tailEnd type="none" w="med" len="med"/>
                    </a:lnT>
                    <a:lnB w="952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IN" sz="1100" b="0" dirty="0">
                        <a:latin typeface="Arial" panose="020B0604020202020204" pitchFamily="34" charset="0"/>
                        <a:cs typeface="Arial" panose="020B0604020202020204" pitchFamily="34" charset="0"/>
                      </a:endParaRPr>
                    </a:p>
                  </a:txBody>
                  <a:tcPr>
                    <a:lnL w="9525" cap="flat" cmpd="sng" algn="ctr">
                      <a:solidFill>
                        <a:schemeClr val="tx1">
                          <a:lumMod val="85000"/>
                        </a:schemeClr>
                      </a:solidFill>
                      <a:prstDash val="solid"/>
                      <a:round/>
                      <a:headEnd type="none" w="med" len="med"/>
                      <a:tailEnd type="none" w="med" len="med"/>
                    </a:lnL>
                    <a:lnR w="9525" cap="flat" cmpd="sng" algn="ctr">
                      <a:solidFill>
                        <a:schemeClr val="tx1">
                          <a:lumMod val="85000"/>
                        </a:schemeClr>
                      </a:solidFill>
                      <a:prstDash val="solid"/>
                      <a:round/>
                      <a:headEnd type="none" w="med" len="med"/>
                      <a:tailEnd type="none" w="med" len="med"/>
                    </a:lnR>
                    <a:lnT w="9525" cap="flat" cmpd="sng" algn="ctr">
                      <a:solidFill>
                        <a:schemeClr val="tx1">
                          <a:lumMod val="85000"/>
                        </a:schemeClr>
                      </a:solidFill>
                      <a:prstDash val="solid"/>
                      <a:round/>
                      <a:headEnd type="none" w="med" len="med"/>
                      <a:tailEnd type="none" w="med" len="med"/>
                    </a:lnT>
                    <a:lnB w="952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IN" sz="1100" b="0" dirty="0">
                        <a:latin typeface="Arial" panose="020B0604020202020204" pitchFamily="34" charset="0"/>
                        <a:cs typeface="Arial" panose="020B0604020202020204" pitchFamily="34" charset="0"/>
                      </a:endParaRPr>
                    </a:p>
                  </a:txBody>
                  <a:tcPr>
                    <a:lnL w="9525" cap="flat" cmpd="sng" algn="ctr">
                      <a:solidFill>
                        <a:schemeClr val="tx1">
                          <a:lumMod val="85000"/>
                        </a:schemeClr>
                      </a:solidFill>
                      <a:prstDash val="solid"/>
                      <a:round/>
                      <a:headEnd type="none" w="med" len="med"/>
                      <a:tailEnd type="none" w="med" len="med"/>
                    </a:lnL>
                    <a:lnR w="9525" cap="flat" cmpd="sng" algn="ctr">
                      <a:solidFill>
                        <a:schemeClr val="tx1">
                          <a:lumMod val="85000"/>
                        </a:schemeClr>
                      </a:solidFill>
                      <a:prstDash val="solid"/>
                      <a:round/>
                      <a:headEnd type="none" w="med" len="med"/>
                      <a:tailEnd type="none" w="med" len="med"/>
                    </a:lnR>
                    <a:lnT w="9525" cap="flat" cmpd="sng" algn="ctr">
                      <a:solidFill>
                        <a:schemeClr val="tx1">
                          <a:lumMod val="85000"/>
                        </a:schemeClr>
                      </a:solidFill>
                      <a:prstDash val="solid"/>
                      <a:round/>
                      <a:headEnd type="none" w="med" len="med"/>
                      <a:tailEnd type="none" w="med" len="med"/>
                    </a:lnT>
                    <a:lnB w="952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IN" sz="1100" b="0" dirty="0">
                        <a:latin typeface="Arial" panose="020B0604020202020204" pitchFamily="34" charset="0"/>
                        <a:cs typeface="Arial" panose="020B0604020202020204" pitchFamily="34" charset="0"/>
                      </a:endParaRPr>
                    </a:p>
                  </a:txBody>
                  <a:tcPr>
                    <a:lnL w="9525" cap="flat" cmpd="sng" algn="ctr">
                      <a:solidFill>
                        <a:schemeClr val="tx1">
                          <a:lumMod val="85000"/>
                        </a:schemeClr>
                      </a:solidFill>
                      <a:prstDash val="solid"/>
                      <a:round/>
                      <a:headEnd type="none" w="med" len="med"/>
                      <a:tailEnd type="none" w="med" len="med"/>
                    </a:lnL>
                    <a:lnR w="9525" cap="flat" cmpd="sng" algn="ctr">
                      <a:solidFill>
                        <a:schemeClr val="tx1">
                          <a:lumMod val="85000"/>
                        </a:schemeClr>
                      </a:solidFill>
                      <a:prstDash val="solid"/>
                      <a:round/>
                      <a:headEnd type="none" w="med" len="med"/>
                      <a:tailEnd type="none" w="med" len="med"/>
                    </a:lnR>
                    <a:lnT w="9525" cap="flat" cmpd="sng" algn="ctr">
                      <a:solidFill>
                        <a:schemeClr val="tx1">
                          <a:lumMod val="85000"/>
                        </a:schemeClr>
                      </a:solidFill>
                      <a:prstDash val="solid"/>
                      <a:round/>
                      <a:headEnd type="none" w="med" len="med"/>
                      <a:tailEnd type="none" w="med" len="med"/>
                    </a:lnT>
                    <a:lnB w="952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IN" sz="1100" b="0" dirty="0">
                        <a:latin typeface="Arial" panose="020B0604020202020204" pitchFamily="34" charset="0"/>
                        <a:cs typeface="Arial" panose="020B0604020202020204" pitchFamily="34" charset="0"/>
                      </a:endParaRPr>
                    </a:p>
                  </a:txBody>
                  <a:tcPr>
                    <a:lnL w="9525" cap="flat" cmpd="sng" algn="ctr">
                      <a:solidFill>
                        <a:schemeClr val="tx1">
                          <a:lumMod val="85000"/>
                        </a:schemeClr>
                      </a:solidFill>
                      <a:prstDash val="solid"/>
                      <a:round/>
                      <a:headEnd type="none" w="med" len="med"/>
                      <a:tailEnd type="none" w="med" len="med"/>
                    </a:lnL>
                    <a:lnR w="9525" cap="flat" cmpd="sng" algn="ctr">
                      <a:solidFill>
                        <a:schemeClr val="tx1">
                          <a:lumMod val="85000"/>
                        </a:schemeClr>
                      </a:solidFill>
                      <a:prstDash val="solid"/>
                      <a:round/>
                      <a:headEnd type="none" w="med" len="med"/>
                      <a:tailEnd type="none" w="med" len="med"/>
                    </a:lnR>
                    <a:lnT w="9525" cap="flat" cmpd="sng" algn="ctr">
                      <a:solidFill>
                        <a:schemeClr val="tx1">
                          <a:lumMod val="85000"/>
                        </a:schemeClr>
                      </a:solidFill>
                      <a:prstDash val="solid"/>
                      <a:round/>
                      <a:headEnd type="none" w="med" len="med"/>
                      <a:tailEnd type="none" w="med" len="med"/>
                    </a:lnT>
                    <a:lnB w="952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IN" sz="1100" b="0" dirty="0">
                        <a:latin typeface="Arial" panose="020B0604020202020204" pitchFamily="34" charset="0"/>
                        <a:cs typeface="Arial" panose="020B0604020202020204" pitchFamily="34" charset="0"/>
                      </a:endParaRPr>
                    </a:p>
                  </a:txBody>
                  <a:tcPr>
                    <a:lnL w="9525" cap="flat" cmpd="sng" algn="ctr">
                      <a:solidFill>
                        <a:schemeClr val="tx1">
                          <a:lumMod val="85000"/>
                        </a:schemeClr>
                      </a:solidFill>
                      <a:prstDash val="solid"/>
                      <a:round/>
                      <a:headEnd type="none" w="med" len="med"/>
                      <a:tailEnd type="none" w="med" len="med"/>
                    </a:lnL>
                    <a:lnR w="9525" cap="flat" cmpd="sng" algn="ctr">
                      <a:solidFill>
                        <a:schemeClr val="tx1">
                          <a:lumMod val="85000"/>
                        </a:schemeClr>
                      </a:solidFill>
                      <a:prstDash val="solid"/>
                      <a:round/>
                      <a:headEnd type="none" w="med" len="med"/>
                      <a:tailEnd type="none" w="med" len="med"/>
                    </a:lnR>
                    <a:lnT w="9525" cap="flat" cmpd="sng" algn="ctr">
                      <a:solidFill>
                        <a:schemeClr val="tx1">
                          <a:lumMod val="85000"/>
                        </a:schemeClr>
                      </a:solidFill>
                      <a:prstDash val="solid"/>
                      <a:round/>
                      <a:headEnd type="none" w="med" len="med"/>
                      <a:tailEnd type="none" w="med" len="med"/>
                    </a:lnT>
                    <a:lnB w="952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IN" sz="1100" b="0" dirty="0">
                        <a:latin typeface="Arial" panose="020B0604020202020204" pitchFamily="34" charset="0"/>
                        <a:cs typeface="Arial" panose="020B0604020202020204" pitchFamily="34" charset="0"/>
                      </a:endParaRPr>
                    </a:p>
                  </a:txBody>
                  <a:tcPr>
                    <a:lnL w="9525" cap="flat" cmpd="sng" algn="ctr">
                      <a:solidFill>
                        <a:schemeClr val="tx1">
                          <a:lumMod val="85000"/>
                        </a:schemeClr>
                      </a:solidFill>
                      <a:prstDash val="solid"/>
                      <a:round/>
                      <a:headEnd type="none" w="med" len="med"/>
                      <a:tailEnd type="none" w="med" len="med"/>
                    </a:lnL>
                    <a:lnR w="12700" cmpd="sng">
                      <a:noFill/>
                    </a:lnR>
                    <a:lnT w="9525" cap="flat" cmpd="sng" algn="ctr">
                      <a:solidFill>
                        <a:schemeClr val="tx1">
                          <a:lumMod val="85000"/>
                        </a:schemeClr>
                      </a:solidFill>
                      <a:prstDash val="solid"/>
                      <a:round/>
                      <a:headEnd type="none" w="med" len="med"/>
                      <a:tailEnd type="none" w="med" len="med"/>
                    </a:lnT>
                    <a:lnB w="952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89371075"/>
                  </a:ext>
                </a:extLst>
              </a:tr>
              <a:tr h="479991">
                <a:tc>
                  <a:txBody>
                    <a:bodyPr/>
                    <a:lstStyle/>
                    <a:p>
                      <a:r>
                        <a:rPr lang="en-IN" sz="1100" b="0" dirty="0">
                          <a:solidFill>
                            <a:schemeClr val="bg2"/>
                          </a:solidFill>
                          <a:latin typeface="Arial" panose="020B0604020202020204" pitchFamily="34" charset="0"/>
                          <a:cs typeface="Arial" panose="020B0604020202020204" pitchFamily="34" charset="0"/>
                        </a:rPr>
                        <a:t>7.Business Feedback</a:t>
                      </a:r>
                    </a:p>
                  </a:txBody>
                  <a:tcPr anchor="ctr">
                    <a:lnL w="12700" cmpd="sng">
                      <a:noFill/>
                    </a:lnL>
                    <a:lnR w="9525" cap="flat" cmpd="sng" algn="ctr">
                      <a:solidFill>
                        <a:schemeClr val="tx1">
                          <a:lumMod val="85000"/>
                        </a:schemeClr>
                      </a:solidFill>
                      <a:prstDash val="solid"/>
                      <a:round/>
                      <a:headEnd type="none" w="med" len="med"/>
                      <a:tailEnd type="none" w="med" len="med"/>
                    </a:lnR>
                    <a:lnT w="9525" cap="flat" cmpd="sng" algn="ctr">
                      <a:solidFill>
                        <a:schemeClr val="tx1">
                          <a:lumMod val="85000"/>
                        </a:schemeClr>
                      </a:solidFill>
                      <a:prstDash val="solid"/>
                      <a:round/>
                      <a:headEnd type="none" w="med" len="med"/>
                      <a:tailEnd type="none" w="med" len="med"/>
                    </a:lnT>
                    <a:lnB w="952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tc>
                  <a:txBody>
                    <a:bodyPr/>
                    <a:lstStyle/>
                    <a:p>
                      <a:endParaRPr lang="en-IN" sz="1100" b="0" dirty="0">
                        <a:latin typeface="Arial" panose="020B0604020202020204" pitchFamily="34" charset="0"/>
                        <a:cs typeface="Arial" panose="020B0604020202020204" pitchFamily="34" charset="0"/>
                      </a:endParaRPr>
                    </a:p>
                  </a:txBody>
                  <a:tcPr>
                    <a:lnL w="9525" cap="flat" cmpd="sng" algn="ctr">
                      <a:solidFill>
                        <a:schemeClr val="tx1">
                          <a:lumMod val="85000"/>
                        </a:schemeClr>
                      </a:solidFill>
                      <a:prstDash val="solid"/>
                      <a:round/>
                      <a:headEnd type="none" w="med" len="med"/>
                      <a:tailEnd type="none" w="med" len="med"/>
                    </a:lnL>
                    <a:lnR w="9525" cap="flat" cmpd="sng" algn="ctr">
                      <a:solidFill>
                        <a:schemeClr val="tx1">
                          <a:lumMod val="85000"/>
                        </a:schemeClr>
                      </a:solidFill>
                      <a:prstDash val="solid"/>
                      <a:round/>
                      <a:headEnd type="none" w="med" len="med"/>
                      <a:tailEnd type="none" w="med" len="med"/>
                    </a:lnR>
                    <a:lnT w="9525" cap="flat" cmpd="sng" algn="ctr">
                      <a:solidFill>
                        <a:schemeClr val="tx1">
                          <a:lumMod val="85000"/>
                        </a:schemeClr>
                      </a:solidFill>
                      <a:prstDash val="solid"/>
                      <a:round/>
                      <a:headEnd type="none" w="med" len="med"/>
                      <a:tailEnd type="none" w="med" len="med"/>
                    </a:lnT>
                    <a:lnB w="952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75000"/>
                      </a:schemeClr>
                    </a:solidFill>
                  </a:tcPr>
                </a:tc>
                <a:tc>
                  <a:txBody>
                    <a:bodyPr/>
                    <a:lstStyle/>
                    <a:p>
                      <a:endParaRPr lang="en-IN" sz="1100" b="0" dirty="0">
                        <a:latin typeface="Arial" panose="020B0604020202020204" pitchFamily="34" charset="0"/>
                        <a:cs typeface="Arial" panose="020B0604020202020204" pitchFamily="34" charset="0"/>
                      </a:endParaRPr>
                    </a:p>
                  </a:txBody>
                  <a:tcPr>
                    <a:lnL w="9525" cap="flat" cmpd="sng" algn="ctr">
                      <a:solidFill>
                        <a:schemeClr val="tx1">
                          <a:lumMod val="85000"/>
                        </a:schemeClr>
                      </a:solidFill>
                      <a:prstDash val="solid"/>
                      <a:round/>
                      <a:headEnd type="none" w="med" len="med"/>
                      <a:tailEnd type="none" w="med" len="med"/>
                    </a:lnL>
                    <a:lnR w="9525" cap="flat" cmpd="sng" algn="ctr">
                      <a:solidFill>
                        <a:schemeClr val="tx1">
                          <a:lumMod val="85000"/>
                        </a:schemeClr>
                      </a:solidFill>
                      <a:prstDash val="solid"/>
                      <a:round/>
                      <a:headEnd type="none" w="med" len="med"/>
                      <a:tailEnd type="none" w="med" len="med"/>
                    </a:lnR>
                    <a:lnT w="9525" cap="flat" cmpd="sng" algn="ctr">
                      <a:solidFill>
                        <a:schemeClr val="tx1">
                          <a:lumMod val="85000"/>
                        </a:schemeClr>
                      </a:solidFill>
                      <a:prstDash val="solid"/>
                      <a:round/>
                      <a:headEnd type="none" w="med" len="med"/>
                      <a:tailEnd type="none" w="med" len="med"/>
                    </a:lnT>
                    <a:lnB w="952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75000"/>
                      </a:schemeClr>
                    </a:solidFill>
                  </a:tcPr>
                </a:tc>
                <a:tc>
                  <a:txBody>
                    <a:bodyPr/>
                    <a:lstStyle/>
                    <a:p>
                      <a:endParaRPr lang="en-IN" sz="1100" b="0" dirty="0">
                        <a:latin typeface="Arial" panose="020B0604020202020204" pitchFamily="34" charset="0"/>
                        <a:cs typeface="Arial" panose="020B0604020202020204" pitchFamily="34" charset="0"/>
                      </a:endParaRPr>
                    </a:p>
                  </a:txBody>
                  <a:tcPr>
                    <a:lnL w="9525" cap="flat" cmpd="sng" algn="ctr">
                      <a:solidFill>
                        <a:schemeClr val="tx1">
                          <a:lumMod val="85000"/>
                        </a:schemeClr>
                      </a:solidFill>
                      <a:prstDash val="solid"/>
                      <a:round/>
                      <a:headEnd type="none" w="med" len="med"/>
                      <a:tailEnd type="none" w="med" len="med"/>
                    </a:lnL>
                    <a:lnR w="9525" cap="flat" cmpd="sng" algn="ctr">
                      <a:solidFill>
                        <a:schemeClr val="tx1">
                          <a:lumMod val="85000"/>
                        </a:schemeClr>
                      </a:solidFill>
                      <a:prstDash val="solid"/>
                      <a:round/>
                      <a:headEnd type="none" w="med" len="med"/>
                      <a:tailEnd type="none" w="med" len="med"/>
                    </a:lnR>
                    <a:lnT w="9525" cap="flat" cmpd="sng" algn="ctr">
                      <a:solidFill>
                        <a:schemeClr val="tx1">
                          <a:lumMod val="85000"/>
                        </a:schemeClr>
                      </a:solidFill>
                      <a:prstDash val="solid"/>
                      <a:round/>
                      <a:headEnd type="none" w="med" len="med"/>
                      <a:tailEnd type="none" w="med" len="med"/>
                    </a:lnT>
                    <a:lnB w="952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75000"/>
                      </a:schemeClr>
                    </a:solidFill>
                  </a:tcPr>
                </a:tc>
                <a:tc>
                  <a:txBody>
                    <a:bodyPr/>
                    <a:lstStyle/>
                    <a:p>
                      <a:endParaRPr lang="en-IN" sz="1100" b="0" dirty="0">
                        <a:latin typeface="Arial" panose="020B0604020202020204" pitchFamily="34" charset="0"/>
                        <a:cs typeface="Arial" panose="020B0604020202020204" pitchFamily="34" charset="0"/>
                      </a:endParaRPr>
                    </a:p>
                  </a:txBody>
                  <a:tcPr>
                    <a:lnL w="9525" cap="flat" cmpd="sng" algn="ctr">
                      <a:solidFill>
                        <a:schemeClr val="tx1">
                          <a:lumMod val="85000"/>
                        </a:schemeClr>
                      </a:solidFill>
                      <a:prstDash val="solid"/>
                      <a:round/>
                      <a:headEnd type="none" w="med" len="med"/>
                      <a:tailEnd type="none" w="med" len="med"/>
                    </a:lnL>
                    <a:lnR w="9525" cap="flat" cmpd="sng" algn="ctr">
                      <a:solidFill>
                        <a:schemeClr val="tx1">
                          <a:lumMod val="85000"/>
                        </a:schemeClr>
                      </a:solidFill>
                      <a:prstDash val="solid"/>
                      <a:round/>
                      <a:headEnd type="none" w="med" len="med"/>
                      <a:tailEnd type="none" w="med" len="med"/>
                    </a:lnR>
                    <a:lnT w="9525" cap="flat" cmpd="sng" algn="ctr">
                      <a:solidFill>
                        <a:schemeClr val="tx1">
                          <a:lumMod val="85000"/>
                        </a:schemeClr>
                      </a:solidFill>
                      <a:prstDash val="solid"/>
                      <a:round/>
                      <a:headEnd type="none" w="med" len="med"/>
                      <a:tailEnd type="none" w="med" len="med"/>
                    </a:lnT>
                    <a:lnB w="952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75000"/>
                      </a:schemeClr>
                    </a:solidFill>
                  </a:tcPr>
                </a:tc>
                <a:tc>
                  <a:txBody>
                    <a:bodyPr/>
                    <a:lstStyle/>
                    <a:p>
                      <a:endParaRPr lang="en-IN" sz="1100" b="0" dirty="0">
                        <a:latin typeface="Arial" panose="020B0604020202020204" pitchFamily="34" charset="0"/>
                        <a:cs typeface="Arial" panose="020B0604020202020204" pitchFamily="34" charset="0"/>
                      </a:endParaRPr>
                    </a:p>
                  </a:txBody>
                  <a:tcPr>
                    <a:lnL w="9525" cap="flat" cmpd="sng" algn="ctr">
                      <a:solidFill>
                        <a:schemeClr val="tx1">
                          <a:lumMod val="85000"/>
                        </a:schemeClr>
                      </a:solidFill>
                      <a:prstDash val="solid"/>
                      <a:round/>
                      <a:headEnd type="none" w="med" len="med"/>
                      <a:tailEnd type="none" w="med" len="med"/>
                    </a:lnL>
                    <a:lnR w="9525" cap="flat" cmpd="sng" algn="ctr">
                      <a:solidFill>
                        <a:schemeClr val="tx1">
                          <a:lumMod val="85000"/>
                        </a:schemeClr>
                      </a:solidFill>
                      <a:prstDash val="solid"/>
                      <a:round/>
                      <a:headEnd type="none" w="med" len="med"/>
                      <a:tailEnd type="none" w="med" len="med"/>
                    </a:lnR>
                    <a:lnT w="9525" cap="flat" cmpd="sng" algn="ctr">
                      <a:solidFill>
                        <a:schemeClr val="tx1">
                          <a:lumMod val="85000"/>
                        </a:schemeClr>
                      </a:solidFill>
                      <a:prstDash val="solid"/>
                      <a:round/>
                      <a:headEnd type="none" w="med" len="med"/>
                      <a:tailEnd type="none" w="med" len="med"/>
                    </a:lnT>
                    <a:lnB w="952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75000"/>
                      </a:schemeClr>
                    </a:solidFill>
                  </a:tcPr>
                </a:tc>
                <a:tc>
                  <a:txBody>
                    <a:bodyPr/>
                    <a:lstStyle/>
                    <a:p>
                      <a:endParaRPr lang="en-IN" sz="1100" b="0" dirty="0">
                        <a:latin typeface="Arial" panose="020B0604020202020204" pitchFamily="34" charset="0"/>
                        <a:cs typeface="Arial" panose="020B0604020202020204" pitchFamily="34" charset="0"/>
                      </a:endParaRPr>
                    </a:p>
                  </a:txBody>
                  <a:tcPr>
                    <a:lnL w="9525" cap="flat" cmpd="sng" algn="ctr">
                      <a:solidFill>
                        <a:schemeClr val="tx1">
                          <a:lumMod val="85000"/>
                        </a:schemeClr>
                      </a:solidFill>
                      <a:prstDash val="solid"/>
                      <a:round/>
                      <a:headEnd type="none" w="med" len="med"/>
                      <a:tailEnd type="none" w="med" len="med"/>
                    </a:lnL>
                    <a:lnR w="9525" cap="flat" cmpd="sng" algn="ctr">
                      <a:solidFill>
                        <a:schemeClr val="tx1">
                          <a:lumMod val="85000"/>
                        </a:schemeClr>
                      </a:solidFill>
                      <a:prstDash val="solid"/>
                      <a:round/>
                      <a:headEnd type="none" w="med" len="med"/>
                      <a:tailEnd type="none" w="med" len="med"/>
                    </a:lnR>
                    <a:lnT w="9525" cap="flat" cmpd="sng" algn="ctr">
                      <a:solidFill>
                        <a:schemeClr val="tx1">
                          <a:lumMod val="85000"/>
                        </a:schemeClr>
                      </a:solidFill>
                      <a:prstDash val="solid"/>
                      <a:round/>
                      <a:headEnd type="none" w="med" len="med"/>
                      <a:tailEnd type="none" w="med" len="med"/>
                    </a:lnT>
                    <a:lnB w="952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75000"/>
                      </a:schemeClr>
                    </a:solidFill>
                  </a:tcPr>
                </a:tc>
                <a:tc>
                  <a:txBody>
                    <a:bodyPr/>
                    <a:lstStyle/>
                    <a:p>
                      <a:endParaRPr lang="en-IN" sz="1100" b="0" dirty="0">
                        <a:latin typeface="Arial" panose="020B0604020202020204" pitchFamily="34" charset="0"/>
                        <a:cs typeface="Arial" panose="020B0604020202020204" pitchFamily="34" charset="0"/>
                      </a:endParaRPr>
                    </a:p>
                  </a:txBody>
                  <a:tcPr>
                    <a:lnL w="9525" cap="flat" cmpd="sng" algn="ctr">
                      <a:solidFill>
                        <a:schemeClr val="tx1">
                          <a:lumMod val="85000"/>
                        </a:schemeClr>
                      </a:solidFill>
                      <a:prstDash val="solid"/>
                      <a:round/>
                      <a:headEnd type="none" w="med" len="med"/>
                      <a:tailEnd type="none" w="med" len="med"/>
                    </a:lnL>
                    <a:lnR w="9525" cap="flat" cmpd="sng" algn="ctr">
                      <a:solidFill>
                        <a:schemeClr val="tx1">
                          <a:lumMod val="85000"/>
                        </a:schemeClr>
                      </a:solidFill>
                      <a:prstDash val="solid"/>
                      <a:round/>
                      <a:headEnd type="none" w="med" len="med"/>
                      <a:tailEnd type="none" w="med" len="med"/>
                    </a:lnR>
                    <a:lnT w="9525" cap="flat" cmpd="sng" algn="ctr">
                      <a:solidFill>
                        <a:schemeClr val="tx1">
                          <a:lumMod val="85000"/>
                        </a:schemeClr>
                      </a:solidFill>
                      <a:prstDash val="solid"/>
                      <a:round/>
                      <a:headEnd type="none" w="med" len="med"/>
                      <a:tailEnd type="none" w="med" len="med"/>
                    </a:lnT>
                    <a:lnB w="952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75000"/>
                      </a:schemeClr>
                    </a:solidFill>
                  </a:tcPr>
                </a:tc>
                <a:tc>
                  <a:txBody>
                    <a:bodyPr/>
                    <a:lstStyle/>
                    <a:p>
                      <a:endParaRPr lang="en-IN" sz="1100" b="0" dirty="0">
                        <a:latin typeface="Arial" panose="020B0604020202020204" pitchFamily="34" charset="0"/>
                        <a:cs typeface="Arial" panose="020B0604020202020204" pitchFamily="34" charset="0"/>
                      </a:endParaRPr>
                    </a:p>
                  </a:txBody>
                  <a:tcPr>
                    <a:lnL w="9525" cap="flat" cmpd="sng" algn="ctr">
                      <a:solidFill>
                        <a:schemeClr val="tx1">
                          <a:lumMod val="85000"/>
                        </a:schemeClr>
                      </a:solidFill>
                      <a:prstDash val="solid"/>
                      <a:round/>
                      <a:headEnd type="none" w="med" len="med"/>
                      <a:tailEnd type="none" w="med" len="med"/>
                    </a:lnL>
                    <a:lnR w="9525" cap="flat" cmpd="sng" algn="ctr">
                      <a:solidFill>
                        <a:schemeClr val="tx1">
                          <a:lumMod val="85000"/>
                        </a:schemeClr>
                      </a:solidFill>
                      <a:prstDash val="solid"/>
                      <a:round/>
                      <a:headEnd type="none" w="med" len="med"/>
                      <a:tailEnd type="none" w="med" len="med"/>
                    </a:lnR>
                    <a:lnT w="9525" cap="flat" cmpd="sng" algn="ctr">
                      <a:solidFill>
                        <a:schemeClr val="tx1">
                          <a:lumMod val="85000"/>
                        </a:schemeClr>
                      </a:solidFill>
                      <a:prstDash val="solid"/>
                      <a:round/>
                      <a:headEnd type="none" w="med" len="med"/>
                      <a:tailEnd type="none" w="med" len="med"/>
                    </a:lnT>
                    <a:lnB w="952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75000"/>
                      </a:schemeClr>
                    </a:solidFill>
                  </a:tcPr>
                </a:tc>
                <a:tc>
                  <a:txBody>
                    <a:bodyPr/>
                    <a:lstStyle/>
                    <a:p>
                      <a:endParaRPr lang="en-IN" sz="1100" b="0" dirty="0">
                        <a:latin typeface="Arial" panose="020B0604020202020204" pitchFamily="34" charset="0"/>
                        <a:cs typeface="Arial" panose="020B0604020202020204" pitchFamily="34" charset="0"/>
                      </a:endParaRPr>
                    </a:p>
                  </a:txBody>
                  <a:tcPr>
                    <a:lnL w="9525" cap="flat" cmpd="sng" algn="ctr">
                      <a:solidFill>
                        <a:schemeClr val="tx1">
                          <a:lumMod val="85000"/>
                        </a:schemeClr>
                      </a:solidFill>
                      <a:prstDash val="solid"/>
                      <a:round/>
                      <a:headEnd type="none" w="med" len="med"/>
                      <a:tailEnd type="none" w="med" len="med"/>
                    </a:lnL>
                    <a:lnR w="9525" cap="flat" cmpd="sng" algn="ctr">
                      <a:solidFill>
                        <a:schemeClr val="tx1">
                          <a:lumMod val="85000"/>
                        </a:schemeClr>
                      </a:solidFill>
                      <a:prstDash val="solid"/>
                      <a:round/>
                      <a:headEnd type="none" w="med" len="med"/>
                      <a:tailEnd type="none" w="med" len="med"/>
                    </a:lnR>
                    <a:lnT w="9525" cap="flat" cmpd="sng" algn="ctr">
                      <a:solidFill>
                        <a:schemeClr val="tx1">
                          <a:lumMod val="85000"/>
                        </a:schemeClr>
                      </a:solidFill>
                      <a:prstDash val="solid"/>
                      <a:round/>
                      <a:headEnd type="none" w="med" len="med"/>
                      <a:tailEnd type="none" w="med" len="med"/>
                    </a:lnT>
                    <a:lnB w="952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75000"/>
                      </a:schemeClr>
                    </a:solidFill>
                  </a:tcPr>
                </a:tc>
                <a:tc>
                  <a:txBody>
                    <a:bodyPr/>
                    <a:lstStyle/>
                    <a:p>
                      <a:endParaRPr lang="en-IN" sz="1100" b="0" dirty="0">
                        <a:latin typeface="Arial" panose="020B0604020202020204" pitchFamily="34" charset="0"/>
                        <a:cs typeface="Arial" panose="020B0604020202020204" pitchFamily="34" charset="0"/>
                      </a:endParaRPr>
                    </a:p>
                  </a:txBody>
                  <a:tcPr>
                    <a:lnL w="9525" cap="flat" cmpd="sng" algn="ctr">
                      <a:solidFill>
                        <a:schemeClr val="tx1">
                          <a:lumMod val="85000"/>
                        </a:schemeClr>
                      </a:solidFill>
                      <a:prstDash val="solid"/>
                      <a:round/>
                      <a:headEnd type="none" w="med" len="med"/>
                      <a:tailEnd type="none" w="med" len="med"/>
                    </a:lnL>
                    <a:lnR w="9525" cap="flat" cmpd="sng" algn="ctr">
                      <a:solidFill>
                        <a:schemeClr val="tx1">
                          <a:lumMod val="85000"/>
                        </a:schemeClr>
                      </a:solidFill>
                      <a:prstDash val="solid"/>
                      <a:round/>
                      <a:headEnd type="none" w="med" len="med"/>
                      <a:tailEnd type="none" w="med" len="med"/>
                    </a:lnR>
                    <a:lnT w="9525" cap="flat" cmpd="sng" algn="ctr">
                      <a:solidFill>
                        <a:schemeClr val="tx1">
                          <a:lumMod val="85000"/>
                        </a:schemeClr>
                      </a:solidFill>
                      <a:prstDash val="solid"/>
                      <a:round/>
                      <a:headEnd type="none" w="med" len="med"/>
                      <a:tailEnd type="none" w="med" len="med"/>
                    </a:lnT>
                    <a:lnB w="952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75000"/>
                      </a:schemeClr>
                    </a:solidFill>
                  </a:tcPr>
                </a:tc>
                <a:tc>
                  <a:txBody>
                    <a:bodyPr/>
                    <a:lstStyle/>
                    <a:p>
                      <a:endParaRPr lang="en-IN" sz="1100" b="0" dirty="0">
                        <a:latin typeface="Arial" panose="020B0604020202020204" pitchFamily="34" charset="0"/>
                        <a:cs typeface="Arial" panose="020B0604020202020204" pitchFamily="34" charset="0"/>
                      </a:endParaRPr>
                    </a:p>
                  </a:txBody>
                  <a:tcPr>
                    <a:lnL w="9525" cap="flat" cmpd="sng" algn="ctr">
                      <a:solidFill>
                        <a:schemeClr val="tx1">
                          <a:lumMod val="85000"/>
                        </a:schemeClr>
                      </a:solidFill>
                      <a:prstDash val="solid"/>
                      <a:round/>
                      <a:headEnd type="none" w="med" len="med"/>
                      <a:tailEnd type="none" w="med" len="med"/>
                    </a:lnL>
                    <a:lnR w="9525" cap="flat" cmpd="sng" algn="ctr">
                      <a:solidFill>
                        <a:schemeClr val="tx1">
                          <a:lumMod val="85000"/>
                        </a:schemeClr>
                      </a:solidFill>
                      <a:prstDash val="solid"/>
                      <a:round/>
                      <a:headEnd type="none" w="med" len="med"/>
                      <a:tailEnd type="none" w="med" len="med"/>
                    </a:lnR>
                    <a:lnT w="9525" cap="flat" cmpd="sng" algn="ctr">
                      <a:solidFill>
                        <a:schemeClr val="tx1">
                          <a:lumMod val="85000"/>
                        </a:schemeClr>
                      </a:solidFill>
                      <a:prstDash val="solid"/>
                      <a:round/>
                      <a:headEnd type="none" w="med" len="med"/>
                      <a:tailEnd type="none" w="med" len="med"/>
                    </a:lnT>
                    <a:lnB w="952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75000"/>
                      </a:schemeClr>
                    </a:solidFill>
                  </a:tcPr>
                </a:tc>
                <a:tc>
                  <a:txBody>
                    <a:bodyPr/>
                    <a:lstStyle/>
                    <a:p>
                      <a:endParaRPr lang="en-IN" sz="1100" b="0" dirty="0">
                        <a:latin typeface="Arial" panose="020B0604020202020204" pitchFamily="34" charset="0"/>
                        <a:cs typeface="Arial" panose="020B0604020202020204" pitchFamily="34" charset="0"/>
                      </a:endParaRPr>
                    </a:p>
                  </a:txBody>
                  <a:tcPr>
                    <a:lnL w="9525" cap="flat" cmpd="sng" algn="ctr">
                      <a:solidFill>
                        <a:schemeClr val="tx1">
                          <a:lumMod val="85000"/>
                        </a:schemeClr>
                      </a:solidFill>
                      <a:prstDash val="solid"/>
                      <a:round/>
                      <a:headEnd type="none" w="med" len="med"/>
                      <a:tailEnd type="none" w="med" len="med"/>
                    </a:lnL>
                    <a:lnR w="9525" cap="flat" cmpd="sng" algn="ctr">
                      <a:solidFill>
                        <a:schemeClr val="tx1">
                          <a:lumMod val="85000"/>
                        </a:schemeClr>
                      </a:solidFill>
                      <a:prstDash val="solid"/>
                      <a:round/>
                      <a:headEnd type="none" w="med" len="med"/>
                      <a:tailEnd type="none" w="med" len="med"/>
                    </a:lnR>
                    <a:lnT w="9525" cap="flat" cmpd="sng" algn="ctr">
                      <a:solidFill>
                        <a:schemeClr val="tx1">
                          <a:lumMod val="85000"/>
                        </a:schemeClr>
                      </a:solidFill>
                      <a:prstDash val="solid"/>
                      <a:round/>
                      <a:headEnd type="none" w="med" len="med"/>
                      <a:tailEnd type="none" w="med" len="med"/>
                    </a:lnT>
                    <a:lnB w="952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75000"/>
                      </a:schemeClr>
                    </a:solidFill>
                  </a:tcPr>
                </a:tc>
                <a:tc>
                  <a:txBody>
                    <a:bodyPr/>
                    <a:lstStyle/>
                    <a:p>
                      <a:endParaRPr lang="en-IN" sz="1100" b="0" dirty="0">
                        <a:latin typeface="Arial" panose="020B0604020202020204" pitchFamily="34" charset="0"/>
                        <a:cs typeface="Arial" panose="020B0604020202020204" pitchFamily="34" charset="0"/>
                      </a:endParaRPr>
                    </a:p>
                  </a:txBody>
                  <a:tcPr>
                    <a:lnL w="9525" cap="flat" cmpd="sng" algn="ctr">
                      <a:solidFill>
                        <a:schemeClr val="tx1">
                          <a:lumMod val="85000"/>
                        </a:schemeClr>
                      </a:solidFill>
                      <a:prstDash val="solid"/>
                      <a:round/>
                      <a:headEnd type="none" w="med" len="med"/>
                      <a:tailEnd type="none" w="med" len="med"/>
                    </a:lnL>
                    <a:lnR w="9525" cap="flat" cmpd="sng" algn="ctr">
                      <a:solidFill>
                        <a:schemeClr val="tx1">
                          <a:lumMod val="85000"/>
                        </a:schemeClr>
                      </a:solidFill>
                      <a:prstDash val="solid"/>
                      <a:round/>
                      <a:headEnd type="none" w="med" len="med"/>
                      <a:tailEnd type="none" w="med" len="med"/>
                    </a:lnR>
                    <a:lnT w="9525" cap="flat" cmpd="sng" algn="ctr">
                      <a:solidFill>
                        <a:schemeClr val="tx1">
                          <a:lumMod val="85000"/>
                        </a:schemeClr>
                      </a:solidFill>
                      <a:prstDash val="solid"/>
                      <a:round/>
                      <a:headEnd type="none" w="med" len="med"/>
                      <a:tailEnd type="none" w="med" len="med"/>
                    </a:lnT>
                    <a:lnB w="952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75000"/>
                      </a:schemeClr>
                    </a:solidFill>
                  </a:tcPr>
                </a:tc>
                <a:tc>
                  <a:txBody>
                    <a:bodyPr/>
                    <a:lstStyle/>
                    <a:p>
                      <a:endParaRPr lang="en-IN" sz="1100" b="0" dirty="0">
                        <a:latin typeface="Arial" panose="020B0604020202020204" pitchFamily="34" charset="0"/>
                        <a:cs typeface="Arial" panose="020B0604020202020204" pitchFamily="34" charset="0"/>
                      </a:endParaRPr>
                    </a:p>
                  </a:txBody>
                  <a:tcPr>
                    <a:lnL w="9525" cap="flat" cmpd="sng" algn="ctr">
                      <a:solidFill>
                        <a:schemeClr val="tx1">
                          <a:lumMod val="85000"/>
                        </a:schemeClr>
                      </a:solidFill>
                      <a:prstDash val="solid"/>
                      <a:round/>
                      <a:headEnd type="none" w="med" len="med"/>
                      <a:tailEnd type="none" w="med" len="med"/>
                    </a:lnL>
                    <a:lnR w="9525" cap="flat" cmpd="sng" algn="ctr">
                      <a:solidFill>
                        <a:schemeClr val="tx1">
                          <a:lumMod val="85000"/>
                        </a:schemeClr>
                      </a:solidFill>
                      <a:prstDash val="solid"/>
                      <a:round/>
                      <a:headEnd type="none" w="med" len="med"/>
                      <a:tailEnd type="none" w="med" len="med"/>
                    </a:lnR>
                    <a:lnT w="9525" cap="flat" cmpd="sng" algn="ctr">
                      <a:solidFill>
                        <a:schemeClr val="tx1">
                          <a:lumMod val="85000"/>
                        </a:schemeClr>
                      </a:solidFill>
                      <a:prstDash val="solid"/>
                      <a:round/>
                      <a:headEnd type="none" w="med" len="med"/>
                      <a:tailEnd type="none" w="med" len="med"/>
                    </a:lnT>
                    <a:lnB w="952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IN" sz="1100" b="0" dirty="0">
                        <a:latin typeface="Arial" panose="020B0604020202020204" pitchFamily="34" charset="0"/>
                        <a:cs typeface="Arial" panose="020B0604020202020204" pitchFamily="34" charset="0"/>
                      </a:endParaRPr>
                    </a:p>
                  </a:txBody>
                  <a:tcPr>
                    <a:lnL w="9525" cap="flat" cmpd="sng" algn="ctr">
                      <a:solidFill>
                        <a:schemeClr val="tx1">
                          <a:lumMod val="85000"/>
                        </a:schemeClr>
                      </a:solidFill>
                      <a:prstDash val="solid"/>
                      <a:round/>
                      <a:headEnd type="none" w="med" len="med"/>
                      <a:tailEnd type="none" w="med" len="med"/>
                    </a:lnL>
                    <a:lnR w="9525" cap="flat" cmpd="sng" algn="ctr">
                      <a:solidFill>
                        <a:schemeClr val="tx1">
                          <a:lumMod val="85000"/>
                        </a:schemeClr>
                      </a:solidFill>
                      <a:prstDash val="solid"/>
                      <a:round/>
                      <a:headEnd type="none" w="med" len="med"/>
                      <a:tailEnd type="none" w="med" len="med"/>
                    </a:lnR>
                    <a:lnT w="9525" cap="flat" cmpd="sng" algn="ctr">
                      <a:solidFill>
                        <a:schemeClr val="tx1">
                          <a:lumMod val="85000"/>
                        </a:schemeClr>
                      </a:solidFill>
                      <a:prstDash val="solid"/>
                      <a:round/>
                      <a:headEnd type="none" w="med" len="med"/>
                      <a:tailEnd type="none" w="med" len="med"/>
                    </a:lnT>
                    <a:lnB w="952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IN" sz="1100" b="0" dirty="0">
                        <a:latin typeface="Arial" panose="020B0604020202020204" pitchFamily="34" charset="0"/>
                        <a:cs typeface="Arial" panose="020B0604020202020204" pitchFamily="34" charset="0"/>
                      </a:endParaRPr>
                    </a:p>
                  </a:txBody>
                  <a:tcPr>
                    <a:lnL w="9525" cap="flat" cmpd="sng" algn="ctr">
                      <a:solidFill>
                        <a:schemeClr val="tx1">
                          <a:lumMod val="85000"/>
                        </a:schemeClr>
                      </a:solidFill>
                      <a:prstDash val="solid"/>
                      <a:round/>
                      <a:headEnd type="none" w="med" len="med"/>
                      <a:tailEnd type="none" w="med" len="med"/>
                    </a:lnL>
                    <a:lnR w="9525" cap="flat" cmpd="sng" algn="ctr">
                      <a:solidFill>
                        <a:schemeClr val="tx1">
                          <a:lumMod val="85000"/>
                        </a:schemeClr>
                      </a:solidFill>
                      <a:prstDash val="solid"/>
                      <a:round/>
                      <a:headEnd type="none" w="med" len="med"/>
                      <a:tailEnd type="none" w="med" len="med"/>
                    </a:lnR>
                    <a:lnT w="9525" cap="flat" cmpd="sng" algn="ctr">
                      <a:solidFill>
                        <a:schemeClr val="tx1">
                          <a:lumMod val="85000"/>
                        </a:schemeClr>
                      </a:solidFill>
                      <a:prstDash val="solid"/>
                      <a:round/>
                      <a:headEnd type="none" w="med" len="med"/>
                      <a:tailEnd type="none" w="med" len="med"/>
                    </a:lnT>
                    <a:lnB w="952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IN" sz="1100" b="0" dirty="0">
                        <a:latin typeface="Arial" panose="020B0604020202020204" pitchFamily="34" charset="0"/>
                        <a:cs typeface="Arial" panose="020B0604020202020204" pitchFamily="34" charset="0"/>
                      </a:endParaRPr>
                    </a:p>
                  </a:txBody>
                  <a:tcPr>
                    <a:lnL w="9525" cap="flat" cmpd="sng" algn="ctr">
                      <a:solidFill>
                        <a:schemeClr val="tx1">
                          <a:lumMod val="85000"/>
                        </a:schemeClr>
                      </a:solidFill>
                      <a:prstDash val="solid"/>
                      <a:round/>
                      <a:headEnd type="none" w="med" len="med"/>
                      <a:tailEnd type="none" w="med" len="med"/>
                    </a:lnL>
                    <a:lnR w="9525" cap="flat" cmpd="sng" algn="ctr">
                      <a:solidFill>
                        <a:schemeClr val="tx1">
                          <a:lumMod val="85000"/>
                        </a:schemeClr>
                      </a:solidFill>
                      <a:prstDash val="solid"/>
                      <a:round/>
                      <a:headEnd type="none" w="med" len="med"/>
                      <a:tailEnd type="none" w="med" len="med"/>
                    </a:lnR>
                    <a:lnT w="9525" cap="flat" cmpd="sng" algn="ctr">
                      <a:solidFill>
                        <a:schemeClr val="tx1">
                          <a:lumMod val="85000"/>
                        </a:schemeClr>
                      </a:solidFill>
                      <a:prstDash val="solid"/>
                      <a:round/>
                      <a:headEnd type="none" w="med" len="med"/>
                      <a:tailEnd type="none" w="med" len="med"/>
                    </a:lnT>
                    <a:lnB w="952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IN" sz="1100" b="0" dirty="0">
                        <a:latin typeface="Arial" panose="020B0604020202020204" pitchFamily="34" charset="0"/>
                        <a:cs typeface="Arial" panose="020B0604020202020204" pitchFamily="34" charset="0"/>
                      </a:endParaRPr>
                    </a:p>
                  </a:txBody>
                  <a:tcPr>
                    <a:lnL w="9525" cap="flat" cmpd="sng" algn="ctr">
                      <a:solidFill>
                        <a:schemeClr val="tx1">
                          <a:lumMod val="85000"/>
                        </a:schemeClr>
                      </a:solidFill>
                      <a:prstDash val="solid"/>
                      <a:round/>
                      <a:headEnd type="none" w="med" len="med"/>
                      <a:tailEnd type="none" w="med" len="med"/>
                    </a:lnL>
                    <a:lnR w="9525" cap="flat" cmpd="sng" algn="ctr">
                      <a:solidFill>
                        <a:schemeClr val="tx1">
                          <a:lumMod val="85000"/>
                        </a:schemeClr>
                      </a:solidFill>
                      <a:prstDash val="solid"/>
                      <a:round/>
                      <a:headEnd type="none" w="med" len="med"/>
                      <a:tailEnd type="none" w="med" len="med"/>
                    </a:lnR>
                    <a:lnT w="9525" cap="flat" cmpd="sng" algn="ctr">
                      <a:solidFill>
                        <a:schemeClr val="tx1">
                          <a:lumMod val="85000"/>
                        </a:schemeClr>
                      </a:solidFill>
                      <a:prstDash val="solid"/>
                      <a:round/>
                      <a:headEnd type="none" w="med" len="med"/>
                      <a:tailEnd type="none" w="med" len="med"/>
                    </a:lnT>
                    <a:lnB w="952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IN" sz="1100" b="0" dirty="0">
                        <a:latin typeface="Arial" panose="020B0604020202020204" pitchFamily="34" charset="0"/>
                        <a:cs typeface="Arial" panose="020B0604020202020204" pitchFamily="34" charset="0"/>
                      </a:endParaRPr>
                    </a:p>
                  </a:txBody>
                  <a:tcPr>
                    <a:lnL w="9525" cap="flat" cmpd="sng" algn="ctr">
                      <a:solidFill>
                        <a:schemeClr val="tx1">
                          <a:lumMod val="85000"/>
                        </a:schemeClr>
                      </a:solidFill>
                      <a:prstDash val="solid"/>
                      <a:round/>
                      <a:headEnd type="none" w="med" len="med"/>
                      <a:tailEnd type="none" w="med" len="med"/>
                    </a:lnL>
                    <a:lnR w="9525" cap="flat" cmpd="sng" algn="ctr">
                      <a:solidFill>
                        <a:schemeClr val="tx1">
                          <a:lumMod val="85000"/>
                        </a:schemeClr>
                      </a:solidFill>
                      <a:prstDash val="solid"/>
                      <a:round/>
                      <a:headEnd type="none" w="med" len="med"/>
                      <a:tailEnd type="none" w="med" len="med"/>
                    </a:lnR>
                    <a:lnT w="9525" cap="flat" cmpd="sng" algn="ctr">
                      <a:solidFill>
                        <a:schemeClr val="tx1">
                          <a:lumMod val="85000"/>
                        </a:schemeClr>
                      </a:solidFill>
                      <a:prstDash val="solid"/>
                      <a:round/>
                      <a:headEnd type="none" w="med" len="med"/>
                      <a:tailEnd type="none" w="med" len="med"/>
                    </a:lnT>
                    <a:lnB w="952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IN" sz="1100" b="0" dirty="0">
                        <a:latin typeface="Arial" panose="020B0604020202020204" pitchFamily="34" charset="0"/>
                        <a:cs typeface="Arial" panose="020B0604020202020204" pitchFamily="34" charset="0"/>
                      </a:endParaRPr>
                    </a:p>
                  </a:txBody>
                  <a:tcPr>
                    <a:lnL w="9525" cap="flat" cmpd="sng" algn="ctr">
                      <a:solidFill>
                        <a:schemeClr val="tx1">
                          <a:lumMod val="85000"/>
                        </a:schemeClr>
                      </a:solidFill>
                      <a:prstDash val="solid"/>
                      <a:round/>
                      <a:headEnd type="none" w="med" len="med"/>
                      <a:tailEnd type="none" w="med" len="med"/>
                    </a:lnL>
                    <a:lnR w="9525" cap="flat" cmpd="sng" algn="ctr">
                      <a:solidFill>
                        <a:schemeClr val="tx1">
                          <a:lumMod val="85000"/>
                        </a:schemeClr>
                      </a:solidFill>
                      <a:prstDash val="solid"/>
                      <a:round/>
                      <a:headEnd type="none" w="med" len="med"/>
                      <a:tailEnd type="none" w="med" len="med"/>
                    </a:lnR>
                    <a:lnT w="9525" cap="flat" cmpd="sng" algn="ctr">
                      <a:solidFill>
                        <a:schemeClr val="tx1">
                          <a:lumMod val="85000"/>
                        </a:schemeClr>
                      </a:solidFill>
                      <a:prstDash val="solid"/>
                      <a:round/>
                      <a:headEnd type="none" w="med" len="med"/>
                      <a:tailEnd type="none" w="med" len="med"/>
                    </a:lnT>
                    <a:lnB w="952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IN" sz="1100" b="0" dirty="0">
                        <a:latin typeface="Arial" panose="020B0604020202020204" pitchFamily="34" charset="0"/>
                        <a:cs typeface="Arial" panose="020B0604020202020204" pitchFamily="34" charset="0"/>
                      </a:endParaRPr>
                    </a:p>
                  </a:txBody>
                  <a:tcPr>
                    <a:lnL w="9525" cap="flat" cmpd="sng" algn="ctr">
                      <a:solidFill>
                        <a:schemeClr val="tx1">
                          <a:lumMod val="85000"/>
                        </a:schemeClr>
                      </a:solidFill>
                      <a:prstDash val="solid"/>
                      <a:round/>
                      <a:headEnd type="none" w="med" len="med"/>
                      <a:tailEnd type="none" w="med" len="med"/>
                    </a:lnL>
                    <a:lnR w="9525" cap="flat" cmpd="sng" algn="ctr">
                      <a:solidFill>
                        <a:schemeClr val="tx1">
                          <a:lumMod val="85000"/>
                        </a:schemeClr>
                      </a:solidFill>
                      <a:prstDash val="solid"/>
                      <a:round/>
                      <a:headEnd type="none" w="med" len="med"/>
                      <a:tailEnd type="none" w="med" len="med"/>
                    </a:lnR>
                    <a:lnT w="9525" cap="flat" cmpd="sng" algn="ctr">
                      <a:solidFill>
                        <a:schemeClr val="tx1">
                          <a:lumMod val="85000"/>
                        </a:schemeClr>
                      </a:solidFill>
                      <a:prstDash val="solid"/>
                      <a:round/>
                      <a:headEnd type="none" w="med" len="med"/>
                      <a:tailEnd type="none" w="med" len="med"/>
                    </a:lnT>
                    <a:lnB w="952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IN" sz="1100" b="0" dirty="0">
                        <a:latin typeface="Arial" panose="020B0604020202020204" pitchFamily="34" charset="0"/>
                        <a:cs typeface="Arial" panose="020B0604020202020204" pitchFamily="34" charset="0"/>
                      </a:endParaRPr>
                    </a:p>
                  </a:txBody>
                  <a:tcPr>
                    <a:lnL w="9525" cap="flat" cmpd="sng" algn="ctr">
                      <a:solidFill>
                        <a:schemeClr val="tx1">
                          <a:lumMod val="85000"/>
                        </a:schemeClr>
                      </a:solidFill>
                      <a:prstDash val="solid"/>
                      <a:round/>
                      <a:headEnd type="none" w="med" len="med"/>
                      <a:tailEnd type="none" w="med" len="med"/>
                    </a:lnL>
                    <a:lnR w="9525" cap="flat" cmpd="sng" algn="ctr">
                      <a:solidFill>
                        <a:schemeClr val="tx1">
                          <a:lumMod val="85000"/>
                        </a:schemeClr>
                      </a:solidFill>
                      <a:prstDash val="solid"/>
                      <a:round/>
                      <a:headEnd type="none" w="med" len="med"/>
                      <a:tailEnd type="none" w="med" len="med"/>
                    </a:lnR>
                    <a:lnT w="9525" cap="flat" cmpd="sng" algn="ctr">
                      <a:solidFill>
                        <a:schemeClr val="tx1">
                          <a:lumMod val="85000"/>
                        </a:schemeClr>
                      </a:solidFill>
                      <a:prstDash val="solid"/>
                      <a:round/>
                      <a:headEnd type="none" w="med" len="med"/>
                      <a:tailEnd type="none" w="med" len="med"/>
                    </a:lnT>
                    <a:lnB w="952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IN" sz="1100" b="0" dirty="0">
                        <a:latin typeface="Arial" panose="020B0604020202020204" pitchFamily="34" charset="0"/>
                        <a:cs typeface="Arial" panose="020B0604020202020204" pitchFamily="34" charset="0"/>
                      </a:endParaRPr>
                    </a:p>
                  </a:txBody>
                  <a:tcPr>
                    <a:lnL w="9525" cap="flat" cmpd="sng" algn="ctr">
                      <a:solidFill>
                        <a:schemeClr val="tx1">
                          <a:lumMod val="85000"/>
                        </a:schemeClr>
                      </a:solidFill>
                      <a:prstDash val="solid"/>
                      <a:round/>
                      <a:headEnd type="none" w="med" len="med"/>
                      <a:tailEnd type="none" w="med" len="med"/>
                    </a:lnL>
                    <a:lnR w="9525" cap="flat" cmpd="sng" algn="ctr">
                      <a:solidFill>
                        <a:schemeClr val="tx1">
                          <a:lumMod val="85000"/>
                        </a:schemeClr>
                      </a:solidFill>
                      <a:prstDash val="solid"/>
                      <a:round/>
                      <a:headEnd type="none" w="med" len="med"/>
                      <a:tailEnd type="none" w="med" len="med"/>
                    </a:lnR>
                    <a:lnT w="9525" cap="flat" cmpd="sng" algn="ctr">
                      <a:solidFill>
                        <a:schemeClr val="tx1">
                          <a:lumMod val="85000"/>
                        </a:schemeClr>
                      </a:solidFill>
                      <a:prstDash val="solid"/>
                      <a:round/>
                      <a:headEnd type="none" w="med" len="med"/>
                      <a:tailEnd type="none" w="med" len="med"/>
                    </a:lnT>
                    <a:lnB w="952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IN" sz="1100" b="0" dirty="0">
                        <a:latin typeface="Arial" panose="020B0604020202020204" pitchFamily="34" charset="0"/>
                        <a:cs typeface="Arial" panose="020B0604020202020204" pitchFamily="34" charset="0"/>
                      </a:endParaRPr>
                    </a:p>
                  </a:txBody>
                  <a:tcPr>
                    <a:lnL w="9525" cap="flat" cmpd="sng" algn="ctr">
                      <a:solidFill>
                        <a:schemeClr val="tx1">
                          <a:lumMod val="85000"/>
                        </a:schemeClr>
                      </a:solidFill>
                      <a:prstDash val="solid"/>
                      <a:round/>
                      <a:headEnd type="none" w="med" len="med"/>
                      <a:tailEnd type="none" w="med" len="med"/>
                    </a:lnL>
                    <a:lnR w="12700" cmpd="sng">
                      <a:noFill/>
                    </a:lnR>
                    <a:lnT w="9525" cap="flat" cmpd="sng" algn="ctr">
                      <a:solidFill>
                        <a:schemeClr val="tx1">
                          <a:lumMod val="85000"/>
                        </a:schemeClr>
                      </a:solidFill>
                      <a:prstDash val="solid"/>
                      <a:round/>
                      <a:headEnd type="none" w="med" len="med"/>
                      <a:tailEnd type="none" w="med" len="med"/>
                    </a:lnT>
                    <a:lnB w="952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59418164"/>
                  </a:ext>
                </a:extLst>
              </a:tr>
              <a:tr h="479991">
                <a:tc>
                  <a:txBody>
                    <a:bodyPr/>
                    <a:lstStyle/>
                    <a:p>
                      <a:r>
                        <a:rPr lang="en-IN" sz="1100" b="0" dirty="0">
                          <a:solidFill>
                            <a:schemeClr val="bg2"/>
                          </a:solidFill>
                          <a:latin typeface="Arial" panose="020B0604020202020204" pitchFamily="34" charset="0"/>
                          <a:cs typeface="Arial" panose="020B0604020202020204" pitchFamily="34" charset="0"/>
                        </a:rPr>
                        <a:t>8.Documentation</a:t>
                      </a:r>
                    </a:p>
                  </a:txBody>
                  <a:tcPr anchor="ctr">
                    <a:lnL w="12700" cmpd="sng">
                      <a:noFill/>
                    </a:lnL>
                    <a:lnR w="9525" cap="flat" cmpd="sng" algn="ctr">
                      <a:solidFill>
                        <a:schemeClr val="tx1">
                          <a:lumMod val="85000"/>
                        </a:schemeClr>
                      </a:solidFill>
                      <a:prstDash val="solid"/>
                      <a:round/>
                      <a:headEnd type="none" w="med" len="med"/>
                      <a:tailEnd type="none" w="med" len="med"/>
                    </a:lnR>
                    <a:lnT w="9525" cap="flat" cmpd="sng" algn="ctr">
                      <a:solidFill>
                        <a:schemeClr val="tx1">
                          <a:lumMod val="85000"/>
                        </a:schemeClr>
                      </a:solidFill>
                      <a:prstDash val="solid"/>
                      <a:round/>
                      <a:headEnd type="none" w="med" len="med"/>
                      <a:tailEnd type="none" w="med" len="med"/>
                    </a:lnT>
                    <a:lnB w="952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tc>
                  <a:txBody>
                    <a:bodyPr/>
                    <a:lstStyle/>
                    <a:p>
                      <a:endParaRPr lang="en-IN" sz="1100" b="0" dirty="0">
                        <a:latin typeface="Arial" panose="020B0604020202020204" pitchFamily="34" charset="0"/>
                        <a:cs typeface="Arial" panose="020B0604020202020204" pitchFamily="34" charset="0"/>
                      </a:endParaRPr>
                    </a:p>
                  </a:txBody>
                  <a:tcPr>
                    <a:lnL w="9525" cap="flat" cmpd="sng" algn="ctr">
                      <a:solidFill>
                        <a:schemeClr val="tx1">
                          <a:lumMod val="85000"/>
                        </a:schemeClr>
                      </a:solidFill>
                      <a:prstDash val="solid"/>
                      <a:round/>
                      <a:headEnd type="none" w="med" len="med"/>
                      <a:tailEnd type="none" w="med" len="med"/>
                    </a:lnL>
                    <a:lnR w="9525" cap="flat" cmpd="sng" algn="ctr">
                      <a:solidFill>
                        <a:schemeClr val="tx1">
                          <a:lumMod val="85000"/>
                        </a:schemeClr>
                      </a:solidFill>
                      <a:prstDash val="solid"/>
                      <a:round/>
                      <a:headEnd type="none" w="med" len="med"/>
                      <a:tailEnd type="none" w="med" len="med"/>
                    </a:lnR>
                    <a:lnT w="9525" cap="flat" cmpd="sng" algn="ctr">
                      <a:solidFill>
                        <a:schemeClr val="tx1">
                          <a:lumMod val="85000"/>
                        </a:schemeClr>
                      </a:solidFill>
                      <a:prstDash val="solid"/>
                      <a:round/>
                      <a:headEnd type="none" w="med" len="med"/>
                      <a:tailEnd type="none" w="med" len="med"/>
                    </a:lnT>
                    <a:lnB w="952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75000"/>
                      </a:schemeClr>
                    </a:solidFill>
                  </a:tcPr>
                </a:tc>
                <a:tc>
                  <a:txBody>
                    <a:bodyPr/>
                    <a:lstStyle/>
                    <a:p>
                      <a:endParaRPr lang="en-IN" sz="1100" b="0" dirty="0">
                        <a:latin typeface="Arial" panose="020B0604020202020204" pitchFamily="34" charset="0"/>
                        <a:cs typeface="Arial" panose="020B0604020202020204" pitchFamily="34" charset="0"/>
                      </a:endParaRPr>
                    </a:p>
                  </a:txBody>
                  <a:tcPr>
                    <a:lnL w="9525" cap="flat" cmpd="sng" algn="ctr">
                      <a:solidFill>
                        <a:schemeClr val="tx1">
                          <a:lumMod val="85000"/>
                        </a:schemeClr>
                      </a:solidFill>
                      <a:prstDash val="solid"/>
                      <a:round/>
                      <a:headEnd type="none" w="med" len="med"/>
                      <a:tailEnd type="none" w="med" len="med"/>
                    </a:lnL>
                    <a:lnR w="9525" cap="flat" cmpd="sng" algn="ctr">
                      <a:solidFill>
                        <a:schemeClr val="tx1">
                          <a:lumMod val="85000"/>
                        </a:schemeClr>
                      </a:solidFill>
                      <a:prstDash val="solid"/>
                      <a:round/>
                      <a:headEnd type="none" w="med" len="med"/>
                      <a:tailEnd type="none" w="med" len="med"/>
                    </a:lnR>
                    <a:lnT w="9525" cap="flat" cmpd="sng" algn="ctr">
                      <a:solidFill>
                        <a:schemeClr val="tx1">
                          <a:lumMod val="85000"/>
                        </a:schemeClr>
                      </a:solidFill>
                      <a:prstDash val="solid"/>
                      <a:round/>
                      <a:headEnd type="none" w="med" len="med"/>
                      <a:tailEnd type="none" w="med" len="med"/>
                    </a:lnT>
                    <a:lnB w="952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75000"/>
                      </a:schemeClr>
                    </a:solidFill>
                  </a:tcPr>
                </a:tc>
                <a:tc>
                  <a:txBody>
                    <a:bodyPr/>
                    <a:lstStyle/>
                    <a:p>
                      <a:endParaRPr lang="en-IN" sz="1100" b="0" dirty="0">
                        <a:latin typeface="Arial" panose="020B0604020202020204" pitchFamily="34" charset="0"/>
                        <a:cs typeface="Arial" panose="020B0604020202020204" pitchFamily="34" charset="0"/>
                      </a:endParaRPr>
                    </a:p>
                  </a:txBody>
                  <a:tcPr>
                    <a:lnL w="9525" cap="flat" cmpd="sng" algn="ctr">
                      <a:solidFill>
                        <a:schemeClr val="tx1">
                          <a:lumMod val="85000"/>
                        </a:schemeClr>
                      </a:solidFill>
                      <a:prstDash val="solid"/>
                      <a:round/>
                      <a:headEnd type="none" w="med" len="med"/>
                      <a:tailEnd type="none" w="med" len="med"/>
                    </a:lnL>
                    <a:lnR w="9525" cap="flat" cmpd="sng" algn="ctr">
                      <a:solidFill>
                        <a:schemeClr val="tx1">
                          <a:lumMod val="85000"/>
                        </a:schemeClr>
                      </a:solidFill>
                      <a:prstDash val="solid"/>
                      <a:round/>
                      <a:headEnd type="none" w="med" len="med"/>
                      <a:tailEnd type="none" w="med" len="med"/>
                    </a:lnR>
                    <a:lnT w="9525" cap="flat" cmpd="sng" algn="ctr">
                      <a:solidFill>
                        <a:schemeClr val="tx1">
                          <a:lumMod val="85000"/>
                        </a:schemeClr>
                      </a:solidFill>
                      <a:prstDash val="solid"/>
                      <a:round/>
                      <a:headEnd type="none" w="med" len="med"/>
                      <a:tailEnd type="none" w="med" len="med"/>
                    </a:lnT>
                    <a:lnB w="952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75000"/>
                      </a:schemeClr>
                    </a:solidFill>
                  </a:tcPr>
                </a:tc>
                <a:tc>
                  <a:txBody>
                    <a:bodyPr/>
                    <a:lstStyle/>
                    <a:p>
                      <a:endParaRPr lang="en-IN" sz="1100" b="0" dirty="0">
                        <a:latin typeface="Arial" panose="020B0604020202020204" pitchFamily="34" charset="0"/>
                        <a:cs typeface="Arial" panose="020B0604020202020204" pitchFamily="34" charset="0"/>
                      </a:endParaRPr>
                    </a:p>
                  </a:txBody>
                  <a:tcPr>
                    <a:lnL w="9525" cap="flat" cmpd="sng" algn="ctr">
                      <a:solidFill>
                        <a:schemeClr val="tx1">
                          <a:lumMod val="85000"/>
                        </a:schemeClr>
                      </a:solidFill>
                      <a:prstDash val="solid"/>
                      <a:round/>
                      <a:headEnd type="none" w="med" len="med"/>
                      <a:tailEnd type="none" w="med" len="med"/>
                    </a:lnL>
                    <a:lnR w="9525" cap="flat" cmpd="sng" algn="ctr">
                      <a:solidFill>
                        <a:schemeClr val="tx1">
                          <a:lumMod val="85000"/>
                        </a:schemeClr>
                      </a:solidFill>
                      <a:prstDash val="solid"/>
                      <a:round/>
                      <a:headEnd type="none" w="med" len="med"/>
                      <a:tailEnd type="none" w="med" len="med"/>
                    </a:lnR>
                    <a:lnT w="9525" cap="flat" cmpd="sng" algn="ctr">
                      <a:solidFill>
                        <a:schemeClr val="tx1">
                          <a:lumMod val="85000"/>
                        </a:schemeClr>
                      </a:solidFill>
                      <a:prstDash val="solid"/>
                      <a:round/>
                      <a:headEnd type="none" w="med" len="med"/>
                      <a:tailEnd type="none" w="med" len="med"/>
                    </a:lnT>
                    <a:lnB w="952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75000"/>
                      </a:schemeClr>
                    </a:solidFill>
                  </a:tcPr>
                </a:tc>
                <a:tc>
                  <a:txBody>
                    <a:bodyPr/>
                    <a:lstStyle/>
                    <a:p>
                      <a:endParaRPr lang="en-IN" sz="1100" b="0" dirty="0">
                        <a:latin typeface="Arial" panose="020B0604020202020204" pitchFamily="34" charset="0"/>
                        <a:cs typeface="Arial" panose="020B0604020202020204" pitchFamily="34" charset="0"/>
                      </a:endParaRPr>
                    </a:p>
                  </a:txBody>
                  <a:tcPr>
                    <a:lnL w="9525" cap="flat" cmpd="sng" algn="ctr">
                      <a:solidFill>
                        <a:schemeClr val="tx1">
                          <a:lumMod val="85000"/>
                        </a:schemeClr>
                      </a:solidFill>
                      <a:prstDash val="solid"/>
                      <a:round/>
                      <a:headEnd type="none" w="med" len="med"/>
                      <a:tailEnd type="none" w="med" len="med"/>
                    </a:lnL>
                    <a:lnR w="9525" cap="flat" cmpd="sng" algn="ctr">
                      <a:solidFill>
                        <a:schemeClr val="tx1">
                          <a:lumMod val="85000"/>
                        </a:schemeClr>
                      </a:solidFill>
                      <a:prstDash val="solid"/>
                      <a:round/>
                      <a:headEnd type="none" w="med" len="med"/>
                      <a:tailEnd type="none" w="med" len="med"/>
                    </a:lnR>
                    <a:lnT w="9525" cap="flat" cmpd="sng" algn="ctr">
                      <a:solidFill>
                        <a:schemeClr val="tx1">
                          <a:lumMod val="85000"/>
                        </a:schemeClr>
                      </a:solidFill>
                      <a:prstDash val="solid"/>
                      <a:round/>
                      <a:headEnd type="none" w="med" len="med"/>
                      <a:tailEnd type="none" w="med" len="med"/>
                    </a:lnT>
                    <a:lnB w="952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75000"/>
                      </a:schemeClr>
                    </a:solidFill>
                  </a:tcPr>
                </a:tc>
                <a:tc>
                  <a:txBody>
                    <a:bodyPr/>
                    <a:lstStyle/>
                    <a:p>
                      <a:endParaRPr lang="en-IN" sz="1100" b="0" dirty="0">
                        <a:latin typeface="Arial" panose="020B0604020202020204" pitchFamily="34" charset="0"/>
                        <a:cs typeface="Arial" panose="020B0604020202020204" pitchFamily="34" charset="0"/>
                      </a:endParaRPr>
                    </a:p>
                  </a:txBody>
                  <a:tcPr>
                    <a:lnL w="9525" cap="flat" cmpd="sng" algn="ctr">
                      <a:solidFill>
                        <a:schemeClr val="tx1">
                          <a:lumMod val="85000"/>
                        </a:schemeClr>
                      </a:solidFill>
                      <a:prstDash val="solid"/>
                      <a:round/>
                      <a:headEnd type="none" w="med" len="med"/>
                      <a:tailEnd type="none" w="med" len="med"/>
                    </a:lnL>
                    <a:lnR w="9525" cap="flat" cmpd="sng" algn="ctr">
                      <a:solidFill>
                        <a:schemeClr val="tx1">
                          <a:lumMod val="85000"/>
                        </a:schemeClr>
                      </a:solidFill>
                      <a:prstDash val="solid"/>
                      <a:round/>
                      <a:headEnd type="none" w="med" len="med"/>
                      <a:tailEnd type="none" w="med" len="med"/>
                    </a:lnR>
                    <a:lnT w="9525" cap="flat" cmpd="sng" algn="ctr">
                      <a:solidFill>
                        <a:schemeClr val="tx1">
                          <a:lumMod val="85000"/>
                        </a:schemeClr>
                      </a:solidFill>
                      <a:prstDash val="solid"/>
                      <a:round/>
                      <a:headEnd type="none" w="med" len="med"/>
                      <a:tailEnd type="none" w="med" len="med"/>
                    </a:lnT>
                    <a:lnB w="952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75000"/>
                      </a:schemeClr>
                    </a:solidFill>
                  </a:tcPr>
                </a:tc>
                <a:tc>
                  <a:txBody>
                    <a:bodyPr/>
                    <a:lstStyle/>
                    <a:p>
                      <a:endParaRPr lang="en-IN" sz="1100" b="0" dirty="0">
                        <a:latin typeface="Arial" panose="020B0604020202020204" pitchFamily="34" charset="0"/>
                        <a:cs typeface="Arial" panose="020B0604020202020204" pitchFamily="34" charset="0"/>
                      </a:endParaRPr>
                    </a:p>
                  </a:txBody>
                  <a:tcPr>
                    <a:lnL w="9525" cap="flat" cmpd="sng" algn="ctr">
                      <a:solidFill>
                        <a:schemeClr val="tx1">
                          <a:lumMod val="85000"/>
                        </a:schemeClr>
                      </a:solidFill>
                      <a:prstDash val="solid"/>
                      <a:round/>
                      <a:headEnd type="none" w="med" len="med"/>
                      <a:tailEnd type="none" w="med" len="med"/>
                    </a:lnL>
                    <a:lnR w="9525" cap="flat" cmpd="sng" algn="ctr">
                      <a:solidFill>
                        <a:schemeClr val="tx1">
                          <a:lumMod val="85000"/>
                        </a:schemeClr>
                      </a:solidFill>
                      <a:prstDash val="solid"/>
                      <a:round/>
                      <a:headEnd type="none" w="med" len="med"/>
                      <a:tailEnd type="none" w="med" len="med"/>
                    </a:lnR>
                    <a:lnT w="9525" cap="flat" cmpd="sng" algn="ctr">
                      <a:solidFill>
                        <a:schemeClr val="tx1">
                          <a:lumMod val="85000"/>
                        </a:schemeClr>
                      </a:solidFill>
                      <a:prstDash val="solid"/>
                      <a:round/>
                      <a:headEnd type="none" w="med" len="med"/>
                      <a:tailEnd type="none" w="med" len="med"/>
                    </a:lnT>
                    <a:lnB w="952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75000"/>
                      </a:schemeClr>
                    </a:solidFill>
                  </a:tcPr>
                </a:tc>
                <a:tc>
                  <a:txBody>
                    <a:bodyPr/>
                    <a:lstStyle/>
                    <a:p>
                      <a:endParaRPr lang="en-IN" sz="1100" b="0" dirty="0">
                        <a:latin typeface="Arial" panose="020B0604020202020204" pitchFamily="34" charset="0"/>
                        <a:cs typeface="Arial" panose="020B0604020202020204" pitchFamily="34" charset="0"/>
                      </a:endParaRPr>
                    </a:p>
                  </a:txBody>
                  <a:tcPr>
                    <a:lnL w="9525" cap="flat" cmpd="sng" algn="ctr">
                      <a:solidFill>
                        <a:schemeClr val="tx1">
                          <a:lumMod val="85000"/>
                        </a:schemeClr>
                      </a:solidFill>
                      <a:prstDash val="solid"/>
                      <a:round/>
                      <a:headEnd type="none" w="med" len="med"/>
                      <a:tailEnd type="none" w="med" len="med"/>
                    </a:lnL>
                    <a:lnR w="9525" cap="flat" cmpd="sng" algn="ctr">
                      <a:solidFill>
                        <a:schemeClr val="tx1">
                          <a:lumMod val="85000"/>
                        </a:schemeClr>
                      </a:solidFill>
                      <a:prstDash val="solid"/>
                      <a:round/>
                      <a:headEnd type="none" w="med" len="med"/>
                      <a:tailEnd type="none" w="med" len="med"/>
                    </a:lnR>
                    <a:lnT w="9525" cap="flat" cmpd="sng" algn="ctr">
                      <a:solidFill>
                        <a:schemeClr val="tx1">
                          <a:lumMod val="85000"/>
                        </a:schemeClr>
                      </a:solidFill>
                      <a:prstDash val="solid"/>
                      <a:round/>
                      <a:headEnd type="none" w="med" len="med"/>
                      <a:tailEnd type="none" w="med" len="med"/>
                    </a:lnT>
                    <a:lnB w="952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75000"/>
                      </a:schemeClr>
                    </a:solidFill>
                  </a:tcPr>
                </a:tc>
                <a:tc>
                  <a:txBody>
                    <a:bodyPr/>
                    <a:lstStyle/>
                    <a:p>
                      <a:endParaRPr lang="en-IN" sz="1100" b="0" dirty="0">
                        <a:latin typeface="Arial" panose="020B0604020202020204" pitchFamily="34" charset="0"/>
                        <a:cs typeface="Arial" panose="020B0604020202020204" pitchFamily="34" charset="0"/>
                      </a:endParaRPr>
                    </a:p>
                  </a:txBody>
                  <a:tcPr>
                    <a:lnL w="9525" cap="flat" cmpd="sng" algn="ctr">
                      <a:solidFill>
                        <a:schemeClr val="tx1">
                          <a:lumMod val="85000"/>
                        </a:schemeClr>
                      </a:solidFill>
                      <a:prstDash val="solid"/>
                      <a:round/>
                      <a:headEnd type="none" w="med" len="med"/>
                      <a:tailEnd type="none" w="med" len="med"/>
                    </a:lnL>
                    <a:lnR w="9525" cap="flat" cmpd="sng" algn="ctr">
                      <a:solidFill>
                        <a:schemeClr val="tx1">
                          <a:lumMod val="85000"/>
                        </a:schemeClr>
                      </a:solidFill>
                      <a:prstDash val="solid"/>
                      <a:round/>
                      <a:headEnd type="none" w="med" len="med"/>
                      <a:tailEnd type="none" w="med" len="med"/>
                    </a:lnR>
                    <a:lnT w="9525" cap="flat" cmpd="sng" algn="ctr">
                      <a:solidFill>
                        <a:schemeClr val="tx1">
                          <a:lumMod val="85000"/>
                        </a:schemeClr>
                      </a:solidFill>
                      <a:prstDash val="solid"/>
                      <a:round/>
                      <a:headEnd type="none" w="med" len="med"/>
                      <a:tailEnd type="none" w="med" len="med"/>
                    </a:lnT>
                    <a:lnB w="952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75000"/>
                      </a:schemeClr>
                    </a:solidFill>
                  </a:tcPr>
                </a:tc>
                <a:tc>
                  <a:txBody>
                    <a:bodyPr/>
                    <a:lstStyle/>
                    <a:p>
                      <a:endParaRPr lang="en-IN" sz="1100" b="0" dirty="0">
                        <a:latin typeface="Arial" panose="020B0604020202020204" pitchFamily="34" charset="0"/>
                        <a:cs typeface="Arial" panose="020B0604020202020204" pitchFamily="34" charset="0"/>
                      </a:endParaRPr>
                    </a:p>
                  </a:txBody>
                  <a:tcPr>
                    <a:lnL w="9525" cap="flat" cmpd="sng" algn="ctr">
                      <a:solidFill>
                        <a:schemeClr val="tx1">
                          <a:lumMod val="85000"/>
                        </a:schemeClr>
                      </a:solidFill>
                      <a:prstDash val="solid"/>
                      <a:round/>
                      <a:headEnd type="none" w="med" len="med"/>
                      <a:tailEnd type="none" w="med" len="med"/>
                    </a:lnL>
                    <a:lnR w="9525" cap="flat" cmpd="sng" algn="ctr">
                      <a:solidFill>
                        <a:schemeClr val="tx1">
                          <a:lumMod val="85000"/>
                        </a:schemeClr>
                      </a:solidFill>
                      <a:prstDash val="solid"/>
                      <a:round/>
                      <a:headEnd type="none" w="med" len="med"/>
                      <a:tailEnd type="none" w="med" len="med"/>
                    </a:lnR>
                    <a:lnT w="9525" cap="flat" cmpd="sng" algn="ctr">
                      <a:solidFill>
                        <a:schemeClr val="tx1">
                          <a:lumMod val="85000"/>
                        </a:schemeClr>
                      </a:solidFill>
                      <a:prstDash val="solid"/>
                      <a:round/>
                      <a:headEnd type="none" w="med" len="med"/>
                      <a:tailEnd type="none" w="med" len="med"/>
                    </a:lnT>
                    <a:lnB w="952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75000"/>
                      </a:schemeClr>
                    </a:solidFill>
                  </a:tcPr>
                </a:tc>
                <a:tc>
                  <a:txBody>
                    <a:bodyPr/>
                    <a:lstStyle/>
                    <a:p>
                      <a:endParaRPr lang="en-IN" sz="1100" b="0" dirty="0">
                        <a:latin typeface="Arial" panose="020B0604020202020204" pitchFamily="34" charset="0"/>
                        <a:cs typeface="Arial" panose="020B0604020202020204" pitchFamily="34" charset="0"/>
                      </a:endParaRPr>
                    </a:p>
                  </a:txBody>
                  <a:tcPr>
                    <a:lnL w="9525" cap="flat" cmpd="sng" algn="ctr">
                      <a:solidFill>
                        <a:schemeClr val="tx1">
                          <a:lumMod val="85000"/>
                        </a:schemeClr>
                      </a:solidFill>
                      <a:prstDash val="solid"/>
                      <a:round/>
                      <a:headEnd type="none" w="med" len="med"/>
                      <a:tailEnd type="none" w="med" len="med"/>
                    </a:lnL>
                    <a:lnR w="9525" cap="flat" cmpd="sng" algn="ctr">
                      <a:solidFill>
                        <a:schemeClr val="tx1">
                          <a:lumMod val="85000"/>
                        </a:schemeClr>
                      </a:solidFill>
                      <a:prstDash val="solid"/>
                      <a:round/>
                      <a:headEnd type="none" w="med" len="med"/>
                      <a:tailEnd type="none" w="med" len="med"/>
                    </a:lnR>
                    <a:lnT w="9525" cap="flat" cmpd="sng" algn="ctr">
                      <a:solidFill>
                        <a:schemeClr val="tx1">
                          <a:lumMod val="85000"/>
                        </a:schemeClr>
                      </a:solidFill>
                      <a:prstDash val="solid"/>
                      <a:round/>
                      <a:headEnd type="none" w="med" len="med"/>
                      <a:tailEnd type="none" w="med" len="med"/>
                    </a:lnT>
                    <a:lnB w="952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75000"/>
                      </a:schemeClr>
                    </a:solidFill>
                  </a:tcPr>
                </a:tc>
                <a:tc>
                  <a:txBody>
                    <a:bodyPr/>
                    <a:lstStyle/>
                    <a:p>
                      <a:endParaRPr lang="en-IN" sz="1100" b="0" dirty="0">
                        <a:latin typeface="Arial" panose="020B0604020202020204" pitchFamily="34" charset="0"/>
                        <a:cs typeface="Arial" panose="020B0604020202020204" pitchFamily="34" charset="0"/>
                      </a:endParaRPr>
                    </a:p>
                  </a:txBody>
                  <a:tcPr>
                    <a:lnL w="9525" cap="flat" cmpd="sng" algn="ctr">
                      <a:solidFill>
                        <a:schemeClr val="tx1">
                          <a:lumMod val="85000"/>
                        </a:schemeClr>
                      </a:solidFill>
                      <a:prstDash val="solid"/>
                      <a:round/>
                      <a:headEnd type="none" w="med" len="med"/>
                      <a:tailEnd type="none" w="med" len="med"/>
                    </a:lnL>
                    <a:lnR w="9525" cap="flat" cmpd="sng" algn="ctr">
                      <a:solidFill>
                        <a:schemeClr val="tx1">
                          <a:lumMod val="85000"/>
                        </a:schemeClr>
                      </a:solidFill>
                      <a:prstDash val="solid"/>
                      <a:round/>
                      <a:headEnd type="none" w="med" len="med"/>
                      <a:tailEnd type="none" w="med" len="med"/>
                    </a:lnR>
                    <a:lnT w="9525" cap="flat" cmpd="sng" algn="ctr">
                      <a:solidFill>
                        <a:schemeClr val="tx1">
                          <a:lumMod val="85000"/>
                        </a:schemeClr>
                      </a:solidFill>
                      <a:prstDash val="solid"/>
                      <a:round/>
                      <a:headEnd type="none" w="med" len="med"/>
                      <a:tailEnd type="none" w="med" len="med"/>
                    </a:lnT>
                    <a:lnB w="952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75000"/>
                      </a:schemeClr>
                    </a:solidFill>
                  </a:tcPr>
                </a:tc>
                <a:tc>
                  <a:txBody>
                    <a:bodyPr/>
                    <a:lstStyle/>
                    <a:p>
                      <a:endParaRPr lang="en-IN" sz="1100" b="0" dirty="0">
                        <a:latin typeface="Arial" panose="020B0604020202020204" pitchFamily="34" charset="0"/>
                        <a:cs typeface="Arial" panose="020B0604020202020204" pitchFamily="34" charset="0"/>
                      </a:endParaRPr>
                    </a:p>
                  </a:txBody>
                  <a:tcPr>
                    <a:lnL w="9525" cap="flat" cmpd="sng" algn="ctr">
                      <a:solidFill>
                        <a:schemeClr val="tx1">
                          <a:lumMod val="85000"/>
                        </a:schemeClr>
                      </a:solidFill>
                      <a:prstDash val="solid"/>
                      <a:round/>
                      <a:headEnd type="none" w="med" len="med"/>
                      <a:tailEnd type="none" w="med" len="med"/>
                    </a:lnL>
                    <a:lnR w="9525" cap="flat" cmpd="sng" algn="ctr">
                      <a:solidFill>
                        <a:schemeClr val="tx1">
                          <a:lumMod val="85000"/>
                        </a:schemeClr>
                      </a:solidFill>
                      <a:prstDash val="solid"/>
                      <a:round/>
                      <a:headEnd type="none" w="med" len="med"/>
                      <a:tailEnd type="none" w="med" len="med"/>
                    </a:lnR>
                    <a:lnT w="9525" cap="flat" cmpd="sng" algn="ctr">
                      <a:solidFill>
                        <a:schemeClr val="tx1">
                          <a:lumMod val="85000"/>
                        </a:schemeClr>
                      </a:solidFill>
                      <a:prstDash val="solid"/>
                      <a:round/>
                      <a:headEnd type="none" w="med" len="med"/>
                      <a:tailEnd type="none" w="med" len="med"/>
                    </a:lnT>
                    <a:lnB w="952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75000"/>
                      </a:schemeClr>
                    </a:solidFill>
                  </a:tcPr>
                </a:tc>
                <a:tc>
                  <a:txBody>
                    <a:bodyPr/>
                    <a:lstStyle/>
                    <a:p>
                      <a:endParaRPr lang="en-IN" sz="1100" b="0" dirty="0">
                        <a:latin typeface="Arial" panose="020B0604020202020204" pitchFamily="34" charset="0"/>
                        <a:cs typeface="Arial" panose="020B0604020202020204" pitchFamily="34" charset="0"/>
                      </a:endParaRPr>
                    </a:p>
                  </a:txBody>
                  <a:tcPr>
                    <a:lnL w="9525" cap="flat" cmpd="sng" algn="ctr">
                      <a:solidFill>
                        <a:schemeClr val="tx1">
                          <a:lumMod val="85000"/>
                        </a:schemeClr>
                      </a:solidFill>
                      <a:prstDash val="solid"/>
                      <a:round/>
                      <a:headEnd type="none" w="med" len="med"/>
                      <a:tailEnd type="none" w="med" len="med"/>
                    </a:lnL>
                    <a:lnR w="9525" cap="flat" cmpd="sng" algn="ctr">
                      <a:solidFill>
                        <a:schemeClr val="tx1">
                          <a:lumMod val="85000"/>
                        </a:schemeClr>
                      </a:solidFill>
                      <a:prstDash val="solid"/>
                      <a:round/>
                      <a:headEnd type="none" w="med" len="med"/>
                      <a:tailEnd type="none" w="med" len="med"/>
                    </a:lnR>
                    <a:lnT w="9525" cap="flat" cmpd="sng" algn="ctr">
                      <a:solidFill>
                        <a:schemeClr val="tx1">
                          <a:lumMod val="85000"/>
                        </a:schemeClr>
                      </a:solidFill>
                      <a:prstDash val="solid"/>
                      <a:round/>
                      <a:headEnd type="none" w="med" len="med"/>
                      <a:tailEnd type="none" w="med" len="med"/>
                    </a:lnT>
                    <a:lnB w="952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IN" sz="1100" b="0" dirty="0">
                        <a:latin typeface="Arial" panose="020B0604020202020204" pitchFamily="34" charset="0"/>
                        <a:cs typeface="Arial" panose="020B0604020202020204" pitchFamily="34" charset="0"/>
                      </a:endParaRPr>
                    </a:p>
                  </a:txBody>
                  <a:tcPr>
                    <a:lnL w="9525" cap="flat" cmpd="sng" algn="ctr">
                      <a:solidFill>
                        <a:schemeClr val="tx1">
                          <a:lumMod val="85000"/>
                        </a:schemeClr>
                      </a:solidFill>
                      <a:prstDash val="solid"/>
                      <a:round/>
                      <a:headEnd type="none" w="med" len="med"/>
                      <a:tailEnd type="none" w="med" len="med"/>
                    </a:lnL>
                    <a:lnR w="9525" cap="flat" cmpd="sng" algn="ctr">
                      <a:solidFill>
                        <a:schemeClr val="tx1">
                          <a:lumMod val="85000"/>
                        </a:schemeClr>
                      </a:solidFill>
                      <a:prstDash val="solid"/>
                      <a:round/>
                      <a:headEnd type="none" w="med" len="med"/>
                      <a:tailEnd type="none" w="med" len="med"/>
                    </a:lnR>
                    <a:lnT w="9525" cap="flat" cmpd="sng" algn="ctr">
                      <a:solidFill>
                        <a:schemeClr val="tx1">
                          <a:lumMod val="85000"/>
                        </a:schemeClr>
                      </a:solidFill>
                      <a:prstDash val="solid"/>
                      <a:round/>
                      <a:headEnd type="none" w="med" len="med"/>
                      <a:tailEnd type="none" w="med" len="med"/>
                    </a:lnT>
                    <a:lnB w="952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IN" sz="1100" b="0" dirty="0">
                        <a:latin typeface="Arial" panose="020B0604020202020204" pitchFamily="34" charset="0"/>
                        <a:cs typeface="Arial" panose="020B0604020202020204" pitchFamily="34" charset="0"/>
                      </a:endParaRPr>
                    </a:p>
                  </a:txBody>
                  <a:tcPr>
                    <a:lnL w="9525" cap="flat" cmpd="sng" algn="ctr">
                      <a:solidFill>
                        <a:schemeClr val="tx1">
                          <a:lumMod val="85000"/>
                        </a:schemeClr>
                      </a:solidFill>
                      <a:prstDash val="solid"/>
                      <a:round/>
                      <a:headEnd type="none" w="med" len="med"/>
                      <a:tailEnd type="none" w="med" len="med"/>
                    </a:lnL>
                    <a:lnR w="9525" cap="flat" cmpd="sng" algn="ctr">
                      <a:solidFill>
                        <a:schemeClr val="tx1">
                          <a:lumMod val="85000"/>
                        </a:schemeClr>
                      </a:solidFill>
                      <a:prstDash val="solid"/>
                      <a:round/>
                      <a:headEnd type="none" w="med" len="med"/>
                      <a:tailEnd type="none" w="med" len="med"/>
                    </a:lnR>
                    <a:lnT w="9525" cap="flat" cmpd="sng" algn="ctr">
                      <a:solidFill>
                        <a:schemeClr val="tx1">
                          <a:lumMod val="85000"/>
                        </a:schemeClr>
                      </a:solidFill>
                      <a:prstDash val="solid"/>
                      <a:round/>
                      <a:headEnd type="none" w="med" len="med"/>
                      <a:tailEnd type="none" w="med" len="med"/>
                    </a:lnT>
                    <a:lnB w="952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IN" sz="1100" b="0" dirty="0">
                        <a:latin typeface="Arial" panose="020B0604020202020204" pitchFamily="34" charset="0"/>
                        <a:cs typeface="Arial" panose="020B0604020202020204" pitchFamily="34" charset="0"/>
                      </a:endParaRPr>
                    </a:p>
                  </a:txBody>
                  <a:tcPr>
                    <a:lnL w="9525" cap="flat" cmpd="sng" algn="ctr">
                      <a:solidFill>
                        <a:schemeClr val="tx1">
                          <a:lumMod val="85000"/>
                        </a:schemeClr>
                      </a:solidFill>
                      <a:prstDash val="solid"/>
                      <a:round/>
                      <a:headEnd type="none" w="med" len="med"/>
                      <a:tailEnd type="none" w="med" len="med"/>
                    </a:lnL>
                    <a:lnR w="9525" cap="flat" cmpd="sng" algn="ctr">
                      <a:solidFill>
                        <a:schemeClr val="tx1">
                          <a:lumMod val="85000"/>
                        </a:schemeClr>
                      </a:solidFill>
                      <a:prstDash val="solid"/>
                      <a:round/>
                      <a:headEnd type="none" w="med" len="med"/>
                      <a:tailEnd type="none" w="med" len="med"/>
                    </a:lnR>
                    <a:lnT w="9525" cap="flat" cmpd="sng" algn="ctr">
                      <a:solidFill>
                        <a:schemeClr val="tx1">
                          <a:lumMod val="85000"/>
                        </a:schemeClr>
                      </a:solidFill>
                      <a:prstDash val="solid"/>
                      <a:round/>
                      <a:headEnd type="none" w="med" len="med"/>
                      <a:tailEnd type="none" w="med" len="med"/>
                    </a:lnT>
                    <a:lnB w="952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IN" sz="1100" b="0" dirty="0">
                        <a:latin typeface="Arial" panose="020B0604020202020204" pitchFamily="34" charset="0"/>
                        <a:cs typeface="Arial" panose="020B0604020202020204" pitchFamily="34" charset="0"/>
                      </a:endParaRPr>
                    </a:p>
                  </a:txBody>
                  <a:tcPr>
                    <a:lnL w="9525" cap="flat" cmpd="sng" algn="ctr">
                      <a:solidFill>
                        <a:schemeClr val="tx1">
                          <a:lumMod val="85000"/>
                        </a:schemeClr>
                      </a:solidFill>
                      <a:prstDash val="solid"/>
                      <a:round/>
                      <a:headEnd type="none" w="med" len="med"/>
                      <a:tailEnd type="none" w="med" len="med"/>
                    </a:lnL>
                    <a:lnR w="9525" cap="flat" cmpd="sng" algn="ctr">
                      <a:solidFill>
                        <a:schemeClr val="tx1">
                          <a:lumMod val="85000"/>
                        </a:schemeClr>
                      </a:solidFill>
                      <a:prstDash val="solid"/>
                      <a:round/>
                      <a:headEnd type="none" w="med" len="med"/>
                      <a:tailEnd type="none" w="med" len="med"/>
                    </a:lnR>
                    <a:lnT w="9525" cap="flat" cmpd="sng" algn="ctr">
                      <a:solidFill>
                        <a:schemeClr val="tx1">
                          <a:lumMod val="85000"/>
                        </a:schemeClr>
                      </a:solidFill>
                      <a:prstDash val="solid"/>
                      <a:round/>
                      <a:headEnd type="none" w="med" len="med"/>
                      <a:tailEnd type="none" w="med" len="med"/>
                    </a:lnT>
                    <a:lnB w="952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IN" sz="1100" b="0" dirty="0">
                        <a:latin typeface="Arial" panose="020B0604020202020204" pitchFamily="34" charset="0"/>
                        <a:cs typeface="Arial" panose="020B0604020202020204" pitchFamily="34" charset="0"/>
                      </a:endParaRPr>
                    </a:p>
                  </a:txBody>
                  <a:tcPr>
                    <a:lnL w="9525" cap="flat" cmpd="sng" algn="ctr">
                      <a:solidFill>
                        <a:schemeClr val="tx1">
                          <a:lumMod val="85000"/>
                        </a:schemeClr>
                      </a:solidFill>
                      <a:prstDash val="solid"/>
                      <a:round/>
                      <a:headEnd type="none" w="med" len="med"/>
                      <a:tailEnd type="none" w="med" len="med"/>
                    </a:lnL>
                    <a:lnR w="9525" cap="flat" cmpd="sng" algn="ctr">
                      <a:solidFill>
                        <a:schemeClr val="tx1">
                          <a:lumMod val="85000"/>
                        </a:schemeClr>
                      </a:solidFill>
                      <a:prstDash val="solid"/>
                      <a:round/>
                      <a:headEnd type="none" w="med" len="med"/>
                      <a:tailEnd type="none" w="med" len="med"/>
                    </a:lnR>
                    <a:lnT w="9525" cap="flat" cmpd="sng" algn="ctr">
                      <a:solidFill>
                        <a:schemeClr val="tx1">
                          <a:lumMod val="85000"/>
                        </a:schemeClr>
                      </a:solidFill>
                      <a:prstDash val="solid"/>
                      <a:round/>
                      <a:headEnd type="none" w="med" len="med"/>
                      <a:tailEnd type="none" w="med" len="med"/>
                    </a:lnT>
                    <a:lnB w="952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IN" sz="1100" b="0" dirty="0">
                        <a:latin typeface="Arial" panose="020B0604020202020204" pitchFamily="34" charset="0"/>
                        <a:cs typeface="Arial" panose="020B0604020202020204" pitchFamily="34" charset="0"/>
                      </a:endParaRPr>
                    </a:p>
                  </a:txBody>
                  <a:tcPr>
                    <a:lnL w="9525" cap="flat" cmpd="sng" algn="ctr">
                      <a:solidFill>
                        <a:schemeClr val="tx1">
                          <a:lumMod val="85000"/>
                        </a:schemeClr>
                      </a:solidFill>
                      <a:prstDash val="solid"/>
                      <a:round/>
                      <a:headEnd type="none" w="med" len="med"/>
                      <a:tailEnd type="none" w="med" len="med"/>
                    </a:lnL>
                    <a:lnR w="9525" cap="flat" cmpd="sng" algn="ctr">
                      <a:solidFill>
                        <a:schemeClr val="tx1">
                          <a:lumMod val="85000"/>
                        </a:schemeClr>
                      </a:solidFill>
                      <a:prstDash val="solid"/>
                      <a:round/>
                      <a:headEnd type="none" w="med" len="med"/>
                      <a:tailEnd type="none" w="med" len="med"/>
                    </a:lnR>
                    <a:lnT w="9525" cap="flat" cmpd="sng" algn="ctr">
                      <a:solidFill>
                        <a:schemeClr val="tx1">
                          <a:lumMod val="85000"/>
                        </a:schemeClr>
                      </a:solidFill>
                      <a:prstDash val="solid"/>
                      <a:round/>
                      <a:headEnd type="none" w="med" len="med"/>
                      <a:tailEnd type="none" w="med" len="med"/>
                    </a:lnT>
                    <a:lnB w="952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IN" sz="1100" b="0" dirty="0">
                        <a:latin typeface="Arial" panose="020B0604020202020204" pitchFamily="34" charset="0"/>
                        <a:cs typeface="Arial" panose="020B0604020202020204" pitchFamily="34" charset="0"/>
                      </a:endParaRPr>
                    </a:p>
                  </a:txBody>
                  <a:tcPr>
                    <a:lnL w="9525" cap="flat" cmpd="sng" algn="ctr">
                      <a:solidFill>
                        <a:schemeClr val="tx1">
                          <a:lumMod val="85000"/>
                        </a:schemeClr>
                      </a:solidFill>
                      <a:prstDash val="solid"/>
                      <a:round/>
                      <a:headEnd type="none" w="med" len="med"/>
                      <a:tailEnd type="none" w="med" len="med"/>
                    </a:lnL>
                    <a:lnR w="9525" cap="flat" cmpd="sng" algn="ctr">
                      <a:solidFill>
                        <a:schemeClr val="tx1">
                          <a:lumMod val="85000"/>
                        </a:schemeClr>
                      </a:solidFill>
                      <a:prstDash val="solid"/>
                      <a:round/>
                      <a:headEnd type="none" w="med" len="med"/>
                      <a:tailEnd type="none" w="med" len="med"/>
                    </a:lnR>
                    <a:lnT w="9525" cap="flat" cmpd="sng" algn="ctr">
                      <a:solidFill>
                        <a:schemeClr val="tx1">
                          <a:lumMod val="85000"/>
                        </a:schemeClr>
                      </a:solidFill>
                      <a:prstDash val="solid"/>
                      <a:round/>
                      <a:headEnd type="none" w="med" len="med"/>
                      <a:tailEnd type="none" w="med" len="med"/>
                    </a:lnT>
                    <a:lnB w="952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IN" sz="1100" b="0" dirty="0">
                        <a:latin typeface="Arial" panose="020B0604020202020204" pitchFamily="34" charset="0"/>
                        <a:cs typeface="Arial" panose="020B0604020202020204" pitchFamily="34" charset="0"/>
                      </a:endParaRPr>
                    </a:p>
                  </a:txBody>
                  <a:tcPr>
                    <a:lnL w="9525" cap="flat" cmpd="sng" algn="ctr">
                      <a:solidFill>
                        <a:schemeClr val="tx1">
                          <a:lumMod val="85000"/>
                        </a:schemeClr>
                      </a:solidFill>
                      <a:prstDash val="solid"/>
                      <a:round/>
                      <a:headEnd type="none" w="med" len="med"/>
                      <a:tailEnd type="none" w="med" len="med"/>
                    </a:lnL>
                    <a:lnR w="9525" cap="flat" cmpd="sng" algn="ctr">
                      <a:solidFill>
                        <a:schemeClr val="tx1">
                          <a:lumMod val="85000"/>
                        </a:schemeClr>
                      </a:solidFill>
                      <a:prstDash val="solid"/>
                      <a:round/>
                      <a:headEnd type="none" w="med" len="med"/>
                      <a:tailEnd type="none" w="med" len="med"/>
                    </a:lnR>
                    <a:lnT w="9525" cap="flat" cmpd="sng" algn="ctr">
                      <a:solidFill>
                        <a:schemeClr val="tx1">
                          <a:lumMod val="85000"/>
                        </a:schemeClr>
                      </a:solidFill>
                      <a:prstDash val="solid"/>
                      <a:round/>
                      <a:headEnd type="none" w="med" len="med"/>
                      <a:tailEnd type="none" w="med" len="med"/>
                    </a:lnT>
                    <a:lnB w="952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IN" sz="1100" b="0" dirty="0">
                        <a:latin typeface="Arial" panose="020B0604020202020204" pitchFamily="34" charset="0"/>
                        <a:cs typeface="Arial" panose="020B0604020202020204" pitchFamily="34" charset="0"/>
                      </a:endParaRPr>
                    </a:p>
                  </a:txBody>
                  <a:tcPr>
                    <a:lnL w="9525" cap="flat" cmpd="sng" algn="ctr">
                      <a:solidFill>
                        <a:schemeClr val="tx1">
                          <a:lumMod val="85000"/>
                        </a:schemeClr>
                      </a:solidFill>
                      <a:prstDash val="solid"/>
                      <a:round/>
                      <a:headEnd type="none" w="med" len="med"/>
                      <a:tailEnd type="none" w="med" len="med"/>
                    </a:lnL>
                    <a:lnR w="9525" cap="flat" cmpd="sng" algn="ctr">
                      <a:solidFill>
                        <a:schemeClr val="tx1">
                          <a:lumMod val="85000"/>
                        </a:schemeClr>
                      </a:solidFill>
                      <a:prstDash val="solid"/>
                      <a:round/>
                      <a:headEnd type="none" w="med" len="med"/>
                      <a:tailEnd type="none" w="med" len="med"/>
                    </a:lnR>
                    <a:lnT w="9525" cap="flat" cmpd="sng" algn="ctr">
                      <a:solidFill>
                        <a:schemeClr val="tx1">
                          <a:lumMod val="85000"/>
                        </a:schemeClr>
                      </a:solidFill>
                      <a:prstDash val="solid"/>
                      <a:round/>
                      <a:headEnd type="none" w="med" len="med"/>
                      <a:tailEnd type="none" w="med" len="med"/>
                    </a:lnT>
                    <a:lnB w="952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IN" sz="1100" b="0" dirty="0">
                        <a:latin typeface="Arial" panose="020B0604020202020204" pitchFamily="34" charset="0"/>
                        <a:cs typeface="Arial" panose="020B0604020202020204" pitchFamily="34" charset="0"/>
                      </a:endParaRPr>
                    </a:p>
                  </a:txBody>
                  <a:tcPr>
                    <a:lnL w="9525" cap="flat" cmpd="sng" algn="ctr">
                      <a:solidFill>
                        <a:schemeClr val="tx1">
                          <a:lumMod val="85000"/>
                        </a:schemeClr>
                      </a:solidFill>
                      <a:prstDash val="solid"/>
                      <a:round/>
                      <a:headEnd type="none" w="med" len="med"/>
                      <a:tailEnd type="none" w="med" len="med"/>
                    </a:lnL>
                    <a:lnR w="12700" cmpd="sng">
                      <a:noFill/>
                    </a:lnR>
                    <a:lnT w="9525" cap="flat" cmpd="sng" algn="ctr">
                      <a:solidFill>
                        <a:schemeClr val="tx1">
                          <a:lumMod val="85000"/>
                        </a:schemeClr>
                      </a:solidFill>
                      <a:prstDash val="solid"/>
                      <a:round/>
                      <a:headEnd type="none" w="med" len="med"/>
                      <a:tailEnd type="none" w="med" len="med"/>
                    </a:lnT>
                    <a:lnB w="952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1080986"/>
                  </a:ext>
                </a:extLst>
              </a:tr>
              <a:tr h="479991">
                <a:tc>
                  <a:txBody>
                    <a:bodyPr/>
                    <a:lstStyle/>
                    <a:p>
                      <a:r>
                        <a:rPr lang="en-IN" sz="1100" b="0" dirty="0">
                          <a:solidFill>
                            <a:schemeClr val="bg2"/>
                          </a:solidFill>
                          <a:latin typeface="Arial" panose="020B0604020202020204" pitchFamily="34" charset="0"/>
                          <a:cs typeface="Arial" panose="020B0604020202020204" pitchFamily="34" charset="0"/>
                        </a:rPr>
                        <a:t>9 Implementation Strategy</a:t>
                      </a:r>
                    </a:p>
                  </a:txBody>
                  <a:tcPr anchor="ctr">
                    <a:lnL w="12700" cmpd="sng">
                      <a:noFill/>
                    </a:lnL>
                    <a:lnR w="9525" cap="flat" cmpd="sng" algn="ctr">
                      <a:solidFill>
                        <a:schemeClr val="tx1">
                          <a:lumMod val="85000"/>
                        </a:schemeClr>
                      </a:solidFill>
                      <a:prstDash val="solid"/>
                      <a:round/>
                      <a:headEnd type="none" w="med" len="med"/>
                      <a:tailEnd type="none" w="med" len="med"/>
                    </a:lnR>
                    <a:lnT w="9525" cap="flat" cmpd="sng" algn="ctr">
                      <a:solidFill>
                        <a:schemeClr val="tx1">
                          <a:lumMod val="85000"/>
                        </a:schemeClr>
                      </a:solidFill>
                      <a:prstDash val="solid"/>
                      <a:round/>
                      <a:headEnd type="none" w="med" len="med"/>
                      <a:tailEnd type="none" w="med" len="med"/>
                    </a:lnT>
                    <a:lnB w="952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tc>
                  <a:txBody>
                    <a:bodyPr/>
                    <a:lstStyle/>
                    <a:p>
                      <a:endParaRPr lang="en-IN" sz="1100" b="0" dirty="0">
                        <a:latin typeface="Arial" panose="020B0604020202020204" pitchFamily="34" charset="0"/>
                        <a:cs typeface="Arial" panose="020B0604020202020204" pitchFamily="34" charset="0"/>
                      </a:endParaRPr>
                    </a:p>
                  </a:txBody>
                  <a:tcPr>
                    <a:lnL w="9525" cap="flat" cmpd="sng" algn="ctr">
                      <a:solidFill>
                        <a:schemeClr val="tx1">
                          <a:lumMod val="85000"/>
                        </a:schemeClr>
                      </a:solidFill>
                      <a:prstDash val="solid"/>
                      <a:round/>
                      <a:headEnd type="none" w="med" len="med"/>
                      <a:tailEnd type="none" w="med" len="med"/>
                    </a:lnL>
                    <a:lnR w="9525" cap="flat" cmpd="sng" algn="ctr">
                      <a:solidFill>
                        <a:schemeClr val="tx1">
                          <a:lumMod val="85000"/>
                        </a:schemeClr>
                      </a:solidFill>
                      <a:prstDash val="solid"/>
                      <a:round/>
                      <a:headEnd type="none" w="med" len="med"/>
                      <a:tailEnd type="none" w="med" len="med"/>
                    </a:lnR>
                    <a:lnT w="9525" cap="flat" cmpd="sng" algn="ctr">
                      <a:solidFill>
                        <a:schemeClr val="tx1">
                          <a:lumMod val="85000"/>
                        </a:schemeClr>
                      </a:solidFill>
                      <a:prstDash val="solid"/>
                      <a:round/>
                      <a:headEnd type="none" w="med" len="med"/>
                      <a:tailEnd type="none" w="med" len="med"/>
                    </a:lnT>
                    <a:lnB w="952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IN" sz="1100" b="0" dirty="0">
                        <a:latin typeface="Arial" panose="020B0604020202020204" pitchFamily="34" charset="0"/>
                        <a:cs typeface="Arial" panose="020B0604020202020204" pitchFamily="34" charset="0"/>
                      </a:endParaRPr>
                    </a:p>
                  </a:txBody>
                  <a:tcPr>
                    <a:lnL w="9525" cap="flat" cmpd="sng" algn="ctr">
                      <a:solidFill>
                        <a:schemeClr val="tx1">
                          <a:lumMod val="85000"/>
                        </a:schemeClr>
                      </a:solidFill>
                      <a:prstDash val="solid"/>
                      <a:round/>
                      <a:headEnd type="none" w="med" len="med"/>
                      <a:tailEnd type="none" w="med" len="med"/>
                    </a:lnL>
                    <a:lnR w="9525" cap="flat" cmpd="sng" algn="ctr">
                      <a:solidFill>
                        <a:schemeClr val="tx1">
                          <a:lumMod val="85000"/>
                        </a:schemeClr>
                      </a:solidFill>
                      <a:prstDash val="solid"/>
                      <a:round/>
                      <a:headEnd type="none" w="med" len="med"/>
                      <a:tailEnd type="none" w="med" len="med"/>
                    </a:lnR>
                    <a:lnT w="9525" cap="flat" cmpd="sng" algn="ctr">
                      <a:solidFill>
                        <a:schemeClr val="tx1">
                          <a:lumMod val="85000"/>
                        </a:schemeClr>
                      </a:solidFill>
                      <a:prstDash val="solid"/>
                      <a:round/>
                      <a:headEnd type="none" w="med" len="med"/>
                      <a:tailEnd type="none" w="med" len="med"/>
                    </a:lnT>
                    <a:lnB w="952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IN" sz="1100" b="0" dirty="0">
                        <a:latin typeface="Arial" panose="020B0604020202020204" pitchFamily="34" charset="0"/>
                        <a:cs typeface="Arial" panose="020B0604020202020204" pitchFamily="34" charset="0"/>
                      </a:endParaRPr>
                    </a:p>
                  </a:txBody>
                  <a:tcPr>
                    <a:lnL w="9525" cap="flat" cmpd="sng" algn="ctr">
                      <a:solidFill>
                        <a:schemeClr val="tx1">
                          <a:lumMod val="85000"/>
                        </a:schemeClr>
                      </a:solidFill>
                      <a:prstDash val="solid"/>
                      <a:round/>
                      <a:headEnd type="none" w="med" len="med"/>
                      <a:tailEnd type="none" w="med" len="med"/>
                    </a:lnL>
                    <a:lnR w="9525" cap="flat" cmpd="sng" algn="ctr">
                      <a:solidFill>
                        <a:schemeClr val="tx1">
                          <a:lumMod val="85000"/>
                        </a:schemeClr>
                      </a:solidFill>
                      <a:prstDash val="solid"/>
                      <a:round/>
                      <a:headEnd type="none" w="med" len="med"/>
                      <a:tailEnd type="none" w="med" len="med"/>
                    </a:lnR>
                    <a:lnT w="9525" cap="flat" cmpd="sng" algn="ctr">
                      <a:solidFill>
                        <a:schemeClr val="tx1">
                          <a:lumMod val="85000"/>
                        </a:schemeClr>
                      </a:solidFill>
                      <a:prstDash val="solid"/>
                      <a:round/>
                      <a:headEnd type="none" w="med" len="med"/>
                      <a:tailEnd type="none" w="med" len="med"/>
                    </a:lnT>
                    <a:lnB w="952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IN" sz="1100" b="0" dirty="0">
                        <a:latin typeface="Arial" panose="020B0604020202020204" pitchFamily="34" charset="0"/>
                        <a:cs typeface="Arial" panose="020B0604020202020204" pitchFamily="34" charset="0"/>
                      </a:endParaRPr>
                    </a:p>
                  </a:txBody>
                  <a:tcPr>
                    <a:lnL w="9525" cap="flat" cmpd="sng" algn="ctr">
                      <a:solidFill>
                        <a:schemeClr val="tx1">
                          <a:lumMod val="85000"/>
                        </a:schemeClr>
                      </a:solidFill>
                      <a:prstDash val="solid"/>
                      <a:round/>
                      <a:headEnd type="none" w="med" len="med"/>
                      <a:tailEnd type="none" w="med" len="med"/>
                    </a:lnL>
                    <a:lnR w="9525" cap="flat" cmpd="sng" algn="ctr">
                      <a:solidFill>
                        <a:schemeClr val="tx1">
                          <a:lumMod val="85000"/>
                        </a:schemeClr>
                      </a:solidFill>
                      <a:prstDash val="solid"/>
                      <a:round/>
                      <a:headEnd type="none" w="med" len="med"/>
                      <a:tailEnd type="none" w="med" len="med"/>
                    </a:lnR>
                    <a:lnT w="9525" cap="flat" cmpd="sng" algn="ctr">
                      <a:solidFill>
                        <a:schemeClr val="tx1">
                          <a:lumMod val="85000"/>
                        </a:schemeClr>
                      </a:solidFill>
                      <a:prstDash val="solid"/>
                      <a:round/>
                      <a:headEnd type="none" w="med" len="med"/>
                      <a:tailEnd type="none" w="med" len="med"/>
                    </a:lnT>
                    <a:lnB w="952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IN" sz="1100" b="0" dirty="0">
                        <a:latin typeface="Arial" panose="020B0604020202020204" pitchFamily="34" charset="0"/>
                        <a:cs typeface="Arial" panose="020B0604020202020204" pitchFamily="34" charset="0"/>
                      </a:endParaRPr>
                    </a:p>
                  </a:txBody>
                  <a:tcPr>
                    <a:lnL w="9525" cap="flat" cmpd="sng" algn="ctr">
                      <a:solidFill>
                        <a:schemeClr val="tx1">
                          <a:lumMod val="85000"/>
                        </a:schemeClr>
                      </a:solidFill>
                      <a:prstDash val="solid"/>
                      <a:round/>
                      <a:headEnd type="none" w="med" len="med"/>
                      <a:tailEnd type="none" w="med" len="med"/>
                    </a:lnL>
                    <a:lnR w="9525" cap="flat" cmpd="sng" algn="ctr">
                      <a:solidFill>
                        <a:schemeClr val="tx1">
                          <a:lumMod val="85000"/>
                        </a:schemeClr>
                      </a:solidFill>
                      <a:prstDash val="solid"/>
                      <a:round/>
                      <a:headEnd type="none" w="med" len="med"/>
                      <a:tailEnd type="none" w="med" len="med"/>
                    </a:lnR>
                    <a:lnT w="9525" cap="flat" cmpd="sng" algn="ctr">
                      <a:solidFill>
                        <a:schemeClr val="tx1">
                          <a:lumMod val="85000"/>
                        </a:schemeClr>
                      </a:solidFill>
                      <a:prstDash val="solid"/>
                      <a:round/>
                      <a:headEnd type="none" w="med" len="med"/>
                      <a:tailEnd type="none" w="med" len="med"/>
                    </a:lnT>
                    <a:lnB w="952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IN" sz="1100" b="0" dirty="0">
                        <a:latin typeface="Arial" panose="020B0604020202020204" pitchFamily="34" charset="0"/>
                        <a:cs typeface="Arial" panose="020B0604020202020204" pitchFamily="34" charset="0"/>
                      </a:endParaRPr>
                    </a:p>
                  </a:txBody>
                  <a:tcPr>
                    <a:lnL w="9525" cap="flat" cmpd="sng" algn="ctr">
                      <a:solidFill>
                        <a:schemeClr val="tx1">
                          <a:lumMod val="85000"/>
                        </a:schemeClr>
                      </a:solidFill>
                      <a:prstDash val="solid"/>
                      <a:round/>
                      <a:headEnd type="none" w="med" len="med"/>
                      <a:tailEnd type="none" w="med" len="med"/>
                    </a:lnL>
                    <a:lnR w="9525" cap="flat" cmpd="sng" algn="ctr">
                      <a:solidFill>
                        <a:schemeClr val="tx1">
                          <a:lumMod val="85000"/>
                        </a:schemeClr>
                      </a:solidFill>
                      <a:prstDash val="solid"/>
                      <a:round/>
                      <a:headEnd type="none" w="med" len="med"/>
                      <a:tailEnd type="none" w="med" len="med"/>
                    </a:lnR>
                    <a:lnT w="9525" cap="flat" cmpd="sng" algn="ctr">
                      <a:solidFill>
                        <a:schemeClr val="tx1">
                          <a:lumMod val="85000"/>
                        </a:schemeClr>
                      </a:solidFill>
                      <a:prstDash val="solid"/>
                      <a:round/>
                      <a:headEnd type="none" w="med" len="med"/>
                      <a:tailEnd type="none" w="med" len="med"/>
                    </a:lnT>
                    <a:lnB w="952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IN" sz="1100" b="0" dirty="0">
                        <a:latin typeface="Arial" panose="020B0604020202020204" pitchFamily="34" charset="0"/>
                        <a:cs typeface="Arial" panose="020B0604020202020204" pitchFamily="34" charset="0"/>
                      </a:endParaRPr>
                    </a:p>
                  </a:txBody>
                  <a:tcPr>
                    <a:lnL w="9525" cap="flat" cmpd="sng" algn="ctr">
                      <a:solidFill>
                        <a:schemeClr val="tx1">
                          <a:lumMod val="85000"/>
                        </a:schemeClr>
                      </a:solidFill>
                      <a:prstDash val="solid"/>
                      <a:round/>
                      <a:headEnd type="none" w="med" len="med"/>
                      <a:tailEnd type="none" w="med" len="med"/>
                    </a:lnL>
                    <a:lnR w="9525" cap="flat" cmpd="sng" algn="ctr">
                      <a:solidFill>
                        <a:schemeClr val="tx1">
                          <a:lumMod val="85000"/>
                        </a:schemeClr>
                      </a:solidFill>
                      <a:prstDash val="solid"/>
                      <a:round/>
                      <a:headEnd type="none" w="med" len="med"/>
                      <a:tailEnd type="none" w="med" len="med"/>
                    </a:lnR>
                    <a:lnT w="9525" cap="flat" cmpd="sng" algn="ctr">
                      <a:solidFill>
                        <a:schemeClr val="tx1">
                          <a:lumMod val="85000"/>
                        </a:schemeClr>
                      </a:solidFill>
                      <a:prstDash val="solid"/>
                      <a:round/>
                      <a:headEnd type="none" w="med" len="med"/>
                      <a:tailEnd type="none" w="med" len="med"/>
                    </a:lnT>
                    <a:lnB w="952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IN" sz="1100" b="0" dirty="0">
                        <a:latin typeface="Arial" panose="020B0604020202020204" pitchFamily="34" charset="0"/>
                        <a:cs typeface="Arial" panose="020B0604020202020204" pitchFamily="34" charset="0"/>
                      </a:endParaRPr>
                    </a:p>
                  </a:txBody>
                  <a:tcPr>
                    <a:lnL w="9525" cap="flat" cmpd="sng" algn="ctr">
                      <a:solidFill>
                        <a:schemeClr val="tx1">
                          <a:lumMod val="85000"/>
                        </a:schemeClr>
                      </a:solidFill>
                      <a:prstDash val="solid"/>
                      <a:round/>
                      <a:headEnd type="none" w="med" len="med"/>
                      <a:tailEnd type="none" w="med" len="med"/>
                    </a:lnL>
                    <a:lnR w="9525" cap="flat" cmpd="sng" algn="ctr">
                      <a:solidFill>
                        <a:schemeClr val="tx1">
                          <a:lumMod val="85000"/>
                        </a:schemeClr>
                      </a:solidFill>
                      <a:prstDash val="solid"/>
                      <a:round/>
                      <a:headEnd type="none" w="med" len="med"/>
                      <a:tailEnd type="none" w="med" len="med"/>
                    </a:lnR>
                    <a:lnT w="9525" cap="flat" cmpd="sng" algn="ctr">
                      <a:solidFill>
                        <a:schemeClr val="tx1">
                          <a:lumMod val="85000"/>
                        </a:schemeClr>
                      </a:solidFill>
                      <a:prstDash val="solid"/>
                      <a:round/>
                      <a:headEnd type="none" w="med" len="med"/>
                      <a:tailEnd type="none" w="med" len="med"/>
                    </a:lnT>
                    <a:lnB w="952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IN" sz="1100" b="0" dirty="0">
                        <a:latin typeface="Arial" panose="020B0604020202020204" pitchFamily="34" charset="0"/>
                        <a:cs typeface="Arial" panose="020B0604020202020204" pitchFamily="34" charset="0"/>
                      </a:endParaRPr>
                    </a:p>
                  </a:txBody>
                  <a:tcPr>
                    <a:lnL w="9525" cap="flat" cmpd="sng" algn="ctr">
                      <a:solidFill>
                        <a:schemeClr val="tx1">
                          <a:lumMod val="85000"/>
                        </a:schemeClr>
                      </a:solidFill>
                      <a:prstDash val="solid"/>
                      <a:round/>
                      <a:headEnd type="none" w="med" len="med"/>
                      <a:tailEnd type="none" w="med" len="med"/>
                    </a:lnL>
                    <a:lnR w="9525" cap="flat" cmpd="sng" algn="ctr">
                      <a:solidFill>
                        <a:schemeClr val="tx1">
                          <a:lumMod val="85000"/>
                        </a:schemeClr>
                      </a:solidFill>
                      <a:prstDash val="solid"/>
                      <a:round/>
                      <a:headEnd type="none" w="med" len="med"/>
                      <a:tailEnd type="none" w="med" len="med"/>
                    </a:lnR>
                    <a:lnT w="9525" cap="flat" cmpd="sng" algn="ctr">
                      <a:solidFill>
                        <a:schemeClr val="tx1">
                          <a:lumMod val="85000"/>
                        </a:schemeClr>
                      </a:solidFill>
                      <a:prstDash val="solid"/>
                      <a:round/>
                      <a:headEnd type="none" w="med" len="med"/>
                      <a:tailEnd type="none" w="med" len="med"/>
                    </a:lnT>
                    <a:lnB w="952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IN" sz="1100" b="0" dirty="0">
                        <a:latin typeface="Arial" panose="020B0604020202020204" pitchFamily="34" charset="0"/>
                        <a:cs typeface="Arial" panose="020B0604020202020204" pitchFamily="34" charset="0"/>
                      </a:endParaRPr>
                    </a:p>
                  </a:txBody>
                  <a:tcPr>
                    <a:lnL w="9525" cap="flat" cmpd="sng" algn="ctr">
                      <a:solidFill>
                        <a:schemeClr val="tx1">
                          <a:lumMod val="85000"/>
                        </a:schemeClr>
                      </a:solidFill>
                      <a:prstDash val="solid"/>
                      <a:round/>
                      <a:headEnd type="none" w="med" len="med"/>
                      <a:tailEnd type="none" w="med" len="med"/>
                    </a:lnL>
                    <a:lnR w="9525" cap="flat" cmpd="sng" algn="ctr">
                      <a:solidFill>
                        <a:schemeClr val="tx1">
                          <a:lumMod val="85000"/>
                        </a:schemeClr>
                      </a:solidFill>
                      <a:prstDash val="solid"/>
                      <a:round/>
                      <a:headEnd type="none" w="med" len="med"/>
                      <a:tailEnd type="none" w="med" len="med"/>
                    </a:lnR>
                    <a:lnT w="9525" cap="flat" cmpd="sng" algn="ctr">
                      <a:solidFill>
                        <a:schemeClr val="tx1">
                          <a:lumMod val="85000"/>
                        </a:schemeClr>
                      </a:solidFill>
                      <a:prstDash val="solid"/>
                      <a:round/>
                      <a:headEnd type="none" w="med" len="med"/>
                      <a:tailEnd type="none" w="med" len="med"/>
                    </a:lnT>
                    <a:lnB w="952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IN" sz="1100" b="0" dirty="0">
                        <a:latin typeface="Arial" panose="020B0604020202020204" pitchFamily="34" charset="0"/>
                        <a:cs typeface="Arial" panose="020B0604020202020204" pitchFamily="34" charset="0"/>
                      </a:endParaRPr>
                    </a:p>
                  </a:txBody>
                  <a:tcPr>
                    <a:lnL w="9525" cap="flat" cmpd="sng" algn="ctr">
                      <a:solidFill>
                        <a:schemeClr val="tx1">
                          <a:lumMod val="85000"/>
                        </a:schemeClr>
                      </a:solidFill>
                      <a:prstDash val="solid"/>
                      <a:round/>
                      <a:headEnd type="none" w="med" len="med"/>
                      <a:tailEnd type="none" w="med" len="med"/>
                    </a:lnL>
                    <a:lnR w="9525" cap="flat" cmpd="sng" algn="ctr">
                      <a:solidFill>
                        <a:schemeClr val="tx1">
                          <a:lumMod val="85000"/>
                        </a:schemeClr>
                      </a:solidFill>
                      <a:prstDash val="solid"/>
                      <a:round/>
                      <a:headEnd type="none" w="med" len="med"/>
                      <a:tailEnd type="none" w="med" len="med"/>
                    </a:lnR>
                    <a:lnT w="9525" cap="flat" cmpd="sng" algn="ctr">
                      <a:solidFill>
                        <a:schemeClr val="tx1">
                          <a:lumMod val="85000"/>
                        </a:schemeClr>
                      </a:solidFill>
                      <a:prstDash val="solid"/>
                      <a:round/>
                      <a:headEnd type="none" w="med" len="med"/>
                      <a:tailEnd type="none" w="med" len="med"/>
                    </a:lnT>
                    <a:lnB w="952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IN" sz="1100" b="0" dirty="0">
                        <a:latin typeface="Arial" panose="020B0604020202020204" pitchFamily="34" charset="0"/>
                        <a:cs typeface="Arial" panose="020B0604020202020204" pitchFamily="34" charset="0"/>
                      </a:endParaRPr>
                    </a:p>
                  </a:txBody>
                  <a:tcPr>
                    <a:lnL w="9525" cap="flat" cmpd="sng" algn="ctr">
                      <a:solidFill>
                        <a:schemeClr val="tx1">
                          <a:lumMod val="85000"/>
                        </a:schemeClr>
                      </a:solidFill>
                      <a:prstDash val="solid"/>
                      <a:round/>
                      <a:headEnd type="none" w="med" len="med"/>
                      <a:tailEnd type="none" w="med" len="med"/>
                    </a:lnL>
                    <a:lnR w="9525" cap="flat" cmpd="sng" algn="ctr">
                      <a:solidFill>
                        <a:schemeClr val="tx1">
                          <a:lumMod val="85000"/>
                        </a:schemeClr>
                      </a:solidFill>
                      <a:prstDash val="solid"/>
                      <a:round/>
                      <a:headEnd type="none" w="med" len="med"/>
                      <a:tailEnd type="none" w="med" len="med"/>
                    </a:lnR>
                    <a:lnT w="9525" cap="flat" cmpd="sng" algn="ctr">
                      <a:solidFill>
                        <a:schemeClr val="tx1">
                          <a:lumMod val="85000"/>
                        </a:schemeClr>
                      </a:solidFill>
                      <a:prstDash val="solid"/>
                      <a:round/>
                      <a:headEnd type="none" w="med" len="med"/>
                      <a:tailEnd type="none" w="med" len="med"/>
                    </a:lnT>
                    <a:lnB w="952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IN" sz="1100" b="0" dirty="0">
                        <a:latin typeface="Arial" panose="020B0604020202020204" pitchFamily="34" charset="0"/>
                        <a:cs typeface="Arial" panose="020B0604020202020204" pitchFamily="34" charset="0"/>
                      </a:endParaRPr>
                    </a:p>
                  </a:txBody>
                  <a:tcPr>
                    <a:lnL w="9525" cap="flat" cmpd="sng" algn="ctr">
                      <a:solidFill>
                        <a:schemeClr val="tx1">
                          <a:lumMod val="85000"/>
                        </a:schemeClr>
                      </a:solidFill>
                      <a:prstDash val="solid"/>
                      <a:round/>
                      <a:headEnd type="none" w="med" len="med"/>
                      <a:tailEnd type="none" w="med" len="med"/>
                    </a:lnL>
                    <a:lnR w="9525" cap="flat" cmpd="sng" algn="ctr">
                      <a:solidFill>
                        <a:schemeClr val="tx1">
                          <a:lumMod val="85000"/>
                        </a:schemeClr>
                      </a:solidFill>
                      <a:prstDash val="solid"/>
                      <a:round/>
                      <a:headEnd type="none" w="med" len="med"/>
                      <a:tailEnd type="none" w="med" len="med"/>
                    </a:lnR>
                    <a:lnT w="9525" cap="flat" cmpd="sng" algn="ctr">
                      <a:solidFill>
                        <a:schemeClr val="tx1">
                          <a:lumMod val="85000"/>
                        </a:schemeClr>
                      </a:solidFill>
                      <a:prstDash val="solid"/>
                      <a:round/>
                      <a:headEnd type="none" w="med" len="med"/>
                      <a:tailEnd type="none" w="med" len="med"/>
                    </a:lnT>
                    <a:lnB w="952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IN" sz="1100" b="0" dirty="0">
                        <a:latin typeface="Arial" panose="020B0604020202020204" pitchFamily="34" charset="0"/>
                        <a:cs typeface="Arial" panose="020B0604020202020204" pitchFamily="34" charset="0"/>
                      </a:endParaRPr>
                    </a:p>
                  </a:txBody>
                  <a:tcPr>
                    <a:lnL w="9525" cap="flat" cmpd="sng" algn="ctr">
                      <a:solidFill>
                        <a:schemeClr val="tx1">
                          <a:lumMod val="85000"/>
                        </a:schemeClr>
                      </a:solidFill>
                      <a:prstDash val="solid"/>
                      <a:round/>
                      <a:headEnd type="none" w="med" len="med"/>
                      <a:tailEnd type="none" w="med" len="med"/>
                    </a:lnL>
                    <a:lnR w="9525" cap="flat" cmpd="sng" algn="ctr">
                      <a:solidFill>
                        <a:schemeClr val="tx1">
                          <a:lumMod val="85000"/>
                        </a:schemeClr>
                      </a:solidFill>
                      <a:prstDash val="solid"/>
                      <a:round/>
                      <a:headEnd type="none" w="med" len="med"/>
                      <a:tailEnd type="none" w="med" len="med"/>
                    </a:lnR>
                    <a:lnT w="9525" cap="flat" cmpd="sng" algn="ctr">
                      <a:solidFill>
                        <a:schemeClr val="tx1">
                          <a:lumMod val="85000"/>
                        </a:schemeClr>
                      </a:solidFill>
                      <a:prstDash val="solid"/>
                      <a:round/>
                      <a:headEnd type="none" w="med" len="med"/>
                      <a:tailEnd type="none" w="med" len="med"/>
                    </a:lnT>
                    <a:lnB w="952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IN" sz="1100" b="0" dirty="0">
                        <a:latin typeface="Arial" panose="020B0604020202020204" pitchFamily="34" charset="0"/>
                        <a:cs typeface="Arial" panose="020B0604020202020204" pitchFamily="34" charset="0"/>
                      </a:endParaRPr>
                    </a:p>
                  </a:txBody>
                  <a:tcPr>
                    <a:lnL w="9525" cap="flat" cmpd="sng" algn="ctr">
                      <a:solidFill>
                        <a:schemeClr val="tx1">
                          <a:lumMod val="85000"/>
                        </a:schemeClr>
                      </a:solidFill>
                      <a:prstDash val="solid"/>
                      <a:round/>
                      <a:headEnd type="none" w="med" len="med"/>
                      <a:tailEnd type="none" w="med" len="med"/>
                    </a:lnL>
                    <a:lnR w="9525" cap="flat" cmpd="sng" algn="ctr">
                      <a:solidFill>
                        <a:schemeClr val="tx1">
                          <a:lumMod val="85000"/>
                        </a:schemeClr>
                      </a:solidFill>
                      <a:prstDash val="solid"/>
                      <a:round/>
                      <a:headEnd type="none" w="med" len="med"/>
                      <a:tailEnd type="none" w="med" len="med"/>
                    </a:lnR>
                    <a:lnT w="9525" cap="flat" cmpd="sng" algn="ctr">
                      <a:solidFill>
                        <a:schemeClr val="tx1">
                          <a:lumMod val="85000"/>
                        </a:schemeClr>
                      </a:solidFill>
                      <a:prstDash val="solid"/>
                      <a:round/>
                      <a:headEnd type="none" w="med" len="med"/>
                      <a:tailEnd type="none" w="med" len="med"/>
                    </a:lnT>
                    <a:lnB w="952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IN" sz="1100" b="0" dirty="0">
                        <a:latin typeface="Arial" panose="020B0604020202020204" pitchFamily="34" charset="0"/>
                        <a:cs typeface="Arial" panose="020B0604020202020204" pitchFamily="34" charset="0"/>
                      </a:endParaRPr>
                    </a:p>
                  </a:txBody>
                  <a:tcPr>
                    <a:lnL w="9525" cap="flat" cmpd="sng" algn="ctr">
                      <a:solidFill>
                        <a:schemeClr val="tx1">
                          <a:lumMod val="85000"/>
                        </a:schemeClr>
                      </a:solidFill>
                      <a:prstDash val="solid"/>
                      <a:round/>
                      <a:headEnd type="none" w="med" len="med"/>
                      <a:tailEnd type="none" w="med" len="med"/>
                    </a:lnL>
                    <a:lnR w="9525" cap="flat" cmpd="sng" algn="ctr">
                      <a:solidFill>
                        <a:schemeClr val="tx1">
                          <a:lumMod val="85000"/>
                        </a:schemeClr>
                      </a:solidFill>
                      <a:prstDash val="solid"/>
                      <a:round/>
                      <a:headEnd type="none" w="med" len="med"/>
                      <a:tailEnd type="none" w="med" len="med"/>
                    </a:lnR>
                    <a:lnT w="9525" cap="flat" cmpd="sng" algn="ctr">
                      <a:solidFill>
                        <a:schemeClr val="tx1">
                          <a:lumMod val="85000"/>
                        </a:schemeClr>
                      </a:solidFill>
                      <a:prstDash val="solid"/>
                      <a:round/>
                      <a:headEnd type="none" w="med" len="med"/>
                      <a:tailEnd type="none" w="med" len="med"/>
                    </a:lnT>
                    <a:lnB w="952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IN" sz="1100" b="0" dirty="0">
                        <a:latin typeface="Arial" panose="020B0604020202020204" pitchFamily="34" charset="0"/>
                        <a:cs typeface="Arial" panose="020B0604020202020204" pitchFamily="34" charset="0"/>
                      </a:endParaRPr>
                    </a:p>
                  </a:txBody>
                  <a:tcPr>
                    <a:lnL w="9525" cap="flat" cmpd="sng" algn="ctr">
                      <a:solidFill>
                        <a:schemeClr val="tx1">
                          <a:lumMod val="85000"/>
                        </a:schemeClr>
                      </a:solidFill>
                      <a:prstDash val="solid"/>
                      <a:round/>
                      <a:headEnd type="none" w="med" len="med"/>
                      <a:tailEnd type="none" w="med" len="med"/>
                    </a:lnL>
                    <a:lnR w="9525" cap="flat" cmpd="sng" algn="ctr">
                      <a:solidFill>
                        <a:schemeClr val="tx1">
                          <a:lumMod val="85000"/>
                        </a:schemeClr>
                      </a:solidFill>
                      <a:prstDash val="solid"/>
                      <a:round/>
                      <a:headEnd type="none" w="med" len="med"/>
                      <a:tailEnd type="none" w="med" len="med"/>
                    </a:lnR>
                    <a:lnT w="9525" cap="flat" cmpd="sng" algn="ctr">
                      <a:solidFill>
                        <a:schemeClr val="tx1">
                          <a:lumMod val="85000"/>
                        </a:schemeClr>
                      </a:solidFill>
                      <a:prstDash val="solid"/>
                      <a:round/>
                      <a:headEnd type="none" w="med" len="med"/>
                      <a:tailEnd type="none" w="med" len="med"/>
                    </a:lnT>
                    <a:lnB w="952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IN" sz="1100" b="0" dirty="0">
                        <a:latin typeface="Arial" panose="020B0604020202020204" pitchFamily="34" charset="0"/>
                        <a:cs typeface="Arial" panose="020B0604020202020204" pitchFamily="34" charset="0"/>
                      </a:endParaRPr>
                    </a:p>
                  </a:txBody>
                  <a:tcPr>
                    <a:lnL w="9525" cap="flat" cmpd="sng" algn="ctr">
                      <a:solidFill>
                        <a:schemeClr val="tx1">
                          <a:lumMod val="85000"/>
                        </a:schemeClr>
                      </a:solidFill>
                      <a:prstDash val="solid"/>
                      <a:round/>
                      <a:headEnd type="none" w="med" len="med"/>
                      <a:tailEnd type="none" w="med" len="med"/>
                    </a:lnL>
                    <a:lnR w="9525" cap="flat" cmpd="sng" algn="ctr">
                      <a:solidFill>
                        <a:schemeClr val="tx1">
                          <a:lumMod val="85000"/>
                        </a:schemeClr>
                      </a:solidFill>
                      <a:prstDash val="solid"/>
                      <a:round/>
                      <a:headEnd type="none" w="med" len="med"/>
                      <a:tailEnd type="none" w="med" len="med"/>
                    </a:lnR>
                    <a:lnT w="9525" cap="flat" cmpd="sng" algn="ctr">
                      <a:solidFill>
                        <a:schemeClr val="tx1">
                          <a:lumMod val="85000"/>
                        </a:schemeClr>
                      </a:solidFill>
                      <a:prstDash val="solid"/>
                      <a:round/>
                      <a:headEnd type="none" w="med" len="med"/>
                      <a:tailEnd type="none" w="med" len="med"/>
                    </a:lnT>
                    <a:lnB w="952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IN" sz="1100" b="0" dirty="0">
                        <a:latin typeface="Arial" panose="020B0604020202020204" pitchFamily="34" charset="0"/>
                        <a:cs typeface="Arial" panose="020B0604020202020204" pitchFamily="34" charset="0"/>
                      </a:endParaRPr>
                    </a:p>
                  </a:txBody>
                  <a:tcPr>
                    <a:lnL w="9525" cap="flat" cmpd="sng" algn="ctr">
                      <a:solidFill>
                        <a:schemeClr val="tx1">
                          <a:lumMod val="85000"/>
                        </a:schemeClr>
                      </a:solidFill>
                      <a:prstDash val="solid"/>
                      <a:round/>
                      <a:headEnd type="none" w="med" len="med"/>
                      <a:tailEnd type="none" w="med" len="med"/>
                    </a:lnL>
                    <a:lnR w="9525" cap="flat" cmpd="sng" algn="ctr">
                      <a:solidFill>
                        <a:schemeClr val="tx1">
                          <a:lumMod val="85000"/>
                        </a:schemeClr>
                      </a:solidFill>
                      <a:prstDash val="solid"/>
                      <a:round/>
                      <a:headEnd type="none" w="med" len="med"/>
                      <a:tailEnd type="none" w="med" len="med"/>
                    </a:lnR>
                    <a:lnT w="9525" cap="flat" cmpd="sng" algn="ctr">
                      <a:solidFill>
                        <a:schemeClr val="tx1">
                          <a:lumMod val="85000"/>
                        </a:schemeClr>
                      </a:solidFill>
                      <a:prstDash val="solid"/>
                      <a:round/>
                      <a:headEnd type="none" w="med" len="med"/>
                      <a:tailEnd type="none" w="med" len="med"/>
                    </a:lnT>
                    <a:lnB w="952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IN" sz="1100" b="0" dirty="0">
                        <a:latin typeface="Arial" panose="020B0604020202020204" pitchFamily="34" charset="0"/>
                        <a:cs typeface="Arial" panose="020B0604020202020204" pitchFamily="34" charset="0"/>
                      </a:endParaRPr>
                    </a:p>
                  </a:txBody>
                  <a:tcPr>
                    <a:lnL w="9525" cap="flat" cmpd="sng" algn="ctr">
                      <a:solidFill>
                        <a:schemeClr val="tx1">
                          <a:lumMod val="85000"/>
                        </a:schemeClr>
                      </a:solidFill>
                      <a:prstDash val="solid"/>
                      <a:round/>
                      <a:headEnd type="none" w="med" len="med"/>
                      <a:tailEnd type="none" w="med" len="med"/>
                    </a:lnL>
                    <a:lnR w="9525" cap="flat" cmpd="sng" algn="ctr">
                      <a:solidFill>
                        <a:schemeClr val="tx1">
                          <a:lumMod val="85000"/>
                        </a:schemeClr>
                      </a:solidFill>
                      <a:prstDash val="solid"/>
                      <a:round/>
                      <a:headEnd type="none" w="med" len="med"/>
                      <a:tailEnd type="none" w="med" len="med"/>
                    </a:lnR>
                    <a:lnT w="9525" cap="flat" cmpd="sng" algn="ctr">
                      <a:solidFill>
                        <a:schemeClr val="tx1">
                          <a:lumMod val="85000"/>
                        </a:schemeClr>
                      </a:solidFill>
                      <a:prstDash val="solid"/>
                      <a:round/>
                      <a:headEnd type="none" w="med" len="med"/>
                      <a:tailEnd type="none" w="med" len="med"/>
                    </a:lnT>
                    <a:lnB w="952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IN" sz="1100" b="0" dirty="0">
                        <a:latin typeface="Arial" panose="020B0604020202020204" pitchFamily="34" charset="0"/>
                        <a:cs typeface="Arial" panose="020B0604020202020204" pitchFamily="34" charset="0"/>
                      </a:endParaRPr>
                    </a:p>
                  </a:txBody>
                  <a:tcPr>
                    <a:lnL w="9525" cap="flat" cmpd="sng" algn="ctr">
                      <a:solidFill>
                        <a:schemeClr val="tx1">
                          <a:lumMod val="85000"/>
                        </a:schemeClr>
                      </a:solidFill>
                      <a:prstDash val="solid"/>
                      <a:round/>
                      <a:headEnd type="none" w="med" len="med"/>
                      <a:tailEnd type="none" w="med" len="med"/>
                    </a:lnL>
                    <a:lnR w="9525" cap="flat" cmpd="sng" algn="ctr">
                      <a:solidFill>
                        <a:schemeClr val="tx1">
                          <a:lumMod val="85000"/>
                        </a:schemeClr>
                      </a:solidFill>
                      <a:prstDash val="solid"/>
                      <a:round/>
                      <a:headEnd type="none" w="med" len="med"/>
                      <a:tailEnd type="none" w="med" len="med"/>
                    </a:lnR>
                    <a:lnT w="9525" cap="flat" cmpd="sng" algn="ctr">
                      <a:solidFill>
                        <a:schemeClr val="tx1">
                          <a:lumMod val="85000"/>
                        </a:schemeClr>
                      </a:solidFill>
                      <a:prstDash val="solid"/>
                      <a:round/>
                      <a:headEnd type="none" w="med" len="med"/>
                      <a:tailEnd type="none" w="med" len="med"/>
                    </a:lnT>
                    <a:lnB w="952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IN" sz="1100" b="0" dirty="0">
                        <a:latin typeface="Arial" panose="020B0604020202020204" pitchFamily="34" charset="0"/>
                        <a:cs typeface="Arial" panose="020B0604020202020204" pitchFamily="34" charset="0"/>
                      </a:endParaRPr>
                    </a:p>
                  </a:txBody>
                  <a:tcPr>
                    <a:lnL w="9525" cap="flat" cmpd="sng" algn="ctr">
                      <a:solidFill>
                        <a:schemeClr val="tx1">
                          <a:lumMod val="85000"/>
                        </a:schemeClr>
                      </a:solidFill>
                      <a:prstDash val="solid"/>
                      <a:round/>
                      <a:headEnd type="none" w="med" len="med"/>
                      <a:tailEnd type="none" w="med" len="med"/>
                    </a:lnL>
                    <a:lnR w="9525" cap="flat" cmpd="sng" algn="ctr">
                      <a:solidFill>
                        <a:schemeClr val="tx1">
                          <a:lumMod val="85000"/>
                        </a:schemeClr>
                      </a:solidFill>
                      <a:prstDash val="solid"/>
                      <a:round/>
                      <a:headEnd type="none" w="med" len="med"/>
                      <a:tailEnd type="none" w="med" len="med"/>
                    </a:lnR>
                    <a:lnT w="9525" cap="flat" cmpd="sng" algn="ctr">
                      <a:solidFill>
                        <a:schemeClr val="tx1">
                          <a:lumMod val="85000"/>
                        </a:schemeClr>
                      </a:solidFill>
                      <a:prstDash val="solid"/>
                      <a:round/>
                      <a:headEnd type="none" w="med" len="med"/>
                      <a:tailEnd type="none" w="med" len="med"/>
                    </a:lnT>
                    <a:lnB w="952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IN" sz="1100" b="0" dirty="0">
                        <a:latin typeface="Arial" panose="020B0604020202020204" pitchFamily="34" charset="0"/>
                        <a:cs typeface="Arial" panose="020B0604020202020204" pitchFamily="34" charset="0"/>
                      </a:endParaRPr>
                    </a:p>
                  </a:txBody>
                  <a:tcPr>
                    <a:lnL w="9525" cap="flat" cmpd="sng" algn="ctr">
                      <a:solidFill>
                        <a:schemeClr val="tx1">
                          <a:lumMod val="85000"/>
                        </a:schemeClr>
                      </a:solidFill>
                      <a:prstDash val="solid"/>
                      <a:round/>
                      <a:headEnd type="none" w="med" len="med"/>
                      <a:tailEnd type="none" w="med" len="med"/>
                    </a:lnL>
                    <a:lnR w="9525" cap="flat" cmpd="sng" algn="ctr">
                      <a:solidFill>
                        <a:schemeClr val="tx1">
                          <a:lumMod val="85000"/>
                        </a:schemeClr>
                      </a:solidFill>
                      <a:prstDash val="solid"/>
                      <a:round/>
                      <a:headEnd type="none" w="med" len="med"/>
                      <a:tailEnd type="none" w="med" len="med"/>
                    </a:lnR>
                    <a:lnT w="9525" cap="flat" cmpd="sng" algn="ctr">
                      <a:solidFill>
                        <a:schemeClr val="tx1">
                          <a:lumMod val="85000"/>
                        </a:schemeClr>
                      </a:solidFill>
                      <a:prstDash val="solid"/>
                      <a:round/>
                      <a:headEnd type="none" w="med" len="med"/>
                      <a:tailEnd type="none" w="med" len="med"/>
                    </a:lnT>
                    <a:lnB w="952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IN" sz="1100" b="0" dirty="0">
                        <a:latin typeface="Arial" panose="020B0604020202020204" pitchFamily="34" charset="0"/>
                        <a:cs typeface="Arial" panose="020B0604020202020204" pitchFamily="34" charset="0"/>
                      </a:endParaRPr>
                    </a:p>
                  </a:txBody>
                  <a:tcPr>
                    <a:lnL w="9525" cap="flat" cmpd="sng" algn="ctr">
                      <a:solidFill>
                        <a:schemeClr val="tx1">
                          <a:lumMod val="85000"/>
                        </a:schemeClr>
                      </a:solidFill>
                      <a:prstDash val="solid"/>
                      <a:round/>
                      <a:headEnd type="none" w="med" len="med"/>
                      <a:tailEnd type="none" w="med" len="med"/>
                    </a:lnL>
                    <a:lnR w="12700" cmpd="sng">
                      <a:noFill/>
                    </a:lnR>
                    <a:lnT w="9525" cap="flat" cmpd="sng" algn="ctr">
                      <a:solidFill>
                        <a:schemeClr val="tx1">
                          <a:lumMod val="85000"/>
                        </a:schemeClr>
                      </a:solidFill>
                      <a:prstDash val="solid"/>
                      <a:round/>
                      <a:headEnd type="none" w="med" len="med"/>
                      <a:tailEnd type="none" w="med" len="med"/>
                    </a:lnT>
                    <a:lnB w="952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50105629"/>
                  </a:ext>
                </a:extLst>
              </a:tr>
              <a:tr h="479991">
                <a:tc>
                  <a:txBody>
                    <a:bodyPr/>
                    <a:lstStyle/>
                    <a:p>
                      <a:r>
                        <a:rPr lang="en-IN" sz="1100" b="0" dirty="0">
                          <a:solidFill>
                            <a:schemeClr val="bg2"/>
                          </a:solidFill>
                          <a:latin typeface="Arial" panose="020B0604020202020204" pitchFamily="34" charset="0"/>
                          <a:cs typeface="Arial" panose="020B0604020202020204" pitchFamily="34" charset="0"/>
                        </a:rPr>
                        <a:t>10 Campaign Designing</a:t>
                      </a:r>
                    </a:p>
                  </a:txBody>
                  <a:tcPr anchor="ctr">
                    <a:lnL w="12700" cmpd="sng">
                      <a:noFill/>
                    </a:lnL>
                    <a:lnR w="9525" cap="flat" cmpd="sng" algn="ctr">
                      <a:solidFill>
                        <a:schemeClr val="tx1">
                          <a:lumMod val="85000"/>
                        </a:schemeClr>
                      </a:solidFill>
                      <a:prstDash val="solid"/>
                      <a:round/>
                      <a:headEnd type="none" w="med" len="med"/>
                      <a:tailEnd type="none" w="med" len="med"/>
                    </a:lnR>
                    <a:lnT w="9525" cap="flat" cmpd="sng" algn="ctr">
                      <a:solidFill>
                        <a:schemeClr val="tx1">
                          <a:lumMod val="85000"/>
                        </a:schemeClr>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tc>
                  <a:txBody>
                    <a:bodyPr/>
                    <a:lstStyle/>
                    <a:p>
                      <a:endParaRPr lang="en-IN" sz="1100" b="0" dirty="0">
                        <a:latin typeface="Arial" panose="020B0604020202020204" pitchFamily="34" charset="0"/>
                        <a:cs typeface="Arial" panose="020B0604020202020204" pitchFamily="34" charset="0"/>
                      </a:endParaRPr>
                    </a:p>
                  </a:txBody>
                  <a:tcPr>
                    <a:lnL w="9525" cap="flat" cmpd="sng" algn="ctr">
                      <a:solidFill>
                        <a:schemeClr val="tx1">
                          <a:lumMod val="85000"/>
                        </a:schemeClr>
                      </a:solidFill>
                      <a:prstDash val="solid"/>
                      <a:round/>
                      <a:headEnd type="none" w="med" len="med"/>
                      <a:tailEnd type="none" w="med" len="med"/>
                    </a:lnL>
                    <a:lnR w="9525" cap="flat" cmpd="sng" algn="ctr">
                      <a:solidFill>
                        <a:schemeClr val="tx1">
                          <a:lumMod val="85000"/>
                        </a:schemeClr>
                      </a:solidFill>
                      <a:prstDash val="solid"/>
                      <a:round/>
                      <a:headEnd type="none" w="med" len="med"/>
                      <a:tailEnd type="none" w="med" len="med"/>
                    </a:lnR>
                    <a:lnT w="9525" cap="flat" cmpd="sng" algn="ctr">
                      <a:solidFill>
                        <a:schemeClr val="tx1">
                          <a:lumMod val="85000"/>
                        </a:schemeClr>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IN" sz="1100" b="0" dirty="0">
                        <a:latin typeface="Arial" panose="020B0604020202020204" pitchFamily="34" charset="0"/>
                        <a:cs typeface="Arial" panose="020B0604020202020204" pitchFamily="34" charset="0"/>
                      </a:endParaRPr>
                    </a:p>
                  </a:txBody>
                  <a:tcPr>
                    <a:lnL w="9525" cap="flat" cmpd="sng" algn="ctr">
                      <a:solidFill>
                        <a:schemeClr val="tx1">
                          <a:lumMod val="85000"/>
                        </a:schemeClr>
                      </a:solidFill>
                      <a:prstDash val="solid"/>
                      <a:round/>
                      <a:headEnd type="none" w="med" len="med"/>
                      <a:tailEnd type="none" w="med" len="med"/>
                    </a:lnL>
                    <a:lnR w="9525" cap="flat" cmpd="sng" algn="ctr">
                      <a:solidFill>
                        <a:schemeClr val="tx1">
                          <a:lumMod val="85000"/>
                        </a:schemeClr>
                      </a:solidFill>
                      <a:prstDash val="solid"/>
                      <a:round/>
                      <a:headEnd type="none" w="med" len="med"/>
                      <a:tailEnd type="none" w="med" len="med"/>
                    </a:lnR>
                    <a:lnT w="9525" cap="flat" cmpd="sng" algn="ctr">
                      <a:solidFill>
                        <a:schemeClr val="tx1">
                          <a:lumMod val="85000"/>
                        </a:schemeClr>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IN" sz="1100" b="0" dirty="0">
                        <a:latin typeface="Arial" panose="020B0604020202020204" pitchFamily="34" charset="0"/>
                        <a:cs typeface="Arial" panose="020B0604020202020204" pitchFamily="34" charset="0"/>
                      </a:endParaRPr>
                    </a:p>
                  </a:txBody>
                  <a:tcPr>
                    <a:lnL w="9525" cap="flat" cmpd="sng" algn="ctr">
                      <a:solidFill>
                        <a:schemeClr val="tx1">
                          <a:lumMod val="85000"/>
                        </a:schemeClr>
                      </a:solidFill>
                      <a:prstDash val="solid"/>
                      <a:round/>
                      <a:headEnd type="none" w="med" len="med"/>
                      <a:tailEnd type="none" w="med" len="med"/>
                    </a:lnL>
                    <a:lnR w="9525" cap="flat" cmpd="sng" algn="ctr">
                      <a:solidFill>
                        <a:schemeClr val="tx1">
                          <a:lumMod val="85000"/>
                        </a:schemeClr>
                      </a:solidFill>
                      <a:prstDash val="solid"/>
                      <a:round/>
                      <a:headEnd type="none" w="med" len="med"/>
                      <a:tailEnd type="none" w="med" len="med"/>
                    </a:lnR>
                    <a:lnT w="9525" cap="flat" cmpd="sng" algn="ctr">
                      <a:solidFill>
                        <a:schemeClr val="tx1">
                          <a:lumMod val="85000"/>
                        </a:schemeClr>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IN" sz="1100" b="0" dirty="0">
                        <a:latin typeface="Arial" panose="020B0604020202020204" pitchFamily="34" charset="0"/>
                        <a:cs typeface="Arial" panose="020B0604020202020204" pitchFamily="34" charset="0"/>
                      </a:endParaRPr>
                    </a:p>
                  </a:txBody>
                  <a:tcPr>
                    <a:lnL w="9525" cap="flat" cmpd="sng" algn="ctr">
                      <a:solidFill>
                        <a:schemeClr val="tx1">
                          <a:lumMod val="85000"/>
                        </a:schemeClr>
                      </a:solidFill>
                      <a:prstDash val="solid"/>
                      <a:round/>
                      <a:headEnd type="none" w="med" len="med"/>
                      <a:tailEnd type="none" w="med" len="med"/>
                    </a:lnL>
                    <a:lnR w="9525" cap="flat" cmpd="sng" algn="ctr">
                      <a:solidFill>
                        <a:schemeClr val="tx1">
                          <a:lumMod val="85000"/>
                        </a:schemeClr>
                      </a:solidFill>
                      <a:prstDash val="solid"/>
                      <a:round/>
                      <a:headEnd type="none" w="med" len="med"/>
                      <a:tailEnd type="none" w="med" len="med"/>
                    </a:lnR>
                    <a:lnT w="9525" cap="flat" cmpd="sng" algn="ctr">
                      <a:solidFill>
                        <a:schemeClr val="tx1">
                          <a:lumMod val="85000"/>
                        </a:schemeClr>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IN" sz="1100" b="0" dirty="0">
                        <a:latin typeface="Arial" panose="020B0604020202020204" pitchFamily="34" charset="0"/>
                        <a:cs typeface="Arial" panose="020B0604020202020204" pitchFamily="34" charset="0"/>
                      </a:endParaRPr>
                    </a:p>
                  </a:txBody>
                  <a:tcPr>
                    <a:lnL w="9525" cap="flat" cmpd="sng" algn="ctr">
                      <a:solidFill>
                        <a:schemeClr val="tx1">
                          <a:lumMod val="85000"/>
                        </a:schemeClr>
                      </a:solidFill>
                      <a:prstDash val="solid"/>
                      <a:round/>
                      <a:headEnd type="none" w="med" len="med"/>
                      <a:tailEnd type="none" w="med" len="med"/>
                    </a:lnL>
                    <a:lnR w="9525" cap="flat" cmpd="sng" algn="ctr">
                      <a:solidFill>
                        <a:schemeClr val="tx1">
                          <a:lumMod val="85000"/>
                        </a:schemeClr>
                      </a:solidFill>
                      <a:prstDash val="solid"/>
                      <a:round/>
                      <a:headEnd type="none" w="med" len="med"/>
                      <a:tailEnd type="none" w="med" len="med"/>
                    </a:lnR>
                    <a:lnT w="9525" cap="flat" cmpd="sng" algn="ctr">
                      <a:solidFill>
                        <a:schemeClr val="tx1">
                          <a:lumMod val="85000"/>
                        </a:schemeClr>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IN" sz="1100" b="0" dirty="0">
                        <a:latin typeface="Arial" panose="020B0604020202020204" pitchFamily="34" charset="0"/>
                        <a:cs typeface="Arial" panose="020B0604020202020204" pitchFamily="34" charset="0"/>
                      </a:endParaRPr>
                    </a:p>
                  </a:txBody>
                  <a:tcPr>
                    <a:lnL w="9525" cap="flat" cmpd="sng" algn="ctr">
                      <a:solidFill>
                        <a:schemeClr val="tx1">
                          <a:lumMod val="85000"/>
                        </a:schemeClr>
                      </a:solidFill>
                      <a:prstDash val="solid"/>
                      <a:round/>
                      <a:headEnd type="none" w="med" len="med"/>
                      <a:tailEnd type="none" w="med" len="med"/>
                    </a:lnL>
                    <a:lnR w="9525" cap="flat" cmpd="sng" algn="ctr">
                      <a:solidFill>
                        <a:schemeClr val="tx1">
                          <a:lumMod val="85000"/>
                        </a:schemeClr>
                      </a:solidFill>
                      <a:prstDash val="solid"/>
                      <a:round/>
                      <a:headEnd type="none" w="med" len="med"/>
                      <a:tailEnd type="none" w="med" len="med"/>
                    </a:lnR>
                    <a:lnT w="9525" cap="flat" cmpd="sng" algn="ctr">
                      <a:solidFill>
                        <a:schemeClr val="tx1">
                          <a:lumMod val="85000"/>
                        </a:schemeClr>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IN" sz="1100" b="0" dirty="0">
                        <a:latin typeface="Arial" panose="020B0604020202020204" pitchFamily="34" charset="0"/>
                        <a:cs typeface="Arial" panose="020B0604020202020204" pitchFamily="34" charset="0"/>
                      </a:endParaRPr>
                    </a:p>
                  </a:txBody>
                  <a:tcPr>
                    <a:lnL w="9525" cap="flat" cmpd="sng" algn="ctr">
                      <a:solidFill>
                        <a:schemeClr val="tx1">
                          <a:lumMod val="85000"/>
                        </a:schemeClr>
                      </a:solidFill>
                      <a:prstDash val="solid"/>
                      <a:round/>
                      <a:headEnd type="none" w="med" len="med"/>
                      <a:tailEnd type="none" w="med" len="med"/>
                    </a:lnL>
                    <a:lnR w="9525" cap="flat" cmpd="sng" algn="ctr">
                      <a:solidFill>
                        <a:schemeClr val="tx1">
                          <a:lumMod val="85000"/>
                        </a:schemeClr>
                      </a:solidFill>
                      <a:prstDash val="solid"/>
                      <a:round/>
                      <a:headEnd type="none" w="med" len="med"/>
                      <a:tailEnd type="none" w="med" len="med"/>
                    </a:lnR>
                    <a:lnT w="9525" cap="flat" cmpd="sng" algn="ctr">
                      <a:solidFill>
                        <a:schemeClr val="tx1">
                          <a:lumMod val="85000"/>
                        </a:schemeClr>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IN" sz="1100" b="0" dirty="0">
                        <a:latin typeface="Arial" panose="020B0604020202020204" pitchFamily="34" charset="0"/>
                        <a:cs typeface="Arial" panose="020B0604020202020204" pitchFamily="34" charset="0"/>
                      </a:endParaRPr>
                    </a:p>
                  </a:txBody>
                  <a:tcPr>
                    <a:lnL w="9525" cap="flat" cmpd="sng" algn="ctr">
                      <a:solidFill>
                        <a:schemeClr val="tx1">
                          <a:lumMod val="85000"/>
                        </a:schemeClr>
                      </a:solidFill>
                      <a:prstDash val="solid"/>
                      <a:round/>
                      <a:headEnd type="none" w="med" len="med"/>
                      <a:tailEnd type="none" w="med" len="med"/>
                    </a:lnL>
                    <a:lnR w="9525" cap="flat" cmpd="sng" algn="ctr">
                      <a:solidFill>
                        <a:schemeClr val="tx1">
                          <a:lumMod val="85000"/>
                        </a:schemeClr>
                      </a:solidFill>
                      <a:prstDash val="solid"/>
                      <a:round/>
                      <a:headEnd type="none" w="med" len="med"/>
                      <a:tailEnd type="none" w="med" len="med"/>
                    </a:lnR>
                    <a:lnT w="9525" cap="flat" cmpd="sng" algn="ctr">
                      <a:solidFill>
                        <a:schemeClr val="tx1">
                          <a:lumMod val="85000"/>
                        </a:schemeClr>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IN" sz="1100" b="0" dirty="0">
                        <a:latin typeface="Arial" panose="020B0604020202020204" pitchFamily="34" charset="0"/>
                        <a:cs typeface="Arial" panose="020B0604020202020204" pitchFamily="34" charset="0"/>
                      </a:endParaRPr>
                    </a:p>
                  </a:txBody>
                  <a:tcPr>
                    <a:lnL w="9525" cap="flat" cmpd="sng" algn="ctr">
                      <a:solidFill>
                        <a:schemeClr val="tx1">
                          <a:lumMod val="85000"/>
                        </a:schemeClr>
                      </a:solidFill>
                      <a:prstDash val="solid"/>
                      <a:round/>
                      <a:headEnd type="none" w="med" len="med"/>
                      <a:tailEnd type="none" w="med" len="med"/>
                    </a:lnL>
                    <a:lnR w="9525" cap="flat" cmpd="sng" algn="ctr">
                      <a:solidFill>
                        <a:schemeClr val="tx1">
                          <a:lumMod val="85000"/>
                        </a:schemeClr>
                      </a:solidFill>
                      <a:prstDash val="solid"/>
                      <a:round/>
                      <a:headEnd type="none" w="med" len="med"/>
                      <a:tailEnd type="none" w="med" len="med"/>
                    </a:lnR>
                    <a:lnT w="9525" cap="flat" cmpd="sng" algn="ctr">
                      <a:solidFill>
                        <a:schemeClr val="tx1">
                          <a:lumMod val="85000"/>
                        </a:schemeClr>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IN" sz="1100" b="0" dirty="0">
                        <a:latin typeface="Arial" panose="020B0604020202020204" pitchFamily="34" charset="0"/>
                        <a:cs typeface="Arial" panose="020B0604020202020204" pitchFamily="34" charset="0"/>
                      </a:endParaRPr>
                    </a:p>
                  </a:txBody>
                  <a:tcPr>
                    <a:lnL w="9525" cap="flat" cmpd="sng" algn="ctr">
                      <a:solidFill>
                        <a:schemeClr val="tx1">
                          <a:lumMod val="85000"/>
                        </a:schemeClr>
                      </a:solidFill>
                      <a:prstDash val="solid"/>
                      <a:round/>
                      <a:headEnd type="none" w="med" len="med"/>
                      <a:tailEnd type="none" w="med" len="med"/>
                    </a:lnL>
                    <a:lnR w="9525" cap="flat" cmpd="sng" algn="ctr">
                      <a:solidFill>
                        <a:schemeClr val="tx1">
                          <a:lumMod val="85000"/>
                        </a:schemeClr>
                      </a:solidFill>
                      <a:prstDash val="solid"/>
                      <a:round/>
                      <a:headEnd type="none" w="med" len="med"/>
                      <a:tailEnd type="none" w="med" len="med"/>
                    </a:lnR>
                    <a:lnT w="9525" cap="flat" cmpd="sng" algn="ctr">
                      <a:solidFill>
                        <a:schemeClr val="tx1">
                          <a:lumMod val="85000"/>
                        </a:schemeClr>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IN" sz="1100" b="0" dirty="0">
                        <a:latin typeface="Arial" panose="020B0604020202020204" pitchFamily="34" charset="0"/>
                        <a:cs typeface="Arial" panose="020B0604020202020204" pitchFamily="34" charset="0"/>
                      </a:endParaRPr>
                    </a:p>
                  </a:txBody>
                  <a:tcPr>
                    <a:lnL w="9525" cap="flat" cmpd="sng" algn="ctr">
                      <a:solidFill>
                        <a:schemeClr val="tx1">
                          <a:lumMod val="85000"/>
                        </a:schemeClr>
                      </a:solidFill>
                      <a:prstDash val="solid"/>
                      <a:round/>
                      <a:headEnd type="none" w="med" len="med"/>
                      <a:tailEnd type="none" w="med" len="med"/>
                    </a:lnL>
                    <a:lnR w="9525" cap="flat" cmpd="sng" algn="ctr">
                      <a:solidFill>
                        <a:schemeClr val="tx1">
                          <a:lumMod val="85000"/>
                        </a:schemeClr>
                      </a:solidFill>
                      <a:prstDash val="solid"/>
                      <a:round/>
                      <a:headEnd type="none" w="med" len="med"/>
                      <a:tailEnd type="none" w="med" len="med"/>
                    </a:lnR>
                    <a:lnT w="9525" cap="flat" cmpd="sng" algn="ctr">
                      <a:solidFill>
                        <a:schemeClr val="tx1">
                          <a:lumMod val="85000"/>
                        </a:schemeClr>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IN" sz="1100" b="0" dirty="0">
                        <a:latin typeface="Arial" panose="020B0604020202020204" pitchFamily="34" charset="0"/>
                        <a:cs typeface="Arial" panose="020B0604020202020204" pitchFamily="34" charset="0"/>
                      </a:endParaRPr>
                    </a:p>
                  </a:txBody>
                  <a:tcPr>
                    <a:lnL w="9525" cap="flat" cmpd="sng" algn="ctr">
                      <a:solidFill>
                        <a:schemeClr val="tx1">
                          <a:lumMod val="85000"/>
                        </a:schemeClr>
                      </a:solidFill>
                      <a:prstDash val="solid"/>
                      <a:round/>
                      <a:headEnd type="none" w="med" len="med"/>
                      <a:tailEnd type="none" w="med" len="med"/>
                    </a:lnL>
                    <a:lnR w="9525" cap="flat" cmpd="sng" algn="ctr">
                      <a:solidFill>
                        <a:schemeClr val="tx1">
                          <a:lumMod val="85000"/>
                        </a:schemeClr>
                      </a:solidFill>
                      <a:prstDash val="solid"/>
                      <a:round/>
                      <a:headEnd type="none" w="med" len="med"/>
                      <a:tailEnd type="none" w="med" len="med"/>
                    </a:lnR>
                    <a:lnT w="9525" cap="flat" cmpd="sng" algn="ctr">
                      <a:solidFill>
                        <a:schemeClr val="tx1">
                          <a:lumMod val="85000"/>
                        </a:schemeClr>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IN" sz="1100" b="0" dirty="0">
                        <a:latin typeface="Arial" panose="020B0604020202020204" pitchFamily="34" charset="0"/>
                        <a:cs typeface="Arial" panose="020B0604020202020204" pitchFamily="34" charset="0"/>
                      </a:endParaRPr>
                    </a:p>
                  </a:txBody>
                  <a:tcPr>
                    <a:lnL w="9525" cap="flat" cmpd="sng" algn="ctr">
                      <a:solidFill>
                        <a:schemeClr val="tx1">
                          <a:lumMod val="85000"/>
                        </a:schemeClr>
                      </a:solidFill>
                      <a:prstDash val="solid"/>
                      <a:round/>
                      <a:headEnd type="none" w="med" len="med"/>
                      <a:tailEnd type="none" w="med" len="med"/>
                    </a:lnL>
                    <a:lnR w="9525" cap="flat" cmpd="sng" algn="ctr">
                      <a:solidFill>
                        <a:schemeClr val="tx1">
                          <a:lumMod val="85000"/>
                        </a:schemeClr>
                      </a:solidFill>
                      <a:prstDash val="solid"/>
                      <a:round/>
                      <a:headEnd type="none" w="med" len="med"/>
                      <a:tailEnd type="none" w="med" len="med"/>
                    </a:lnR>
                    <a:lnT w="9525" cap="flat" cmpd="sng" algn="ctr">
                      <a:solidFill>
                        <a:schemeClr val="tx1">
                          <a:lumMod val="85000"/>
                        </a:schemeClr>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IN" sz="1100" b="0" dirty="0">
                        <a:latin typeface="Arial" panose="020B0604020202020204" pitchFamily="34" charset="0"/>
                        <a:cs typeface="Arial" panose="020B0604020202020204" pitchFamily="34" charset="0"/>
                      </a:endParaRPr>
                    </a:p>
                  </a:txBody>
                  <a:tcPr>
                    <a:lnL w="9525" cap="flat" cmpd="sng" algn="ctr">
                      <a:solidFill>
                        <a:schemeClr val="tx1">
                          <a:lumMod val="85000"/>
                        </a:schemeClr>
                      </a:solidFill>
                      <a:prstDash val="solid"/>
                      <a:round/>
                      <a:headEnd type="none" w="med" len="med"/>
                      <a:tailEnd type="none" w="med" len="med"/>
                    </a:lnL>
                    <a:lnR w="9525" cap="flat" cmpd="sng" algn="ctr">
                      <a:solidFill>
                        <a:schemeClr val="tx1">
                          <a:lumMod val="85000"/>
                        </a:schemeClr>
                      </a:solidFill>
                      <a:prstDash val="solid"/>
                      <a:round/>
                      <a:headEnd type="none" w="med" len="med"/>
                      <a:tailEnd type="none" w="med" len="med"/>
                    </a:lnR>
                    <a:lnT w="9525" cap="flat" cmpd="sng" algn="ctr">
                      <a:solidFill>
                        <a:schemeClr val="tx1">
                          <a:lumMod val="85000"/>
                        </a:schemeClr>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IN" sz="1100" b="0" dirty="0">
                        <a:latin typeface="Arial" panose="020B0604020202020204" pitchFamily="34" charset="0"/>
                        <a:cs typeface="Arial" panose="020B0604020202020204" pitchFamily="34" charset="0"/>
                      </a:endParaRPr>
                    </a:p>
                  </a:txBody>
                  <a:tcPr>
                    <a:lnL w="9525" cap="flat" cmpd="sng" algn="ctr">
                      <a:solidFill>
                        <a:schemeClr val="tx1">
                          <a:lumMod val="85000"/>
                        </a:schemeClr>
                      </a:solidFill>
                      <a:prstDash val="solid"/>
                      <a:round/>
                      <a:headEnd type="none" w="med" len="med"/>
                      <a:tailEnd type="none" w="med" len="med"/>
                    </a:lnL>
                    <a:lnR w="9525" cap="flat" cmpd="sng" algn="ctr">
                      <a:solidFill>
                        <a:schemeClr val="tx1">
                          <a:lumMod val="85000"/>
                        </a:schemeClr>
                      </a:solidFill>
                      <a:prstDash val="solid"/>
                      <a:round/>
                      <a:headEnd type="none" w="med" len="med"/>
                      <a:tailEnd type="none" w="med" len="med"/>
                    </a:lnR>
                    <a:lnT w="9525" cap="flat" cmpd="sng" algn="ctr">
                      <a:solidFill>
                        <a:schemeClr val="tx1">
                          <a:lumMod val="85000"/>
                        </a:schemeClr>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IN" sz="1100" b="0" dirty="0">
                        <a:latin typeface="Arial" panose="020B0604020202020204" pitchFamily="34" charset="0"/>
                        <a:cs typeface="Arial" panose="020B0604020202020204" pitchFamily="34" charset="0"/>
                      </a:endParaRPr>
                    </a:p>
                  </a:txBody>
                  <a:tcPr>
                    <a:lnL w="9525" cap="flat" cmpd="sng" algn="ctr">
                      <a:solidFill>
                        <a:schemeClr val="tx1">
                          <a:lumMod val="85000"/>
                        </a:schemeClr>
                      </a:solidFill>
                      <a:prstDash val="solid"/>
                      <a:round/>
                      <a:headEnd type="none" w="med" len="med"/>
                      <a:tailEnd type="none" w="med" len="med"/>
                    </a:lnL>
                    <a:lnR w="9525" cap="flat" cmpd="sng" algn="ctr">
                      <a:solidFill>
                        <a:schemeClr val="tx1">
                          <a:lumMod val="85000"/>
                        </a:schemeClr>
                      </a:solidFill>
                      <a:prstDash val="solid"/>
                      <a:round/>
                      <a:headEnd type="none" w="med" len="med"/>
                      <a:tailEnd type="none" w="med" len="med"/>
                    </a:lnR>
                    <a:lnT w="9525" cap="flat" cmpd="sng" algn="ctr">
                      <a:solidFill>
                        <a:schemeClr val="tx1">
                          <a:lumMod val="85000"/>
                        </a:schemeClr>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IN" sz="1100" b="0" dirty="0">
                        <a:latin typeface="Arial" panose="020B0604020202020204" pitchFamily="34" charset="0"/>
                        <a:cs typeface="Arial" panose="020B0604020202020204" pitchFamily="34" charset="0"/>
                      </a:endParaRPr>
                    </a:p>
                  </a:txBody>
                  <a:tcPr>
                    <a:lnL w="9525" cap="flat" cmpd="sng" algn="ctr">
                      <a:solidFill>
                        <a:schemeClr val="tx1">
                          <a:lumMod val="85000"/>
                        </a:schemeClr>
                      </a:solidFill>
                      <a:prstDash val="solid"/>
                      <a:round/>
                      <a:headEnd type="none" w="med" len="med"/>
                      <a:tailEnd type="none" w="med" len="med"/>
                    </a:lnL>
                    <a:lnR w="9525" cap="flat" cmpd="sng" algn="ctr">
                      <a:solidFill>
                        <a:schemeClr val="tx1">
                          <a:lumMod val="85000"/>
                        </a:schemeClr>
                      </a:solidFill>
                      <a:prstDash val="solid"/>
                      <a:round/>
                      <a:headEnd type="none" w="med" len="med"/>
                      <a:tailEnd type="none" w="med" len="med"/>
                    </a:lnR>
                    <a:lnT w="9525" cap="flat" cmpd="sng" algn="ctr">
                      <a:solidFill>
                        <a:schemeClr val="tx1">
                          <a:lumMod val="85000"/>
                        </a:schemeClr>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IN" sz="1100" b="0" dirty="0">
                        <a:latin typeface="Arial" panose="020B0604020202020204" pitchFamily="34" charset="0"/>
                        <a:cs typeface="Arial" panose="020B0604020202020204" pitchFamily="34" charset="0"/>
                      </a:endParaRPr>
                    </a:p>
                  </a:txBody>
                  <a:tcPr>
                    <a:lnL w="9525" cap="flat" cmpd="sng" algn="ctr">
                      <a:solidFill>
                        <a:schemeClr val="tx1">
                          <a:lumMod val="85000"/>
                        </a:schemeClr>
                      </a:solidFill>
                      <a:prstDash val="solid"/>
                      <a:round/>
                      <a:headEnd type="none" w="med" len="med"/>
                      <a:tailEnd type="none" w="med" len="med"/>
                    </a:lnL>
                    <a:lnR w="9525" cap="flat" cmpd="sng" algn="ctr">
                      <a:solidFill>
                        <a:schemeClr val="tx1">
                          <a:lumMod val="85000"/>
                        </a:schemeClr>
                      </a:solidFill>
                      <a:prstDash val="solid"/>
                      <a:round/>
                      <a:headEnd type="none" w="med" len="med"/>
                      <a:tailEnd type="none" w="med" len="med"/>
                    </a:lnR>
                    <a:lnT w="9525" cap="flat" cmpd="sng" algn="ctr">
                      <a:solidFill>
                        <a:schemeClr val="tx1">
                          <a:lumMod val="85000"/>
                        </a:schemeClr>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IN" sz="1100" b="0" dirty="0">
                        <a:latin typeface="Arial" panose="020B0604020202020204" pitchFamily="34" charset="0"/>
                        <a:cs typeface="Arial" panose="020B0604020202020204" pitchFamily="34" charset="0"/>
                      </a:endParaRPr>
                    </a:p>
                  </a:txBody>
                  <a:tcPr>
                    <a:lnL w="9525" cap="flat" cmpd="sng" algn="ctr">
                      <a:solidFill>
                        <a:schemeClr val="tx1">
                          <a:lumMod val="85000"/>
                        </a:schemeClr>
                      </a:solidFill>
                      <a:prstDash val="solid"/>
                      <a:round/>
                      <a:headEnd type="none" w="med" len="med"/>
                      <a:tailEnd type="none" w="med" len="med"/>
                    </a:lnL>
                    <a:lnR w="9525" cap="flat" cmpd="sng" algn="ctr">
                      <a:solidFill>
                        <a:schemeClr val="tx1">
                          <a:lumMod val="85000"/>
                        </a:schemeClr>
                      </a:solidFill>
                      <a:prstDash val="solid"/>
                      <a:round/>
                      <a:headEnd type="none" w="med" len="med"/>
                      <a:tailEnd type="none" w="med" len="med"/>
                    </a:lnR>
                    <a:lnT w="9525" cap="flat" cmpd="sng" algn="ctr">
                      <a:solidFill>
                        <a:schemeClr val="tx1">
                          <a:lumMod val="85000"/>
                        </a:schemeClr>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IN" sz="1100" b="0" dirty="0">
                        <a:latin typeface="Arial" panose="020B0604020202020204" pitchFamily="34" charset="0"/>
                        <a:cs typeface="Arial" panose="020B0604020202020204" pitchFamily="34" charset="0"/>
                      </a:endParaRPr>
                    </a:p>
                  </a:txBody>
                  <a:tcPr>
                    <a:lnL w="9525" cap="flat" cmpd="sng" algn="ctr">
                      <a:solidFill>
                        <a:schemeClr val="tx1">
                          <a:lumMod val="85000"/>
                        </a:schemeClr>
                      </a:solidFill>
                      <a:prstDash val="solid"/>
                      <a:round/>
                      <a:headEnd type="none" w="med" len="med"/>
                      <a:tailEnd type="none" w="med" len="med"/>
                    </a:lnL>
                    <a:lnR w="9525" cap="flat" cmpd="sng" algn="ctr">
                      <a:solidFill>
                        <a:schemeClr val="tx1">
                          <a:lumMod val="85000"/>
                        </a:schemeClr>
                      </a:solidFill>
                      <a:prstDash val="solid"/>
                      <a:round/>
                      <a:headEnd type="none" w="med" len="med"/>
                      <a:tailEnd type="none" w="med" len="med"/>
                    </a:lnR>
                    <a:lnT w="9525" cap="flat" cmpd="sng" algn="ctr">
                      <a:solidFill>
                        <a:schemeClr val="tx1">
                          <a:lumMod val="85000"/>
                        </a:schemeClr>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IN" sz="1100" b="0" dirty="0">
                        <a:latin typeface="Arial" panose="020B0604020202020204" pitchFamily="34" charset="0"/>
                        <a:cs typeface="Arial" panose="020B0604020202020204" pitchFamily="34" charset="0"/>
                      </a:endParaRPr>
                    </a:p>
                  </a:txBody>
                  <a:tcPr>
                    <a:lnL w="9525" cap="flat" cmpd="sng" algn="ctr">
                      <a:solidFill>
                        <a:schemeClr val="tx1">
                          <a:lumMod val="85000"/>
                        </a:schemeClr>
                      </a:solidFill>
                      <a:prstDash val="solid"/>
                      <a:round/>
                      <a:headEnd type="none" w="med" len="med"/>
                      <a:tailEnd type="none" w="med" len="med"/>
                    </a:lnL>
                    <a:lnR w="9525" cap="flat" cmpd="sng" algn="ctr">
                      <a:solidFill>
                        <a:schemeClr val="tx1">
                          <a:lumMod val="85000"/>
                        </a:schemeClr>
                      </a:solidFill>
                      <a:prstDash val="solid"/>
                      <a:round/>
                      <a:headEnd type="none" w="med" len="med"/>
                      <a:tailEnd type="none" w="med" len="med"/>
                    </a:lnR>
                    <a:lnT w="9525" cap="flat" cmpd="sng" algn="ctr">
                      <a:solidFill>
                        <a:schemeClr val="tx1">
                          <a:lumMod val="85000"/>
                        </a:schemeClr>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IN" sz="1100" b="0" dirty="0">
                        <a:latin typeface="Arial" panose="020B0604020202020204" pitchFamily="34" charset="0"/>
                        <a:cs typeface="Arial" panose="020B0604020202020204" pitchFamily="34" charset="0"/>
                      </a:endParaRPr>
                    </a:p>
                  </a:txBody>
                  <a:tcPr>
                    <a:lnL w="9525" cap="flat" cmpd="sng" algn="ctr">
                      <a:solidFill>
                        <a:schemeClr val="tx1">
                          <a:lumMod val="85000"/>
                        </a:schemeClr>
                      </a:solidFill>
                      <a:prstDash val="solid"/>
                      <a:round/>
                      <a:headEnd type="none" w="med" len="med"/>
                      <a:tailEnd type="none" w="med" len="med"/>
                    </a:lnL>
                    <a:lnR w="9525" cap="flat" cmpd="sng" algn="ctr">
                      <a:solidFill>
                        <a:schemeClr val="tx1">
                          <a:lumMod val="85000"/>
                        </a:schemeClr>
                      </a:solidFill>
                      <a:prstDash val="solid"/>
                      <a:round/>
                      <a:headEnd type="none" w="med" len="med"/>
                      <a:tailEnd type="none" w="med" len="med"/>
                    </a:lnR>
                    <a:lnT w="9525" cap="flat" cmpd="sng" algn="ctr">
                      <a:solidFill>
                        <a:schemeClr val="tx1">
                          <a:lumMod val="85000"/>
                        </a:schemeClr>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IN" sz="1100" b="0" dirty="0">
                        <a:latin typeface="Arial" panose="020B0604020202020204" pitchFamily="34" charset="0"/>
                        <a:cs typeface="Arial" panose="020B0604020202020204" pitchFamily="34" charset="0"/>
                      </a:endParaRPr>
                    </a:p>
                  </a:txBody>
                  <a:tcPr>
                    <a:lnL w="9525" cap="flat" cmpd="sng" algn="ctr">
                      <a:solidFill>
                        <a:schemeClr val="tx1">
                          <a:lumMod val="85000"/>
                        </a:schemeClr>
                      </a:solidFill>
                      <a:prstDash val="solid"/>
                      <a:round/>
                      <a:headEnd type="none" w="med" len="med"/>
                      <a:tailEnd type="none" w="med" len="med"/>
                    </a:lnL>
                    <a:lnR w="9525" cap="flat" cmpd="sng" algn="ctr">
                      <a:solidFill>
                        <a:schemeClr val="tx1">
                          <a:lumMod val="85000"/>
                        </a:schemeClr>
                      </a:solidFill>
                      <a:prstDash val="solid"/>
                      <a:round/>
                      <a:headEnd type="none" w="med" len="med"/>
                      <a:tailEnd type="none" w="med" len="med"/>
                    </a:lnR>
                    <a:lnT w="9525" cap="flat" cmpd="sng" algn="ctr">
                      <a:solidFill>
                        <a:schemeClr val="tx1">
                          <a:lumMod val="85000"/>
                        </a:schemeClr>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IN" sz="1100" b="0" dirty="0">
                        <a:latin typeface="Arial" panose="020B0604020202020204" pitchFamily="34" charset="0"/>
                        <a:cs typeface="Arial" panose="020B0604020202020204" pitchFamily="34" charset="0"/>
                      </a:endParaRPr>
                    </a:p>
                  </a:txBody>
                  <a:tcPr>
                    <a:lnL w="9525" cap="flat" cmpd="sng" algn="ctr">
                      <a:solidFill>
                        <a:schemeClr val="tx1">
                          <a:lumMod val="85000"/>
                        </a:schemeClr>
                      </a:solidFill>
                      <a:prstDash val="solid"/>
                      <a:round/>
                      <a:headEnd type="none" w="med" len="med"/>
                      <a:tailEnd type="none" w="med" len="med"/>
                    </a:lnL>
                    <a:lnR w="12700" cmpd="sng">
                      <a:noFill/>
                    </a:lnR>
                    <a:lnT w="9525" cap="flat" cmpd="sng" algn="ctr">
                      <a:solidFill>
                        <a:schemeClr val="tx1">
                          <a:lumMod val="85000"/>
                        </a:schemeClr>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31464400"/>
                  </a:ext>
                </a:extLst>
              </a:tr>
            </a:tbl>
          </a:graphicData>
        </a:graphic>
      </p:graphicFrame>
    </p:spTree>
    <p:extLst>
      <p:ext uri="{BB962C8B-B14F-4D97-AF65-F5344CB8AC3E}">
        <p14:creationId xmlns:p14="http://schemas.microsoft.com/office/powerpoint/2010/main" val="33342002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687B2F-3B33-4331-8F8C-8F637C43A462}"/>
              </a:ext>
            </a:extLst>
          </p:cNvPr>
          <p:cNvSpPr>
            <a:spLocks noGrp="1"/>
          </p:cNvSpPr>
          <p:nvPr>
            <p:ph type="title"/>
          </p:nvPr>
        </p:nvSpPr>
        <p:spPr/>
        <p:txBody>
          <a:bodyPr/>
          <a:lstStyle/>
          <a:p>
            <a:r>
              <a:rPr lang="en-IN" sz="2800" dirty="0">
                <a:latin typeface="Arial" panose="020B0604020202020204" pitchFamily="34" charset="0"/>
              </a:rPr>
              <a:t>Dependencies</a:t>
            </a:r>
          </a:p>
        </p:txBody>
      </p:sp>
      <p:sp>
        <p:nvSpPr>
          <p:cNvPr id="3" name="Slide Number Placeholder 2">
            <a:extLst>
              <a:ext uri="{FF2B5EF4-FFF2-40B4-BE49-F238E27FC236}">
                <a16:creationId xmlns:a16="http://schemas.microsoft.com/office/drawing/2014/main" id="{1B037CA5-A465-40F6-A741-DEEBECF6875E}"/>
              </a:ext>
            </a:extLst>
          </p:cNvPr>
          <p:cNvSpPr>
            <a:spLocks noGrp="1"/>
          </p:cNvSpPr>
          <p:nvPr>
            <p:ph type="sldNum" sz="quarter" idx="12"/>
          </p:nvPr>
        </p:nvSpPr>
        <p:spPr/>
        <p:txBody>
          <a:bodyPr/>
          <a:lstStyle/>
          <a:p>
            <a:r>
              <a:rPr lang="en-IN">
                <a:latin typeface="Arial" panose="020B0604020202020204" pitchFamily="34" charset="0"/>
                <a:cs typeface="Arial" panose="020B0604020202020204" pitchFamily="34" charset="0"/>
              </a:rPr>
              <a:t>Page </a:t>
            </a:r>
            <a:fld id="{F1BC30E3-FFE5-4B91-AA19-87A149EBB9EE}" type="slidenum">
              <a:rPr smtClean="0">
                <a:latin typeface="Arial" panose="020B0604020202020204" pitchFamily="34" charset="0"/>
                <a:cs typeface="Arial" panose="020B0604020202020204" pitchFamily="34" charset="0"/>
              </a:rPr>
              <a:pPr/>
              <a:t>13</a:t>
            </a:fld>
            <a:endParaRPr>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8213BA6F-7684-46D8-B13B-9305A2EB1A37}"/>
              </a:ext>
            </a:extLst>
          </p:cNvPr>
          <p:cNvSpPr txBox="1"/>
          <p:nvPr/>
        </p:nvSpPr>
        <p:spPr>
          <a:xfrm>
            <a:off x="616900" y="1122146"/>
            <a:ext cx="8949504" cy="4201150"/>
          </a:xfrm>
          <a:prstGeom prst="rect">
            <a:avLst/>
          </a:prstGeom>
          <a:noFill/>
        </p:spPr>
        <p:txBody>
          <a:bodyPr wrap="square" lIns="0" tIns="36576" rIns="0" bIns="0" rtlCol="0">
            <a:spAutoFit/>
          </a:bodyPr>
          <a:lstStyle/>
          <a:p>
            <a:pPr>
              <a:lnSpc>
                <a:spcPct val="85000"/>
              </a:lnSpc>
              <a:spcAft>
                <a:spcPts val="600"/>
              </a:spcAft>
              <a:buClr>
                <a:schemeClr val="accent2"/>
              </a:buClr>
              <a:buSzPct val="70000"/>
            </a:pPr>
            <a:r>
              <a:rPr lang="en-IN" sz="1400" b="1" dirty="0">
                <a:solidFill>
                  <a:schemeClr val="bg1"/>
                </a:solidFill>
                <a:latin typeface="Arial" panose="020B0604020202020204" pitchFamily="34" charset="0"/>
                <a:cs typeface="Arial" panose="020B0604020202020204" pitchFamily="34" charset="0"/>
              </a:rPr>
              <a:t>CASA Early Activation</a:t>
            </a:r>
            <a:endParaRPr lang="en-IN" sz="1400" dirty="0">
              <a:solidFill>
                <a:schemeClr val="bg1"/>
              </a:solidFill>
              <a:latin typeface="Arial" panose="020B0604020202020204" pitchFamily="34" charset="0"/>
              <a:cs typeface="Arial" panose="020B0604020202020204" pitchFamily="34" charset="0"/>
            </a:endParaRPr>
          </a:p>
          <a:p>
            <a:pPr marL="342900" indent="-342900">
              <a:spcAft>
                <a:spcPts val="600"/>
              </a:spcAft>
              <a:buClr>
                <a:schemeClr val="accent2"/>
              </a:buClr>
              <a:buSzPct val="70000"/>
              <a:buAutoNum type="arabicPeriod"/>
            </a:pPr>
            <a:endParaRPr lang="en-IN" sz="1400" dirty="0">
              <a:solidFill>
                <a:srgbClr val="000000"/>
              </a:solidFill>
              <a:latin typeface="Arial" panose="020B0604020202020204" pitchFamily="34" charset="0"/>
              <a:cs typeface="Arial" panose="020B0604020202020204" pitchFamily="34" charset="0"/>
            </a:endParaRPr>
          </a:p>
          <a:p>
            <a:pPr marL="342900" indent="-342900">
              <a:spcAft>
                <a:spcPts val="600"/>
              </a:spcAft>
              <a:buClr>
                <a:schemeClr val="accent2"/>
              </a:buClr>
              <a:buSzPct val="70000"/>
              <a:buAutoNum type="arabicPeriod"/>
            </a:pPr>
            <a:r>
              <a:rPr lang="en-IN" sz="1400" dirty="0">
                <a:solidFill>
                  <a:srgbClr val="000000"/>
                </a:solidFill>
                <a:latin typeface="Arial" panose="020B0604020202020204" pitchFamily="34" charset="0"/>
                <a:cs typeface="Arial" panose="020B0604020202020204" pitchFamily="34" charset="0"/>
              </a:rPr>
              <a:t>CASA Marketing team–  For gathering business inputs on eligible base, business feedback and suggestions during build phase, and for sign-off on final analytical solution built</a:t>
            </a:r>
          </a:p>
          <a:p>
            <a:pPr marL="342900" indent="-342900">
              <a:spcAft>
                <a:spcPts val="600"/>
              </a:spcAft>
              <a:buClr>
                <a:schemeClr val="accent2"/>
              </a:buClr>
              <a:buSzPct val="70000"/>
              <a:buAutoNum type="arabicPeriod"/>
            </a:pPr>
            <a:r>
              <a:rPr lang="en-IN" sz="1400" dirty="0">
                <a:solidFill>
                  <a:srgbClr val="000000"/>
                </a:solidFill>
                <a:latin typeface="Arial" panose="020B0604020202020204" pitchFamily="34" charset="0"/>
                <a:cs typeface="Arial" panose="020B0604020202020204" pitchFamily="34" charset="0"/>
              </a:rPr>
              <a:t>Tech support team(s)  – for integration with CRM</a:t>
            </a:r>
          </a:p>
          <a:p>
            <a:pPr marL="342900" indent="-342900">
              <a:spcAft>
                <a:spcPts val="600"/>
              </a:spcAft>
              <a:buClr>
                <a:schemeClr val="accent2"/>
              </a:buClr>
              <a:buSzPct val="70000"/>
              <a:buAutoNum type="arabicPeriod"/>
            </a:pPr>
            <a:r>
              <a:rPr lang="en-IN" sz="1400" dirty="0">
                <a:solidFill>
                  <a:srgbClr val="000000"/>
                </a:solidFill>
                <a:latin typeface="Arial" panose="020B0604020202020204" pitchFamily="34" charset="0"/>
                <a:cs typeface="Arial" panose="020B0604020202020204" pitchFamily="34" charset="0"/>
              </a:rPr>
              <a:t>Campaign execution team(s) – for handshake with campaign execution platforms and response data ingestion</a:t>
            </a:r>
          </a:p>
          <a:p>
            <a:pPr marL="342900" indent="-342900">
              <a:spcAft>
                <a:spcPts val="600"/>
              </a:spcAft>
              <a:buClr>
                <a:schemeClr val="accent2"/>
              </a:buClr>
              <a:buSzPct val="70000"/>
              <a:buAutoNum type="arabicPeriod"/>
            </a:pPr>
            <a:r>
              <a:rPr lang="en-IN" sz="1400" dirty="0">
                <a:solidFill>
                  <a:srgbClr val="000000"/>
                </a:solidFill>
                <a:latin typeface="Arial" panose="020B0604020202020204" pitchFamily="34" charset="0"/>
                <a:cs typeface="Arial" panose="020B0604020202020204" pitchFamily="34" charset="0"/>
              </a:rPr>
              <a:t>Running the output every quarter for additional set of customers who got added to eligible base and updating the customer segmentation for existing customer. </a:t>
            </a:r>
          </a:p>
          <a:p>
            <a:pPr marL="342900" indent="-342900">
              <a:spcAft>
                <a:spcPts val="600"/>
              </a:spcAft>
              <a:buClr>
                <a:schemeClr val="accent2"/>
              </a:buClr>
              <a:buSzPct val="70000"/>
              <a:buAutoNum type="arabicPeriod"/>
            </a:pPr>
            <a:r>
              <a:rPr lang="en-IN" sz="1400" dirty="0">
                <a:solidFill>
                  <a:srgbClr val="000000"/>
                </a:solidFill>
                <a:latin typeface="Arial" panose="020B0604020202020204" pitchFamily="34" charset="0"/>
                <a:cs typeface="Arial" panose="020B0604020202020204" pitchFamily="34" charset="0"/>
              </a:rPr>
              <a:t>Tie up with different segment of companies including movie ticketing, grocery, food and beverages, lifestyle etc for offers/promotions to run effectively</a:t>
            </a:r>
          </a:p>
          <a:p>
            <a:pPr marL="342900" indent="-342900">
              <a:spcAft>
                <a:spcPts val="600"/>
              </a:spcAft>
              <a:buClr>
                <a:schemeClr val="accent2"/>
              </a:buClr>
              <a:buSzPct val="70000"/>
              <a:buAutoNum type="arabicPeriod"/>
            </a:pPr>
            <a:r>
              <a:rPr lang="en-IN" sz="1400" dirty="0">
                <a:solidFill>
                  <a:schemeClr val="bg1"/>
                </a:solidFill>
                <a:latin typeface="Arial" panose="020B0604020202020204" pitchFamily="34" charset="0"/>
                <a:cs typeface="Arial" panose="020B0604020202020204" pitchFamily="34" charset="0"/>
              </a:rPr>
              <a:t>Cashback/Vouchers should be available </a:t>
            </a:r>
          </a:p>
          <a:p>
            <a:pPr marL="342900" indent="-342900">
              <a:spcAft>
                <a:spcPts val="600"/>
              </a:spcAft>
              <a:buClr>
                <a:schemeClr val="accent2"/>
              </a:buClr>
              <a:buSzPct val="70000"/>
              <a:buAutoNum type="arabicPeriod"/>
            </a:pPr>
            <a:r>
              <a:rPr lang="en-IN" sz="1400" dirty="0">
                <a:solidFill>
                  <a:schemeClr val="bg1"/>
                </a:solidFill>
                <a:latin typeface="Arial" panose="020B0604020202020204" pitchFamily="34" charset="0"/>
                <a:cs typeface="Arial" panose="020B0604020202020204" pitchFamily="34" charset="0"/>
              </a:rPr>
              <a:t>Loyalty Programs to be implemented</a:t>
            </a:r>
          </a:p>
          <a:p>
            <a:pPr marL="342900" indent="-342900">
              <a:lnSpc>
                <a:spcPct val="85000"/>
              </a:lnSpc>
              <a:spcAft>
                <a:spcPts val="600"/>
              </a:spcAft>
              <a:buClr>
                <a:schemeClr val="accent2"/>
              </a:buClr>
              <a:buSzPct val="70000"/>
              <a:buAutoNum type="arabicPeriod"/>
            </a:pPr>
            <a:endParaRPr lang="en-IN" sz="1400" dirty="0">
              <a:solidFill>
                <a:schemeClr val="bg1"/>
              </a:solidFill>
              <a:cs typeface="Arial" panose="020B0604020202020204" pitchFamily="34" charset="0"/>
            </a:endParaRPr>
          </a:p>
          <a:p>
            <a:pPr marL="285750" indent="-285750">
              <a:lnSpc>
                <a:spcPct val="85000"/>
              </a:lnSpc>
              <a:spcAft>
                <a:spcPts val="600"/>
              </a:spcAft>
              <a:buClr>
                <a:schemeClr val="accent2"/>
              </a:buClr>
              <a:buSzPct val="70000"/>
              <a:buFont typeface="Arial" panose="020B0604020202020204" pitchFamily="34" charset="0"/>
              <a:buChar char="•"/>
            </a:pPr>
            <a:endParaRPr lang="en-IN" sz="1400" dirty="0">
              <a:solidFill>
                <a:schemeClr val="bg1"/>
              </a:solidFill>
              <a:latin typeface="Arial" panose="020B0604020202020204" pitchFamily="34" charset="0"/>
              <a:cs typeface="Arial" panose="020B0604020202020204" pitchFamily="34" charset="0"/>
            </a:endParaRPr>
          </a:p>
          <a:p>
            <a:pPr marL="285750" indent="-285750">
              <a:lnSpc>
                <a:spcPct val="85000"/>
              </a:lnSpc>
              <a:spcAft>
                <a:spcPts val="600"/>
              </a:spcAft>
              <a:buClr>
                <a:schemeClr val="accent2"/>
              </a:buClr>
              <a:buSzPct val="70000"/>
              <a:buFont typeface="Arial" panose="020B0604020202020204" pitchFamily="34" charset="0"/>
              <a:buChar char="•"/>
            </a:pPr>
            <a:endParaRPr lang="en-IN" sz="1400"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550610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968661-BFC9-40EA-9211-6C23B7BDD416}"/>
              </a:ext>
            </a:extLst>
          </p:cNvPr>
          <p:cNvSpPr>
            <a:spLocks noGrp="1"/>
          </p:cNvSpPr>
          <p:nvPr>
            <p:ph type="title"/>
          </p:nvPr>
        </p:nvSpPr>
        <p:spPr/>
        <p:txBody>
          <a:bodyPr/>
          <a:lstStyle/>
          <a:p>
            <a:r>
              <a:rPr lang="en-IN" sz="2800" dirty="0">
                <a:latin typeface="Arial" panose="020B0604020202020204" pitchFamily="34" charset="0"/>
              </a:rPr>
              <a:t>Version History</a:t>
            </a:r>
          </a:p>
        </p:txBody>
      </p:sp>
      <p:graphicFrame>
        <p:nvGraphicFramePr>
          <p:cNvPr id="5" name="Table 4">
            <a:extLst>
              <a:ext uri="{FF2B5EF4-FFF2-40B4-BE49-F238E27FC236}">
                <a16:creationId xmlns:a16="http://schemas.microsoft.com/office/drawing/2014/main" id="{C7C15C37-0289-4061-923F-B3DCDFE6BF80}"/>
              </a:ext>
            </a:extLst>
          </p:cNvPr>
          <p:cNvGraphicFramePr>
            <a:graphicFrameLocks noGrp="1"/>
          </p:cNvGraphicFramePr>
          <p:nvPr>
            <p:extLst>
              <p:ext uri="{D42A27DB-BD31-4B8C-83A1-F6EECF244321}">
                <p14:modId xmlns:p14="http://schemas.microsoft.com/office/powerpoint/2010/main" val="1533490486"/>
              </p:ext>
            </p:extLst>
          </p:nvPr>
        </p:nvGraphicFramePr>
        <p:xfrm>
          <a:off x="616899" y="1274701"/>
          <a:ext cx="10629277" cy="2618568"/>
        </p:xfrm>
        <a:graphic>
          <a:graphicData uri="http://schemas.openxmlformats.org/drawingml/2006/table">
            <a:tbl>
              <a:tblPr/>
              <a:tblGrid>
                <a:gridCol w="1818166">
                  <a:extLst>
                    <a:ext uri="{9D8B030D-6E8A-4147-A177-3AD203B41FA5}">
                      <a16:colId xmlns:a16="http://schemas.microsoft.com/office/drawing/2014/main" val="1025754303"/>
                    </a:ext>
                  </a:extLst>
                </a:gridCol>
                <a:gridCol w="1598387">
                  <a:extLst>
                    <a:ext uri="{9D8B030D-6E8A-4147-A177-3AD203B41FA5}">
                      <a16:colId xmlns:a16="http://schemas.microsoft.com/office/drawing/2014/main" val="2904633888"/>
                    </a:ext>
                  </a:extLst>
                </a:gridCol>
                <a:gridCol w="7212724">
                  <a:extLst>
                    <a:ext uri="{9D8B030D-6E8A-4147-A177-3AD203B41FA5}">
                      <a16:colId xmlns:a16="http://schemas.microsoft.com/office/drawing/2014/main" val="757228922"/>
                    </a:ext>
                  </a:extLst>
                </a:gridCol>
              </a:tblGrid>
              <a:tr h="436428">
                <a:tc>
                  <a:txBody>
                    <a:bodyPr/>
                    <a:lstStyle/>
                    <a:p>
                      <a:pPr algn="ctr"/>
                      <a:r>
                        <a:rPr lang="en-US" sz="1400" b="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Version</a:t>
                      </a:r>
                      <a:endParaRPr lang="en-IN" sz="14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a:txBody>
                    <a:bodyPr/>
                    <a:lstStyle/>
                    <a:p>
                      <a:pPr algn="ctr"/>
                      <a:r>
                        <a:rPr lang="en-US" sz="1400" b="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Date</a:t>
                      </a:r>
                      <a:endParaRPr lang="en-IN" sz="14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a:txBody>
                    <a:bodyPr/>
                    <a:lstStyle/>
                    <a:p>
                      <a:pPr algn="ctr"/>
                      <a:r>
                        <a:rPr lang="en-US" sz="1400" b="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Changes Made</a:t>
                      </a:r>
                      <a:endParaRPr lang="en-IN" sz="14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extLst>
                  <a:ext uri="{0D108BD9-81ED-4DB2-BD59-A6C34878D82A}">
                    <a16:rowId xmlns:a16="http://schemas.microsoft.com/office/drawing/2014/main" val="3875540046"/>
                  </a:ext>
                </a:extLst>
              </a:tr>
              <a:tr h="436428">
                <a:tc>
                  <a:txBody>
                    <a:bodyPr/>
                    <a:lstStyle/>
                    <a:p>
                      <a:pPr algn="ctr"/>
                      <a:r>
                        <a:rPr lang="en-US" sz="1400" b="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1.0</a:t>
                      </a:r>
                      <a:endParaRPr lang="en-IN" sz="1400" b="1" dirty="0">
                        <a:solidFill>
                          <a:srgbClr val="000000"/>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pPr algn="ctr"/>
                      <a:r>
                        <a:rPr lang="en-IN" sz="14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Nov 29, 2022</a:t>
                      </a:r>
                    </a:p>
                  </a:txBody>
                  <a:tcPr marL="68580" marR="68580" marT="0"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r>
                        <a:rPr lang="en-US" sz="14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Initial draft</a:t>
                      </a:r>
                      <a:endParaRPr lang="en-IN" sz="14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extLst>
                  <a:ext uri="{0D108BD9-81ED-4DB2-BD59-A6C34878D82A}">
                    <a16:rowId xmlns:a16="http://schemas.microsoft.com/office/drawing/2014/main" val="3675668552"/>
                  </a:ext>
                </a:extLst>
              </a:tr>
              <a:tr h="436428">
                <a:tc>
                  <a:txBody>
                    <a:bodyPr/>
                    <a:lstStyle/>
                    <a:p>
                      <a:pPr algn="ctr"/>
                      <a:r>
                        <a:rPr lang="en-US" sz="1400" b="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1.1</a:t>
                      </a:r>
                      <a:endParaRPr lang="en-IN" sz="1400" b="1" dirty="0">
                        <a:solidFill>
                          <a:srgbClr val="000000"/>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pPr algn="ctr"/>
                      <a:r>
                        <a:rPr lang="en-IN" sz="14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Jan 18,2023</a:t>
                      </a:r>
                    </a:p>
                  </a:txBody>
                  <a:tcPr marL="68580" marR="68580" marT="0"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r>
                        <a:rPr lang="en-IN" sz="14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Added recommendations, changed timelines and other minute changes</a:t>
                      </a:r>
                    </a:p>
                  </a:txBody>
                  <a:tcPr marL="68580" marR="68580" marT="0"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extLst>
                  <a:ext uri="{0D108BD9-81ED-4DB2-BD59-A6C34878D82A}">
                    <a16:rowId xmlns:a16="http://schemas.microsoft.com/office/drawing/2014/main" val="508769875"/>
                  </a:ext>
                </a:extLst>
              </a:tr>
              <a:tr h="436428">
                <a:tc>
                  <a:txBody>
                    <a:bodyPr/>
                    <a:lstStyle/>
                    <a:p>
                      <a:pPr algn="ctr"/>
                      <a:r>
                        <a:rPr lang="en-US" sz="1400" b="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1.2</a:t>
                      </a:r>
                      <a:endParaRPr lang="en-IN" sz="1400" b="1" dirty="0">
                        <a:solidFill>
                          <a:srgbClr val="000000"/>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pPr algn="ctr"/>
                      <a:endParaRPr lang="en-IN" sz="14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endParaRPr lang="en-IN" sz="14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extLst>
                  <a:ext uri="{0D108BD9-81ED-4DB2-BD59-A6C34878D82A}">
                    <a16:rowId xmlns:a16="http://schemas.microsoft.com/office/drawing/2014/main" val="2796830707"/>
                  </a:ext>
                </a:extLst>
              </a:tr>
              <a:tr h="436428">
                <a:tc>
                  <a:txBody>
                    <a:bodyPr/>
                    <a:lstStyle/>
                    <a:p>
                      <a:pPr algn="ctr"/>
                      <a:r>
                        <a:rPr lang="en-US" sz="1400" b="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1.3</a:t>
                      </a:r>
                      <a:endParaRPr lang="en-IN" sz="1400" b="1" dirty="0">
                        <a:solidFill>
                          <a:srgbClr val="000000"/>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pPr algn="ctr"/>
                      <a:endParaRPr lang="en-IN" sz="14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endParaRPr lang="en-IN" sz="14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extLst>
                  <a:ext uri="{0D108BD9-81ED-4DB2-BD59-A6C34878D82A}">
                    <a16:rowId xmlns:a16="http://schemas.microsoft.com/office/drawing/2014/main" val="2817264992"/>
                  </a:ext>
                </a:extLst>
              </a:tr>
              <a:tr h="436428">
                <a:tc>
                  <a:txBody>
                    <a:bodyPr/>
                    <a:lstStyle/>
                    <a:p>
                      <a:pPr algn="ctr"/>
                      <a:r>
                        <a:rPr lang="en-US" sz="1400" b="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2.0</a:t>
                      </a:r>
                      <a:endParaRPr lang="en-IN" sz="1400" b="1" dirty="0">
                        <a:solidFill>
                          <a:srgbClr val="000000"/>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pPr algn="ctr"/>
                      <a:endParaRPr lang="en-IN" sz="14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endParaRPr lang="en-IN" sz="14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extLst>
                  <a:ext uri="{0D108BD9-81ED-4DB2-BD59-A6C34878D82A}">
                    <a16:rowId xmlns:a16="http://schemas.microsoft.com/office/drawing/2014/main" val="4245904505"/>
                  </a:ext>
                </a:extLst>
              </a:tr>
            </a:tbl>
          </a:graphicData>
        </a:graphic>
      </p:graphicFrame>
    </p:spTree>
    <p:extLst>
      <p:ext uri="{BB962C8B-B14F-4D97-AF65-F5344CB8AC3E}">
        <p14:creationId xmlns:p14="http://schemas.microsoft.com/office/powerpoint/2010/main" val="16101957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DC40CE-0694-4729-B7E3-7F98B7F7548E}"/>
              </a:ext>
            </a:extLst>
          </p:cNvPr>
          <p:cNvSpPr>
            <a:spLocks noGrp="1"/>
          </p:cNvSpPr>
          <p:nvPr>
            <p:ph type="title"/>
          </p:nvPr>
        </p:nvSpPr>
        <p:spPr>
          <a:xfrm>
            <a:off x="645181" y="294200"/>
            <a:ext cx="10958201" cy="590400"/>
          </a:xfrm>
        </p:spPr>
        <p:txBody>
          <a:bodyPr/>
          <a:lstStyle/>
          <a:p>
            <a:r>
              <a:rPr lang="en-IN" sz="2800" dirty="0">
                <a:latin typeface="Arial" panose="020B0604020202020204" pitchFamily="34" charset="0"/>
              </a:rPr>
              <a:t>Contents</a:t>
            </a:r>
          </a:p>
        </p:txBody>
      </p:sp>
      <p:sp>
        <p:nvSpPr>
          <p:cNvPr id="4" name="Abgerundetes Rechteck 4">
            <a:extLst>
              <a:ext uri="{FF2B5EF4-FFF2-40B4-BE49-F238E27FC236}">
                <a16:creationId xmlns:a16="http://schemas.microsoft.com/office/drawing/2014/main" id="{43E9497C-54CD-4CAB-BF1D-8B922C0F97BC}"/>
              </a:ext>
            </a:extLst>
          </p:cNvPr>
          <p:cNvSpPr/>
          <p:nvPr/>
        </p:nvSpPr>
        <p:spPr bwMode="gray">
          <a:xfrm>
            <a:off x="1640136" y="1006470"/>
            <a:ext cx="8286288" cy="558000"/>
          </a:xfrm>
          <a:prstGeom prst="rect">
            <a:avLst/>
          </a:prstGeom>
          <a:solidFill>
            <a:schemeClr val="tx1">
              <a:lumMod val="95000"/>
            </a:schemeClr>
          </a:solidFill>
          <a:ln w="25400" cap="flat" cmpd="sng" algn="ctr">
            <a:noFill/>
            <a:prstDash val="solid"/>
            <a:headEnd/>
            <a:tailEnd/>
          </a:ln>
          <a:effectLst/>
        </p:spPr>
        <p:txBody>
          <a:bodyPr lIns="360000" tIns="0" rIns="0" bIns="0" anchor="ctr"/>
          <a:lstStyle/>
          <a:p>
            <a:pPr indent="-190500" defTabSz="801688" eaLnBrk="0" hangingPunct="0">
              <a:spcBef>
                <a:spcPct val="5000"/>
              </a:spcBef>
              <a:tabLst>
                <a:tab pos="1168400" algn="l"/>
              </a:tabLst>
              <a:defRPr/>
            </a:pPr>
            <a:r>
              <a:rPr lang="en-US" kern="0" dirty="0">
                <a:solidFill>
                  <a:schemeClr val="bg2"/>
                </a:solidFill>
                <a:latin typeface="Arial" panose="020B0604020202020204" pitchFamily="34" charset="0"/>
                <a:cs typeface="Arial" panose="020B0604020202020204" pitchFamily="34" charset="0"/>
              </a:rPr>
              <a:t>Introduction</a:t>
            </a:r>
          </a:p>
        </p:txBody>
      </p:sp>
      <p:sp>
        <p:nvSpPr>
          <p:cNvPr id="5" name="Abgerundetes Rechteck 4">
            <a:extLst>
              <a:ext uri="{FF2B5EF4-FFF2-40B4-BE49-F238E27FC236}">
                <a16:creationId xmlns:a16="http://schemas.microsoft.com/office/drawing/2014/main" id="{3824E19F-2634-43D5-8823-ABC9130F1B9D}"/>
              </a:ext>
            </a:extLst>
          </p:cNvPr>
          <p:cNvSpPr/>
          <p:nvPr/>
        </p:nvSpPr>
        <p:spPr bwMode="gray">
          <a:xfrm>
            <a:off x="1640136" y="1736160"/>
            <a:ext cx="8286289" cy="558000"/>
          </a:xfrm>
          <a:prstGeom prst="rect">
            <a:avLst/>
          </a:prstGeom>
          <a:solidFill>
            <a:schemeClr val="tx1">
              <a:lumMod val="95000"/>
            </a:schemeClr>
          </a:solidFill>
          <a:ln w="25400" cap="flat" cmpd="sng" algn="ctr">
            <a:noFill/>
            <a:prstDash val="solid"/>
            <a:headEnd/>
            <a:tailEnd/>
          </a:ln>
          <a:effectLst/>
        </p:spPr>
        <p:txBody>
          <a:bodyPr lIns="360000" tIns="0" rIns="0" bIns="0" anchor="ctr"/>
          <a:lstStyle/>
          <a:p>
            <a:pPr indent="-190500" defTabSz="801688" eaLnBrk="0" hangingPunct="0">
              <a:spcBef>
                <a:spcPct val="5000"/>
              </a:spcBef>
              <a:tabLst>
                <a:tab pos="1168400" algn="l"/>
              </a:tabLst>
              <a:defRPr/>
            </a:pPr>
            <a:r>
              <a:rPr lang="en-US" kern="0" dirty="0">
                <a:solidFill>
                  <a:schemeClr val="bg2"/>
                </a:solidFill>
                <a:latin typeface="Arial" panose="020B0604020202020204" pitchFamily="34" charset="0"/>
                <a:cs typeface="Arial" panose="020B0604020202020204" pitchFamily="34" charset="0"/>
              </a:rPr>
              <a:t>Overview of use-case</a:t>
            </a:r>
          </a:p>
        </p:txBody>
      </p:sp>
      <p:sp>
        <p:nvSpPr>
          <p:cNvPr id="6" name="Abgerundetes Rechteck 4">
            <a:extLst>
              <a:ext uri="{FF2B5EF4-FFF2-40B4-BE49-F238E27FC236}">
                <a16:creationId xmlns:a16="http://schemas.microsoft.com/office/drawing/2014/main" id="{CBB8D733-E4A1-4992-B787-D78872FACC64}"/>
              </a:ext>
            </a:extLst>
          </p:cNvPr>
          <p:cNvSpPr/>
          <p:nvPr/>
        </p:nvSpPr>
        <p:spPr bwMode="gray">
          <a:xfrm>
            <a:off x="1640136" y="2475277"/>
            <a:ext cx="8286289" cy="558000"/>
          </a:xfrm>
          <a:prstGeom prst="rect">
            <a:avLst/>
          </a:prstGeom>
          <a:solidFill>
            <a:schemeClr val="tx1">
              <a:lumMod val="95000"/>
            </a:schemeClr>
          </a:solidFill>
          <a:ln w="25400" cap="flat" cmpd="sng" algn="ctr">
            <a:noFill/>
            <a:prstDash val="solid"/>
            <a:headEnd/>
            <a:tailEnd/>
          </a:ln>
          <a:effectLst/>
        </p:spPr>
        <p:txBody>
          <a:bodyPr lIns="360000" tIns="0" rIns="0" bIns="0" anchor="ctr"/>
          <a:lstStyle/>
          <a:p>
            <a:pPr indent="-190500" defTabSz="801688" eaLnBrk="0" hangingPunct="0">
              <a:spcBef>
                <a:spcPct val="5000"/>
              </a:spcBef>
              <a:tabLst>
                <a:tab pos="1168400" algn="l"/>
              </a:tabLst>
              <a:defRPr/>
            </a:pPr>
            <a:r>
              <a:rPr lang="en-US" kern="0" dirty="0">
                <a:solidFill>
                  <a:schemeClr val="bg2"/>
                </a:solidFill>
                <a:latin typeface="Arial" panose="020B0604020202020204" pitchFamily="34" charset="0"/>
                <a:cs typeface="Arial" panose="020B0604020202020204" pitchFamily="34" charset="0"/>
              </a:rPr>
              <a:t>Business usage</a:t>
            </a:r>
          </a:p>
        </p:txBody>
      </p:sp>
      <p:sp>
        <p:nvSpPr>
          <p:cNvPr id="7" name="Abgerundetes Rechteck 4">
            <a:extLst>
              <a:ext uri="{FF2B5EF4-FFF2-40B4-BE49-F238E27FC236}">
                <a16:creationId xmlns:a16="http://schemas.microsoft.com/office/drawing/2014/main" id="{549F3F4F-FACB-4475-9E4A-DA4B4243750C}"/>
              </a:ext>
            </a:extLst>
          </p:cNvPr>
          <p:cNvSpPr/>
          <p:nvPr/>
        </p:nvSpPr>
        <p:spPr bwMode="gray">
          <a:xfrm>
            <a:off x="1640136" y="3223821"/>
            <a:ext cx="8286289" cy="558000"/>
          </a:xfrm>
          <a:prstGeom prst="rect">
            <a:avLst/>
          </a:prstGeom>
          <a:solidFill>
            <a:schemeClr val="tx1">
              <a:lumMod val="95000"/>
            </a:schemeClr>
          </a:solidFill>
          <a:ln w="25400" cap="flat" cmpd="sng" algn="ctr">
            <a:noFill/>
            <a:prstDash val="solid"/>
            <a:headEnd/>
            <a:tailEnd/>
          </a:ln>
          <a:effectLst/>
        </p:spPr>
        <p:txBody>
          <a:bodyPr lIns="360000" tIns="0" rIns="0" bIns="0" anchor="ctr"/>
          <a:lstStyle/>
          <a:p>
            <a:pPr indent="-190500" defTabSz="801688" eaLnBrk="0" hangingPunct="0">
              <a:spcBef>
                <a:spcPct val="5000"/>
              </a:spcBef>
              <a:tabLst>
                <a:tab pos="1168400" algn="l"/>
              </a:tabLst>
              <a:defRPr/>
            </a:pPr>
            <a:r>
              <a:rPr lang="en-US" kern="0" dirty="0">
                <a:solidFill>
                  <a:schemeClr val="bg2"/>
                </a:solidFill>
                <a:latin typeface="Arial" panose="020B0604020202020204" pitchFamily="34" charset="0"/>
                <a:cs typeface="Arial" panose="020B0604020202020204" pitchFamily="34" charset="0"/>
              </a:rPr>
              <a:t>Approach &amp; Methodology</a:t>
            </a:r>
          </a:p>
        </p:txBody>
      </p:sp>
      <p:sp>
        <p:nvSpPr>
          <p:cNvPr id="8" name="Abgerundetes Rechteck 4">
            <a:extLst>
              <a:ext uri="{FF2B5EF4-FFF2-40B4-BE49-F238E27FC236}">
                <a16:creationId xmlns:a16="http://schemas.microsoft.com/office/drawing/2014/main" id="{4B9B2D6F-DB2E-480E-8174-630DE66DDD3F}"/>
              </a:ext>
            </a:extLst>
          </p:cNvPr>
          <p:cNvSpPr/>
          <p:nvPr/>
        </p:nvSpPr>
        <p:spPr bwMode="gray">
          <a:xfrm>
            <a:off x="1640136" y="4000646"/>
            <a:ext cx="8286289" cy="558000"/>
          </a:xfrm>
          <a:prstGeom prst="rect">
            <a:avLst/>
          </a:prstGeom>
          <a:solidFill>
            <a:schemeClr val="tx1">
              <a:lumMod val="95000"/>
            </a:schemeClr>
          </a:solidFill>
          <a:ln w="25400" cap="flat" cmpd="sng" algn="ctr">
            <a:noFill/>
            <a:prstDash val="solid"/>
            <a:headEnd/>
            <a:tailEnd/>
          </a:ln>
          <a:effectLst/>
        </p:spPr>
        <p:txBody>
          <a:bodyPr lIns="360000" tIns="0" rIns="0" bIns="0" anchor="ctr"/>
          <a:lstStyle/>
          <a:p>
            <a:pPr indent="-190500" defTabSz="801688" eaLnBrk="0" hangingPunct="0">
              <a:spcBef>
                <a:spcPct val="5000"/>
              </a:spcBef>
              <a:tabLst>
                <a:tab pos="1168400" algn="l"/>
              </a:tabLst>
              <a:defRPr/>
            </a:pPr>
            <a:r>
              <a:rPr lang="en-US" kern="0" dirty="0">
                <a:solidFill>
                  <a:schemeClr val="bg2"/>
                </a:solidFill>
                <a:latin typeface="Arial" panose="020B0604020202020204" pitchFamily="34" charset="0"/>
                <a:cs typeface="Arial" panose="020B0604020202020204" pitchFamily="34" charset="0"/>
              </a:rPr>
              <a:t>Illustrative set of recommendations</a:t>
            </a:r>
          </a:p>
        </p:txBody>
      </p:sp>
      <p:sp>
        <p:nvSpPr>
          <p:cNvPr id="10" name="TextBox 9">
            <a:extLst>
              <a:ext uri="{FF2B5EF4-FFF2-40B4-BE49-F238E27FC236}">
                <a16:creationId xmlns:a16="http://schemas.microsoft.com/office/drawing/2014/main" id="{50804FCD-9BDE-4896-B384-4CA3CBA45209}"/>
              </a:ext>
            </a:extLst>
          </p:cNvPr>
          <p:cNvSpPr txBox="1"/>
          <p:nvPr/>
        </p:nvSpPr>
        <p:spPr>
          <a:xfrm>
            <a:off x="645181" y="1143408"/>
            <a:ext cx="797701" cy="403187"/>
          </a:xfrm>
          <a:prstGeom prst="rect">
            <a:avLst/>
          </a:prstGeom>
          <a:solidFill>
            <a:schemeClr val="tx2"/>
          </a:solidFill>
        </p:spPr>
        <p:txBody>
          <a:bodyPr wrap="square" lIns="0" tIns="36576" rIns="0" bIns="0" rtlCol="0" anchor="ctr">
            <a:spAutoFit/>
          </a:bodyPr>
          <a:lstStyle/>
          <a:p>
            <a:pPr algn="ctr">
              <a:lnSpc>
                <a:spcPct val="85000"/>
              </a:lnSpc>
              <a:spcAft>
                <a:spcPts val="600"/>
              </a:spcAft>
              <a:buClr>
                <a:srgbClr val="FFE600"/>
              </a:buClr>
              <a:buSzPct val="70000"/>
              <a:defRPr/>
            </a:pPr>
            <a:r>
              <a:rPr lang="en-US" sz="2800" b="1" kern="0" dirty="0">
                <a:solidFill>
                  <a:schemeClr val="bg2"/>
                </a:solidFill>
                <a:latin typeface="Arial" panose="020B0604020202020204" pitchFamily="34" charset="0"/>
                <a:cs typeface="Arial" panose="020B0604020202020204" pitchFamily="34" charset="0"/>
              </a:rPr>
              <a:t>1</a:t>
            </a:r>
            <a:endParaRPr lang="en-IN" sz="2800" b="1" kern="0" dirty="0">
              <a:solidFill>
                <a:schemeClr val="bg2"/>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49C38557-65E8-4E60-A67C-9C240E831DB4}"/>
              </a:ext>
            </a:extLst>
          </p:cNvPr>
          <p:cNvSpPr txBox="1"/>
          <p:nvPr/>
        </p:nvSpPr>
        <p:spPr>
          <a:xfrm>
            <a:off x="645181" y="1872305"/>
            <a:ext cx="797701" cy="403187"/>
          </a:xfrm>
          <a:prstGeom prst="rect">
            <a:avLst/>
          </a:prstGeom>
          <a:solidFill>
            <a:schemeClr val="tx2"/>
          </a:solidFill>
        </p:spPr>
        <p:txBody>
          <a:bodyPr wrap="square" lIns="0" tIns="36576" rIns="0" bIns="0" rtlCol="0" anchor="ctr">
            <a:spAutoFit/>
          </a:bodyPr>
          <a:lstStyle/>
          <a:p>
            <a:pPr algn="ctr">
              <a:lnSpc>
                <a:spcPct val="85000"/>
              </a:lnSpc>
              <a:spcAft>
                <a:spcPts val="600"/>
              </a:spcAft>
              <a:buClr>
                <a:srgbClr val="FFE600"/>
              </a:buClr>
              <a:buSzPct val="70000"/>
              <a:defRPr/>
            </a:pPr>
            <a:r>
              <a:rPr lang="en-US" sz="2800" b="1" kern="0" dirty="0">
                <a:solidFill>
                  <a:schemeClr val="bg2"/>
                </a:solidFill>
                <a:latin typeface="Arial" panose="020B0604020202020204" pitchFamily="34" charset="0"/>
                <a:cs typeface="Arial" panose="020B0604020202020204" pitchFamily="34" charset="0"/>
              </a:rPr>
              <a:t>2</a:t>
            </a:r>
            <a:endParaRPr lang="en-IN" sz="2800" b="1" kern="0" dirty="0">
              <a:solidFill>
                <a:schemeClr val="bg2"/>
              </a:solidFill>
              <a:latin typeface="Arial" panose="020B0604020202020204" pitchFamily="34" charset="0"/>
              <a:cs typeface="Arial" panose="020B0604020202020204" pitchFamily="34" charset="0"/>
            </a:endParaRPr>
          </a:p>
        </p:txBody>
      </p:sp>
      <p:sp>
        <p:nvSpPr>
          <p:cNvPr id="12" name="TextBox 11">
            <a:extLst>
              <a:ext uri="{FF2B5EF4-FFF2-40B4-BE49-F238E27FC236}">
                <a16:creationId xmlns:a16="http://schemas.microsoft.com/office/drawing/2014/main" id="{7062DB64-1577-4654-B47E-0CE7FB936E57}"/>
              </a:ext>
            </a:extLst>
          </p:cNvPr>
          <p:cNvSpPr txBox="1"/>
          <p:nvPr/>
        </p:nvSpPr>
        <p:spPr>
          <a:xfrm>
            <a:off x="645181" y="2610629"/>
            <a:ext cx="797701" cy="403187"/>
          </a:xfrm>
          <a:prstGeom prst="rect">
            <a:avLst/>
          </a:prstGeom>
          <a:solidFill>
            <a:schemeClr val="tx2"/>
          </a:solidFill>
        </p:spPr>
        <p:txBody>
          <a:bodyPr wrap="square" lIns="0" tIns="36576" rIns="0" bIns="0" rtlCol="0" anchor="ctr">
            <a:spAutoFit/>
          </a:bodyPr>
          <a:lstStyle/>
          <a:p>
            <a:pPr algn="ctr">
              <a:lnSpc>
                <a:spcPct val="85000"/>
              </a:lnSpc>
              <a:spcAft>
                <a:spcPts val="600"/>
              </a:spcAft>
              <a:buClr>
                <a:srgbClr val="FFE600"/>
              </a:buClr>
              <a:buSzPct val="70000"/>
              <a:defRPr/>
            </a:pPr>
            <a:r>
              <a:rPr lang="en-US" sz="2800" b="1" kern="0" dirty="0">
                <a:solidFill>
                  <a:schemeClr val="bg2"/>
                </a:solidFill>
                <a:latin typeface="Arial" panose="020B0604020202020204" pitchFamily="34" charset="0"/>
                <a:cs typeface="Arial" panose="020B0604020202020204" pitchFamily="34" charset="0"/>
              </a:rPr>
              <a:t>3</a:t>
            </a:r>
            <a:endParaRPr lang="en-IN" sz="2800" b="1" kern="0" dirty="0">
              <a:solidFill>
                <a:schemeClr val="bg2"/>
              </a:solidFill>
              <a:latin typeface="Arial" panose="020B0604020202020204" pitchFamily="34" charset="0"/>
              <a:cs typeface="Arial" panose="020B0604020202020204" pitchFamily="34" charset="0"/>
            </a:endParaRPr>
          </a:p>
        </p:txBody>
      </p:sp>
      <p:sp>
        <p:nvSpPr>
          <p:cNvPr id="13" name="TextBox 12">
            <a:extLst>
              <a:ext uri="{FF2B5EF4-FFF2-40B4-BE49-F238E27FC236}">
                <a16:creationId xmlns:a16="http://schemas.microsoft.com/office/drawing/2014/main" id="{424BDB10-FBD2-4580-B2DD-50162F7CD2A3}"/>
              </a:ext>
            </a:extLst>
          </p:cNvPr>
          <p:cNvSpPr txBox="1"/>
          <p:nvPr/>
        </p:nvSpPr>
        <p:spPr>
          <a:xfrm>
            <a:off x="645181" y="3358380"/>
            <a:ext cx="797701" cy="403187"/>
          </a:xfrm>
          <a:prstGeom prst="rect">
            <a:avLst/>
          </a:prstGeom>
          <a:solidFill>
            <a:schemeClr val="tx2"/>
          </a:solidFill>
        </p:spPr>
        <p:txBody>
          <a:bodyPr wrap="square" lIns="0" tIns="36576" rIns="0" bIns="0" rtlCol="0" anchor="ctr">
            <a:spAutoFit/>
          </a:bodyPr>
          <a:lstStyle/>
          <a:p>
            <a:pPr algn="ctr">
              <a:lnSpc>
                <a:spcPct val="85000"/>
              </a:lnSpc>
              <a:spcAft>
                <a:spcPts val="600"/>
              </a:spcAft>
              <a:buClr>
                <a:srgbClr val="FFE600"/>
              </a:buClr>
              <a:buSzPct val="70000"/>
              <a:defRPr/>
            </a:pPr>
            <a:r>
              <a:rPr lang="en-US" sz="2800" b="1" kern="0" dirty="0">
                <a:solidFill>
                  <a:schemeClr val="bg2"/>
                </a:solidFill>
                <a:latin typeface="Arial" panose="020B0604020202020204" pitchFamily="34" charset="0"/>
                <a:cs typeface="Arial" panose="020B0604020202020204" pitchFamily="34" charset="0"/>
              </a:rPr>
              <a:t>4</a:t>
            </a:r>
            <a:endParaRPr lang="en-IN" sz="2800" b="1" kern="0" dirty="0">
              <a:solidFill>
                <a:schemeClr val="bg2"/>
              </a:solidFill>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8D877FF0-934F-4615-958B-83F46C6D1D1C}"/>
              </a:ext>
            </a:extLst>
          </p:cNvPr>
          <p:cNvSpPr txBox="1"/>
          <p:nvPr/>
        </p:nvSpPr>
        <p:spPr>
          <a:xfrm>
            <a:off x="645181" y="4134412"/>
            <a:ext cx="797701" cy="403187"/>
          </a:xfrm>
          <a:prstGeom prst="rect">
            <a:avLst/>
          </a:prstGeom>
          <a:solidFill>
            <a:schemeClr val="tx2"/>
          </a:solidFill>
        </p:spPr>
        <p:txBody>
          <a:bodyPr wrap="square" lIns="0" tIns="36576" rIns="0" bIns="0" rtlCol="0" anchor="ctr">
            <a:spAutoFit/>
          </a:bodyPr>
          <a:lstStyle/>
          <a:p>
            <a:pPr algn="ctr">
              <a:lnSpc>
                <a:spcPct val="85000"/>
              </a:lnSpc>
              <a:spcAft>
                <a:spcPts val="600"/>
              </a:spcAft>
              <a:buClr>
                <a:srgbClr val="FFE600"/>
              </a:buClr>
              <a:buSzPct val="70000"/>
              <a:defRPr/>
            </a:pPr>
            <a:r>
              <a:rPr lang="en-US" sz="2800" b="1" kern="0" dirty="0">
                <a:solidFill>
                  <a:schemeClr val="bg2"/>
                </a:solidFill>
                <a:latin typeface="Arial" panose="020B0604020202020204" pitchFamily="34" charset="0"/>
                <a:cs typeface="Arial" panose="020B0604020202020204" pitchFamily="34" charset="0"/>
              </a:rPr>
              <a:t>5</a:t>
            </a:r>
          </a:p>
        </p:txBody>
      </p:sp>
      <p:sp>
        <p:nvSpPr>
          <p:cNvPr id="17" name="Rectangle 25">
            <a:extLst>
              <a:ext uri="{FF2B5EF4-FFF2-40B4-BE49-F238E27FC236}">
                <a16:creationId xmlns:a16="http://schemas.microsoft.com/office/drawing/2014/main" id="{F7B62A7C-61E3-4A84-BDB5-571323953593}"/>
              </a:ext>
            </a:extLst>
          </p:cNvPr>
          <p:cNvSpPr/>
          <p:nvPr/>
        </p:nvSpPr>
        <p:spPr>
          <a:xfrm>
            <a:off x="1442881" y="3997474"/>
            <a:ext cx="191375" cy="617532"/>
          </a:xfrm>
          <a:custGeom>
            <a:avLst/>
            <a:gdLst>
              <a:gd name="connsiteX0" fmla="*/ 0 w 154433"/>
              <a:gd name="connsiteY0" fmla="*/ 0 h 558000"/>
              <a:gd name="connsiteX1" fmla="*/ 154433 w 154433"/>
              <a:gd name="connsiteY1" fmla="*/ 0 h 558000"/>
              <a:gd name="connsiteX2" fmla="*/ 154433 w 154433"/>
              <a:gd name="connsiteY2" fmla="*/ 558000 h 558000"/>
              <a:gd name="connsiteX3" fmla="*/ 0 w 154433"/>
              <a:gd name="connsiteY3" fmla="*/ 558000 h 558000"/>
              <a:gd name="connsiteX4" fmla="*/ 0 w 154433"/>
              <a:gd name="connsiteY4" fmla="*/ 0 h 558000"/>
              <a:gd name="connsiteX0" fmla="*/ 0 w 154433"/>
              <a:gd name="connsiteY0" fmla="*/ 0 h 558000"/>
              <a:gd name="connsiteX1" fmla="*/ 154433 w 154433"/>
              <a:gd name="connsiteY1" fmla="*/ 0 h 558000"/>
              <a:gd name="connsiteX2" fmla="*/ 144908 w 154433"/>
              <a:gd name="connsiteY2" fmla="*/ 507993 h 558000"/>
              <a:gd name="connsiteX3" fmla="*/ 0 w 154433"/>
              <a:gd name="connsiteY3" fmla="*/ 558000 h 558000"/>
              <a:gd name="connsiteX4" fmla="*/ 0 w 154433"/>
              <a:gd name="connsiteY4" fmla="*/ 0 h 558000"/>
              <a:gd name="connsiteX0" fmla="*/ 0 w 149670"/>
              <a:gd name="connsiteY0" fmla="*/ 38100 h 596100"/>
              <a:gd name="connsiteX1" fmla="*/ 149670 w 149670"/>
              <a:gd name="connsiteY1" fmla="*/ 0 h 596100"/>
              <a:gd name="connsiteX2" fmla="*/ 144908 w 149670"/>
              <a:gd name="connsiteY2" fmla="*/ 546093 h 596100"/>
              <a:gd name="connsiteX3" fmla="*/ 0 w 149670"/>
              <a:gd name="connsiteY3" fmla="*/ 596100 h 596100"/>
              <a:gd name="connsiteX4" fmla="*/ 0 w 149670"/>
              <a:gd name="connsiteY4" fmla="*/ 38100 h 596100"/>
              <a:gd name="connsiteX0" fmla="*/ 0 w 149670"/>
              <a:gd name="connsiteY0" fmla="*/ 61913 h 619913"/>
              <a:gd name="connsiteX1" fmla="*/ 149670 w 149670"/>
              <a:gd name="connsiteY1" fmla="*/ 0 h 619913"/>
              <a:gd name="connsiteX2" fmla="*/ 144908 w 149670"/>
              <a:gd name="connsiteY2" fmla="*/ 569906 h 619913"/>
              <a:gd name="connsiteX3" fmla="*/ 0 w 149670"/>
              <a:gd name="connsiteY3" fmla="*/ 619913 h 619913"/>
              <a:gd name="connsiteX4" fmla="*/ 0 w 149670"/>
              <a:gd name="connsiteY4" fmla="*/ 61913 h 619913"/>
              <a:gd name="connsiteX0" fmla="*/ 0 w 149670"/>
              <a:gd name="connsiteY0" fmla="*/ 61913 h 619913"/>
              <a:gd name="connsiteX1" fmla="*/ 149670 w 149670"/>
              <a:gd name="connsiteY1" fmla="*/ 0 h 619913"/>
              <a:gd name="connsiteX2" fmla="*/ 142526 w 149670"/>
              <a:gd name="connsiteY2" fmla="*/ 548475 h 619913"/>
              <a:gd name="connsiteX3" fmla="*/ 0 w 149670"/>
              <a:gd name="connsiteY3" fmla="*/ 619913 h 619913"/>
              <a:gd name="connsiteX4" fmla="*/ 0 w 149670"/>
              <a:gd name="connsiteY4" fmla="*/ 61913 h 619913"/>
              <a:gd name="connsiteX0" fmla="*/ 0 w 156095"/>
              <a:gd name="connsiteY0" fmla="*/ 61913 h 619913"/>
              <a:gd name="connsiteX1" fmla="*/ 149670 w 156095"/>
              <a:gd name="connsiteY1" fmla="*/ 0 h 619913"/>
              <a:gd name="connsiteX2" fmla="*/ 155915 w 156095"/>
              <a:gd name="connsiteY2" fmla="*/ 562762 h 619913"/>
              <a:gd name="connsiteX3" fmla="*/ 0 w 156095"/>
              <a:gd name="connsiteY3" fmla="*/ 619913 h 619913"/>
              <a:gd name="connsiteX4" fmla="*/ 0 w 156095"/>
              <a:gd name="connsiteY4" fmla="*/ 61913 h 619913"/>
              <a:gd name="connsiteX0" fmla="*/ 0 w 156232"/>
              <a:gd name="connsiteY0" fmla="*/ 59532 h 617532"/>
              <a:gd name="connsiteX1" fmla="*/ 154133 w 156232"/>
              <a:gd name="connsiteY1" fmla="*/ 0 h 617532"/>
              <a:gd name="connsiteX2" fmla="*/ 155915 w 156232"/>
              <a:gd name="connsiteY2" fmla="*/ 560381 h 617532"/>
              <a:gd name="connsiteX3" fmla="*/ 0 w 156232"/>
              <a:gd name="connsiteY3" fmla="*/ 617532 h 617532"/>
              <a:gd name="connsiteX4" fmla="*/ 0 w 156232"/>
              <a:gd name="connsiteY4" fmla="*/ 59532 h 6175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232" h="617532">
                <a:moveTo>
                  <a:pt x="0" y="59532"/>
                </a:moveTo>
                <a:lnTo>
                  <a:pt x="154133" y="0"/>
                </a:lnTo>
                <a:cubicBezTo>
                  <a:pt x="152546" y="182031"/>
                  <a:pt x="157502" y="378350"/>
                  <a:pt x="155915" y="560381"/>
                </a:cubicBezTo>
                <a:lnTo>
                  <a:pt x="0" y="617532"/>
                </a:lnTo>
                <a:lnTo>
                  <a:pt x="0" y="59532"/>
                </a:lnTo>
                <a:close/>
              </a:path>
            </a:pathLst>
          </a:custGeom>
          <a:solidFill>
            <a:schemeClr val="tx1">
              <a:lumMod val="75000"/>
            </a:schemeClr>
          </a:solidFill>
          <a:ln w="6350" cap="flat" cmpd="sng" algn="ctr">
            <a:solidFill>
              <a:srgbClr val="FFFFFF"/>
            </a:solidFill>
            <a:prstDash val="solid"/>
          </a:ln>
          <a:effectLst/>
        </p:spPr>
        <p:txBody>
          <a:bodyPr rtlCol="0" anchor="t" anchorCtr="0"/>
          <a:lstStyle/>
          <a:p>
            <a:pPr algn="ctr">
              <a:defRPr/>
            </a:pPr>
            <a:endParaRPr lang="en-IN" sz="1200" kern="0" dirty="0">
              <a:solidFill>
                <a:srgbClr val="000000"/>
              </a:solidFill>
              <a:latin typeface="Arial" panose="020B0604020202020204" pitchFamily="34" charset="0"/>
              <a:cs typeface="Arial" panose="020B0604020202020204" pitchFamily="34" charset="0"/>
            </a:endParaRPr>
          </a:p>
        </p:txBody>
      </p:sp>
      <p:sp>
        <p:nvSpPr>
          <p:cNvPr id="18" name="Rectangle 25">
            <a:extLst>
              <a:ext uri="{FF2B5EF4-FFF2-40B4-BE49-F238E27FC236}">
                <a16:creationId xmlns:a16="http://schemas.microsoft.com/office/drawing/2014/main" id="{0C5E7C35-3AEB-4E28-BA6B-2634C0D10DC1}"/>
              </a:ext>
            </a:extLst>
          </p:cNvPr>
          <p:cNvSpPr/>
          <p:nvPr/>
        </p:nvSpPr>
        <p:spPr>
          <a:xfrm>
            <a:off x="1442881" y="3221442"/>
            <a:ext cx="191375" cy="617532"/>
          </a:xfrm>
          <a:custGeom>
            <a:avLst/>
            <a:gdLst>
              <a:gd name="connsiteX0" fmla="*/ 0 w 154433"/>
              <a:gd name="connsiteY0" fmla="*/ 0 h 558000"/>
              <a:gd name="connsiteX1" fmla="*/ 154433 w 154433"/>
              <a:gd name="connsiteY1" fmla="*/ 0 h 558000"/>
              <a:gd name="connsiteX2" fmla="*/ 154433 w 154433"/>
              <a:gd name="connsiteY2" fmla="*/ 558000 h 558000"/>
              <a:gd name="connsiteX3" fmla="*/ 0 w 154433"/>
              <a:gd name="connsiteY3" fmla="*/ 558000 h 558000"/>
              <a:gd name="connsiteX4" fmla="*/ 0 w 154433"/>
              <a:gd name="connsiteY4" fmla="*/ 0 h 558000"/>
              <a:gd name="connsiteX0" fmla="*/ 0 w 154433"/>
              <a:gd name="connsiteY0" fmla="*/ 0 h 558000"/>
              <a:gd name="connsiteX1" fmla="*/ 154433 w 154433"/>
              <a:gd name="connsiteY1" fmla="*/ 0 h 558000"/>
              <a:gd name="connsiteX2" fmla="*/ 144908 w 154433"/>
              <a:gd name="connsiteY2" fmla="*/ 507993 h 558000"/>
              <a:gd name="connsiteX3" fmla="*/ 0 w 154433"/>
              <a:gd name="connsiteY3" fmla="*/ 558000 h 558000"/>
              <a:gd name="connsiteX4" fmla="*/ 0 w 154433"/>
              <a:gd name="connsiteY4" fmla="*/ 0 h 558000"/>
              <a:gd name="connsiteX0" fmla="*/ 0 w 149670"/>
              <a:gd name="connsiteY0" fmla="*/ 38100 h 596100"/>
              <a:gd name="connsiteX1" fmla="*/ 149670 w 149670"/>
              <a:gd name="connsiteY1" fmla="*/ 0 h 596100"/>
              <a:gd name="connsiteX2" fmla="*/ 144908 w 149670"/>
              <a:gd name="connsiteY2" fmla="*/ 546093 h 596100"/>
              <a:gd name="connsiteX3" fmla="*/ 0 w 149670"/>
              <a:gd name="connsiteY3" fmla="*/ 596100 h 596100"/>
              <a:gd name="connsiteX4" fmla="*/ 0 w 149670"/>
              <a:gd name="connsiteY4" fmla="*/ 38100 h 596100"/>
              <a:gd name="connsiteX0" fmla="*/ 0 w 149670"/>
              <a:gd name="connsiteY0" fmla="*/ 61913 h 619913"/>
              <a:gd name="connsiteX1" fmla="*/ 149670 w 149670"/>
              <a:gd name="connsiteY1" fmla="*/ 0 h 619913"/>
              <a:gd name="connsiteX2" fmla="*/ 144908 w 149670"/>
              <a:gd name="connsiteY2" fmla="*/ 569906 h 619913"/>
              <a:gd name="connsiteX3" fmla="*/ 0 w 149670"/>
              <a:gd name="connsiteY3" fmla="*/ 619913 h 619913"/>
              <a:gd name="connsiteX4" fmla="*/ 0 w 149670"/>
              <a:gd name="connsiteY4" fmla="*/ 61913 h 619913"/>
              <a:gd name="connsiteX0" fmla="*/ 0 w 149670"/>
              <a:gd name="connsiteY0" fmla="*/ 61913 h 619913"/>
              <a:gd name="connsiteX1" fmla="*/ 149670 w 149670"/>
              <a:gd name="connsiteY1" fmla="*/ 0 h 619913"/>
              <a:gd name="connsiteX2" fmla="*/ 142526 w 149670"/>
              <a:gd name="connsiteY2" fmla="*/ 548475 h 619913"/>
              <a:gd name="connsiteX3" fmla="*/ 0 w 149670"/>
              <a:gd name="connsiteY3" fmla="*/ 619913 h 619913"/>
              <a:gd name="connsiteX4" fmla="*/ 0 w 149670"/>
              <a:gd name="connsiteY4" fmla="*/ 61913 h 619913"/>
              <a:gd name="connsiteX0" fmla="*/ 0 w 156095"/>
              <a:gd name="connsiteY0" fmla="*/ 61913 h 619913"/>
              <a:gd name="connsiteX1" fmla="*/ 149670 w 156095"/>
              <a:gd name="connsiteY1" fmla="*/ 0 h 619913"/>
              <a:gd name="connsiteX2" fmla="*/ 155915 w 156095"/>
              <a:gd name="connsiteY2" fmla="*/ 562762 h 619913"/>
              <a:gd name="connsiteX3" fmla="*/ 0 w 156095"/>
              <a:gd name="connsiteY3" fmla="*/ 619913 h 619913"/>
              <a:gd name="connsiteX4" fmla="*/ 0 w 156095"/>
              <a:gd name="connsiteY4" fmla="*/ 61913 h 619913"/>
              <a:gd name="connsiteX0" fmla="*/ 0 w 156232"/>
              <a:gd name="connsiteY0" fmla="*/ 59532 h 617532"/>
              <a:gd name="connsiteX1" fmla="*/ 154133 w 156232"/>
              <a:gd name="connsiteY1" fmla="*/ 0 h 617532"/>
              <a:gd name="connsiteX2" fmla="*/ 155915 w 156232"/>
              <a:gd name="connsiteY2" fmla="*/ 560381 h 617532"/>
              <a:gd name="connsiteX3" fmla="*/ 0 w 156232"/>
              <a:gd name="connsiteY3" fmla="*/ 617532 h 617532"/>
              <a:gd name="connsiteX4" fmla="*/ 0 w 156232"/>
              <a:gd name="connsiteY4" fmla="*/ 59532 h 6175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232" h="617532">
                <a:moveTo>
                  <a:pt x="0" y="59532"/>
                </a:moveTo>
                <a:lnTo>
                  <a:pt x="154133" y="0"/>
                </a:lnTo>
                <a:cubicBezTo>
                  <a:pt x="152546" y="182031"/>
                  <a:pt x="157502" y="378350"/>
                  <a:pt x="155915" y="560381"/>
                </a:cubicBezTo>
                <a:lnTo>
                  <a:pt x="0" y="617532"/>
                </a:lnTo>
                <a:lnTo>
                  <a:pt x="0" y="59532"/>
                </a:lnTo>
                <a:close/>
              </a:path>
            </a:pathLst>
          </a:custGeom>
          <a:solidFill>
            <a:schemeClr val="tx1">
              <a:lumMod val="75000"/>
            </a:schemeClr>
          </a:solidFill>
          <a:ln w="6350" cap="flat" cmpd="sng" algn="ctr">
            <a:solidFill>
              <a:srgbClr val="FFFFFF"/>
            </a:solidFill>
            <a:prstDash val="solid"/>
          </a:ln>
          <a:effectLst/>
        </p:spPr>
        <p:txBody>
          <a:bodyPr rtlCol="0" anchor="t" anchorCtr="0"/>
          <a:lstStyle/>
          <a:p>
            <a:pPr algn="ctr">
              <a:defRPr/>
            </a:pPr>
            <a:endParaRPr lang="en-IN" sz="1200" kern="0" dirty="0">
              <a:solidFill>
                <a:srgbClr val="000000"/>
              </a:solidFill>
              <a:latin typeface="Arial" panose="020B0604020202020204" pitchFamily="34" charset="0"/>
              <a:cs typeface="Arial" panose="020B0604020202020204" pitchFamily="34" charset="0"/>
            </a:endParaRPr>
          </a:p>
        </p:txBody>
      </p:sp>
      <p:sp>
        <p:nvSpPr>
          <p:cNvPr id="19" name="Rectangle 25">
            <a:extLst>
              <a:ext uri="{FF2B5EF4-FFF2-40B4-BE49-F238E27FC236}">
                <a16:creationId xmlns:a16="http://schemas.microsoft.com/office/drawing/2014/main" id="{6B2C367B-ABEC-4629-87BB-BE1EE11F4A8C}"/>
              </a:ext>
            </a:extLst>
          </p:cNvPr>
          <p:cNvSpPr/>
          <p:nvPr/>
        </p:nvSpPr>
        <p:spPr>
          <a:xfrm>
            <a:off x="1442881" y="2473691"/>
            <a:ext cx="191375" cy="617532"/>
          </a:xfrm>
          <a:custGeom>
            <a:avLst/>
            <a:gdLst>
              <a:gd name="connsiteX0" fmla="*/ 0 w 154433"/>
              <a:gd name="connsiteY0" fmla="*/ 0 h 558000"/>
              <a:gd name="connsiteX1" fmla="*/ 154433 w 154433"/>
              <a:gd name="connsiteY1" fmla="*/ 0 h 558000"/>
              <a:gd name="connsiteX2" fmla="*/ 154433 w 154433"/>
              <a:gd name="connsiteY2" fmla="*/ 558000 h 558000"/>
              <a:gd name="connsiteX3" fmla="*/ 0 w 154433"/>
              <a:gd name="connsiteY3" fmla="*/ 558000 h 558000"/>
              <a:gd name="connsiteX4" fmla="*/ 0 w 154433"/>
              <a:gd name="connsiteY4" fmla="*/ 0 h 558000"/>
              <a:gd name="connsiteX0" fmla="*/ 0 w 154433"/>
              <a:gd name="connsiteY0" fmla="*/ 0 h 558000"/>
              <a:gd name="connsiteX1" fmla="*/ 154433 w 154433"/>
              <a:gd name="connsiteY1" fmla="*/ 0 h 558000"/>
              <a:gd name="connsiteX2" fmla="*/ 144908 w 154433"/>
              <a:gd name="connsiteY2" fmla="*/ 507993 h 558000"/>
              <a:gd name="connsiteX3" fmla="*/ 0 w 154433"/>
              <a:gd name="connsiteY3" fmla="*/ 558000 h 558000"/>
              <a:gd name="connsiteX4" fmla="*/ 0 w 154433"/>
              <a:gd name="connsiteY4" fmla="*/ 0 h 558000"/>
              <a:gd name="connsiteX0" fmla="*/ 0 w 149670"/>
              <a:gd name="connsiteY0" fmla="*/ 38100 h 596100"/>
              <a:gd name="connsiteX1" fmla="*/ 149670 w 149670"/>
              <a:gd name="connsiteY1" fmla="*/ 0 h 596100"/>
              <a:gd name="connsiteX2" fmla="*/ 144908 w 149670"/>
              <a:gd name="connsiteY2" fmla="*/ 546093 h 596100"/>
              <a:gd name="connsiteX3" fmla="*/ 0 w 149670"/>
              <a:gd name="connsiteY3" fmla="*/ 596100 h 596100"/>
              <a:gd name="connsiteX4" fmla="*/ 0 w 149670"/>
              <a:gd name="connsiteY4" fmla="*/ 38100 h 596100"/>
              <a:gd name="connsiteX0" fmla="*/ 0 w 149670"/>
              <a:gd name="connsiteY0" fmla="*/ 61913 h 619913"/>
              <a:gd name="connsiteX1" fmla="*/ 149670 w 149670"/>
              <a:gd name="connsiteY1" fmla="*/ 0 h 619913"/>
              <a:gd name="connsiteX2" fmla="*/ 144908 w 149670"/>
              <a:gd name="connsiteY2" fmla="*/ 569906 h 619913"/>
              <a:gd name="connsiteX3" fmla="*/ 0 w 149670"/>
              <a:gd name="connsiteY3" fmla="*/ 619913 h 619913"/>
              <a:gd name="connsiteX4" fmla="*/ 0 w 149670"/>
              <a:gd name="connsiteY4" fmla="*/ 61913 h 619913"/>
              <a:gd name="connsiteX0" fmla="*/ 0 w 149670"/>
              <a:gd name="connsiteY0" fmla="*/ 61913 h 619913"/>
              <a:gd name="connsiteX1" fmla="*/ 149670 w 149670"/>
              <a:gd name="connsiteY1" fmla="*/ 0 h 619913"/>
              <a:gd name="connsiteX2" fmla="*/ 142526 w 149670"/>
              <a:gd name="connsiteY2" fmla="*/ 548475 h 619913"/>
              <a:gd name="connsiteX3" fmla="*/ 0 w 149670"/>
              <a:gd name="connsiteY3" fmla="*/ 619913 h 619913"/>
              <a:gd name="connsiteX4" fmla="*/ 0 w 149670"/>
              <a:gd name="connsiteY4" fmla="*/ 61913 h 619913"/>
              <a:gd name="connsiteX0" fmla="*/ 0 w 156095"/>
              <a:gd name="connsiteY0" fmla="*/ 61913 h 619913"/>
              <a:gd name="connsiteX1" fmla="*/ 149670 w 156095"/>
              <a:gd name="connsiteY1" fmla="*/ 0 h 619913"/>
              <a:gd name="connsiteX2" fmla="*/ 155915 w 156095"/>
              <a:gd name="connsiteY2" fmla="*/ 562762 h 619913"/>
              <a:gd name="connsiteX3" fmla="*/ 0 w 156095"/>
              <a:gd name="connsiteY3" fmla="*/ 619913 h 619913"/>
              <a:gd name="connsiteX4" fmla="*/ 0 w 156095"/>
              <a:gd name="connsiteY4" fmla="*/ 61913 h 619913"/>
              <a:gd name="connsiteX0" fmla="*/ 0 w 156232"/>
              <a:gd name="connsiteY0" fmla="*/ 59532 h 617532"/>
              <a:gd name="connsiteX1" fmla="*/ 154133 w 156232"/>
              <a:gd name="connsiteY1" fmla="*/ 0 h 617532"/>
              <a:gd name="connsiteX2" fmla="*/ 155915 w 156232"/>
              <a:gd name="connsiteY2" fmla="*/ 560381 h 617532"/>
              <a:gd name="connsiteX3" fmla="*/ 0 w 156232"/>
              <a:gd name="connsiteY3" fmla="*/ 617532 h 617532"/>
              <a:gd name="connsiteX4" fmla="*/ 0 w 156232"/>
              <a:gd name="connsiteY4" fmla="*/ 59532 h 6175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232" h="617532">
                <a:moveTo>
                  <a:pt x="0" y="59532"/>
                </a:moveTo>
                <a:lnTo>
                  <a:pt x="154133" y="0"/>
                </a:lnTo>
                <a:cubicBezTo>
                  <a:pt x="152546" y="182031"/>
                  <a:pt x="157502" y="378350"/>
                  <a:pt x="155915" y="560381"/>
                </a:cubicBezTo>
                <a:lnTo>
                  <a:pt x="0" y="617532"/>
                </a:lnTo>
                <a:lnTo>
                  <a:pt x="0" y="59532"/>
                </a:lnTo>
                <a:close/>
              </a:path>
            </a:pathLst>
          </a:custGeom>
          <a:solidFill>
            <a:schemeClr val="tx1">
              <a:lumMod val="75000"/>
            </a:schemeClr>
          </a:solidFill>
          <a:ln w="6350" cap="flat" cmpd="sng" algn="ctr">
            <a:solidFill>
              <a:srgbClr val="FFFFFF"/>
            </a:solidFill>
            <a:prstDash val="solid"/>
          </a:ln>
          <a:effectLst/>
        </p:spPr>
        <p:txBody>
          <a:bodyPr rtlCol="0" anchor="t" anchorCtr="0"/>
          <a:lstStyle/>
          <a:p>
            <a:pPr algn="ctr">
              <a:defRPr/>
            </a:pPr>
            <a:endParaRPr lang="en-IN" sz="1200" kern="0" dirty="0">
              <a:solidFill>
                <a:srgbClr val="000000"/>
              </a:solidFill>
              <a:latin typeface="Arial" panose="020B0604020202020204" pitchFamily="34" charset="0"/>
              <a:cs typeface="Arial" panose="020B0604020202020204" pitchFamily="34" charset="0"/>
            </a:endParaRPr>
          </a:p>
        </p:txBody>
      </p:sp>
      <p:sp>
        <p:nvSpPr>
          <p:cNvPr id="20" name="Rectangle 25">
            <a:extLst>
              <a:ext uri="{FF2B5EF4-FFF2-40B4-BE49-F238E27FC236}">
                <a16:creationId xmlns:a16="http://schemas.microsoft.com/office/drawing/2014/main" id="{71F3E6EB-5E28-4033-88BB-2BEAAB3B432C}"/>
              </a:ext>
            </a:extLst>
          </p:cNvPr>
          <p:cNvSpPr/>
          <p:nvPr/>
        </p:nvSpPr>
        <p:spPr>
          <a:xfrm>
            <a:off x="1442881" y="1735367"/>
            <a:ext cx="191375" cy="617532"/>
          </a:xfrm>
          <a:custGeom>
            <a:avLst/>
            <a:gdLst>
              <a:gd name="connsiteX0" fmla="*/ 0 w 154433"/>
              <a:gd name="connsiteY0" fmla="*/ 0 h 558000"/>
              <a:gd name="connsiteX1" fmla="*/ 154433 w 154433"/>
              <a:gd name="connsiteY1" fmla="*/ 0 h 558000"/>
              <a:gd name="connsiteX2" fmla="*/ 154433 w 154433"/>
              <a:gd name="connsiteY2" fmla="*/ 558000 h 558000"/>
              <a:gd name="connsiteX3" fmla="*/ 0 w 154433"/>
              <a:gd name="connsiteY3" fmla="*/ 558000 h 558000"/>
              <a:gd name="connsiteX4" fmla="*/ 0 w 154433"/>
              <a:gd name="connsiteY4" fmla="*/ 0 h 558000"/>
              <a:gd name="connsiteX0" fmla="*/ 0 w 154433"/>
              <a:gd name="connsiteY0" fmla="*/ 0 h 558000"/>
              <a:gd name="connsiteX1" fmla="*/ 154433 w 154433"/>
              <a:gd name="connsiteY1" fmla="*/ 0 h 558000"/>
              <a:gd name="connsiteX2" fmla="*/ 144908 w 154433"/>
              <a:gd name="connsiteY2" fmla="*/ 507993 h 558000"/>
              <a:gd name="connsiteX3" fmla="*/ 0 w 154433"/>
              <a:gd name="connsiteY3" fmla="*/ 558000 h 558000"/>
              <a:gd name="connsiteX4" fmla="*/ 0 w 154433"/>
              <a:gd name="connsiteY4" fmla="*/ 0 h 558000"/>
              <a:gd name="connsiteX0" fmla="*/ 0 w 149670"/>
              <a:gd name="connsiteY0" fmla="*/ 38100 h 596100"/>
              <a:gd name="connsiteX1" fmla="*/ 149670 w 149670"/>
              <a:gd name="connsiteY1" fmla="*/ 0 h 596100"/>
              <a:gd name="connsiteX2" fmla="*/ 144908 w 149670"/>
              <a:gd name="connsiteY2" fmla="*/ 546093 h 596100"/>
              <a:gd name="connsiteX3" fmla="*/ 0 w 149670"/>
              <a:gd name="connsiteY3" fmla="*/ 596100 h 596100"/>
              <a:gd name="connsiteX4" fmla="*/ 0 w 149670"/>
              <a:gd name="connsiteY4" fmla="*/ 38100 h 596100"/>
              <a:gd name="connsiteX0" fmla="*/ 0 w 149670"/>
              <a:gd name="connsiteY0" fmla="*/ 61913 h 619913"/>
              <a:gd name="connsiteX1" fmla="*/ 149670 w 149670"/>
              <a:gd name="connsiteY1" fmla="*/ 0 h 619913"/>
              <a:gd name="connsiteX2" fmla="*/ 144908 w 149670"/>
              <a:gd name="connsiteY2" fmla="*/ 569906 h 619913"/>
              <a:gd name="connsiteX3" fmla="*/ 0 w 149670"/>
              <a:gd name="connsiteY3" fmla="*/ 619913 h 619913"/>
              <a:gd name="connsiteX4" fmla="*/ 0 w 149670"/>
              <a:gd name="connsiteY4" fmla="*/ 61913 h 619913"/>
              <a:gd name="connsiteX0" fmla="*/ 0 w 149670"/>
              <a:gd name="connsiteY0" fmla="*/ 61913 h 619913"/>
              <a:gd name="connsiteX1" fmla="*/ 149670 w 149670"/>
              <a:gd name="connsiteY1" fmla="*/ 0 h 619913"/>
              <a:gd name="connsiteX2" fmla="*/ 142526 w 149670"/>
              <a:gd name="connsiteY2" fmla="*/ 548475 h 619913"/>
              <a:gd name="connsiteX3" fmla="*/ 0 w 149670"/>
              <a:gd name="connsiteY3" fmla="*/ 619913 h 619913"/>
              <a:gd name="connsiteX4" fmla="*/ 0 w 149670"/>
              <a:gd name="connsiteY4" fmla="*/ 61913 h 619913"/>
              <a:gd name="connsiteX0" fmla="*/ 0 w 156095"/>
              <a:gd name="connsiteY0" fmla="*/ 61913 h 619913"/>
              <a:gd name="connsiteX1" fmla="*/ 149670 w 156095"/>
              <a:gd name="connsiteY1" fmla="*/ 0 h 619913"/>
              <a:gd name="connsiteX2" fmla="*/ 155915 w 156095"/>
              <a:gd name="connsiteY2" fmla="*/ 562762 h 619913"/>
              <a:gd name="connsiteX3" fmla="*/ 0 w 156095"/>
              <a:gd name="connsiteY3" fmla="*/ 619913 h 619913"/>
              <a:gd name="connsiteX4" fmla="*/ 0 w 156095"/>
              <a:gd name="connsiteY4" fmla="*/ 61913 h 619913"/>
              <a:gd name="connsiteX0" fmla="*/ 0 w 156232"/>
              <a:gd name="connsiteY0" fmla="*/ 59532 h 617532"/>
              <a:gd name="connsiteX1" fmla="*/ 154133 w 156232"/>
              <a:gd name="connsiteY1" fmla="*/ 0 h 617532"/>
              <a:gd name="connsiteX2" fmla="*/ 155915 w 156232"/>
              <a:gd name="connsiteY2" fmla="*/ 560381 h 617532"/>
              <a:gd name="connsiteX3" fmla="*/ 0 w 156232"/>
              <a:gd name="connsiteY3" fmla="*/ 617532 h 617532"/>
              <a:gd name="connsiteX4" fmla="*/ 0 w 156232"/>
              <a:gd name="connsiteY4" fmla="*/ 59532 h 6175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232" h="617532">
                <a:moveTo>
                  <a:pt x="0" y="59532"/>
                </a:moveTo>
                <a:lnTo>
                  <a:pt x="154133" y="0"/>
                </a:lnTo>
                <a:cubicBezTo>
                  <a:pt x="152546" y="182031"/>
                  <a:pt x="157502" y="378350"/>
                  <a:pt x="155915" y="560381"/>
                </a:cubicBezTo>
                <a:lnTo>
                  <a:pt x="0" y="617532"/>
                </a:lnTo>
                <a:lnTo>
                  <a:pt x="0" y="59532"/>
                </a:lnTo>
                <a:close/>
              </a:path>
            </a:pathLst>
          </a:custGeom>
          <a:solidFill>
            <a:schemeClr val="tx1">
              <a:lumMod val="75000"/>
            </a:schemeClr>
          </a:solidFill>
          <a:ln w="6350" cap="flat" cmpd="sng" algn="ctr">
            <a:solidFill>
              <a:srgbClr val="FFFFFF"/>
            </a:solidFill>
            <a:prstDash val="solid"/>
          </a:ln>
          <a:effectLst/>
        </p:spPr>
        <p:txBody>
          <a:bodyPr rtlCol="0" anchor="t" anchorCtr="0"/>
          <a:lstStyle/>
          <a:p>
            <a:pPr algn="ctr">
              <a:defRPr/>
            </a:pPr>
            <a:endParaRPr lang="en-IN" sz="1200" kern="0" dirty="0">
              <a:solidFill>
                <a:srgbClr val="000000"/>
              </a:solidFill>
              <a:latin typeface="Arial" panose="020B0604020202020204" pitchFamily="34" charset="0"/>
              <a:cs typeface="Arial" panose="020B0604020202020204" pitchFamily="34" charset="0"/>
            </a:endParaRPr>
          </a:p>
        </p:txBody>
      </p:sp>
      <p:sp>
        <p:nvSpPr>
          <p:cNvPr id="21" name="Rectangle 25">
            <a:extLst>
              <a:ext uri="{FF2B5EF4-FFF2-40B4-BE49-F238E27FC236}">
                <a16:creationId xmlns:a16="http://schemas.microsoft.com/office/drawing/2014/main" id="{299198FB-CAFD-44F0-A131-1E5AC9593CB3}"/>
              </a:ext>
            </a:extLst>
          </p:cNvPr>
          <p:cNvSpPr/>
          <p:nvPr/>
        </p:nvSpPr>
        <p:spPr>
          <a:xfrm>
            <a:off x="1442881" y="1006470"/>
            <a:ext cx="191375" cy="617532"/>
          </a:xfrm>
          <a:custGeom>
            <a:avLst/>
            <a:gdLst>
              <a:gd name="connsiteX0" fmla="*/ 0 w 154433"/>
              <a:gd name="connsiteY0" fmla="*/ 0 h 558000"/>
              <a:gd name="connsiteX1" fmla="*/ 154433 w 154433"/>
              <a:gd name="connsiteY1" fmla="*/ 0 h 558000"/>
              <a:gd name="connsiteX2" fmla="*/ 154433 w 154433"/>
              <a:gd name="connsiteY2" fmla="*/ 558000 h 558000"/>
              <a:gd name="connsiteX3" fmla="*/ 0 w 154433"/>
              <a:gd name="connsiteY3" fmla="*/ 558000 h 558000"/>
              <a:gd name="connsiteX4" fmla="*/ 0 w 154433"/>
              <a:gd name="connsiteY4" fmla="*/ 0 h 558000"/>
              <a:gd name="connsiteX0" fmla="*/ 0 w 154433"/>
              <a:gd name="connsiteY0" fmla="*/ 0 h 558000"/>
              <a:gd name="connsiteX1" fmla="*/ 154433 w 154433"/>
              <a:gd name="connsiteY1" fmla="*/ 0 h 558000"/>
              <a:gd name="connsiteX2" fmla="*/ 144908 w 154433"/>
              <a:gd name="connsiteY2" fmla="*/ 507993 h 558000"/>
              <a:gd name="connsiteX3" fmla="*/ 0 w 154433"/>
              <a:gd name="connsiteY3" fmla="*/ 558000 h 558000"/>
              <a:gd name="connsiteX4" fmla="*/ 0 w 154433"/>
              <a:gd name="connsiteY4" fmla="*/ 0 h 558000"/>
              <a:gd name="connsiteX0" fmla="*/ 0 w 149670"/>
              <a:gd name="connsiteY0" fmla="*/ 38100 h 596100"/>
              <a:gd name="connsiteX1" fmla="*/ 149670 w 149670"/>
              <a:gd name="connsiteY1" fmla="*/ 0 h 596100"/>
              <a:gd name="connsiteX2" fmla="*/ 144908 w 149670"/>
              <a:gd name="connsiteY2" fmla="*/ 546093 h 596100"/>
              <a:gd name="connsiteX3" fmla="*/ 0 w 149670"/>
              <a:gd name="connsiteY3" fmla="*/ 596100 h 596100"/>
              <a:gd name="connsiteX4" fmla="*/ 0 w 149670"/>
              <a:gd name="connsiteY4" fmla="*/ 38100 h 596100"/>
              <a:gd name="connsiteX0" fmla="*/ 0 w 149670"/>
              <a:gd name="connsiteY0" fmla="*/ 61913 h 619913"/>
              <a:gd name="connsiteX1" fmla="*/ 149670 w 149670"/>
              <a:gd name="connsiteY1" fmla="*/ 0 h 619913"/>
              <a:gd name="connsiteX2" fmla="*/ 144908 w 149670"/>
              <a:gd name="connsiteY2" fmla="*/ 569906 h 619913"/>
              <a:gd name="connsiteX3" fmla="*/ 0 w 149670"/>
              <a:gd name="connsiteY3" fmla="*/ 619913 h 619913"/>
              <a:gd name="connsiteX4" fmla="*/ 0 w 149670"/>
              <a:gd name="connsiteY4" fmla="*/ 61913 h 619913"/>
              <a:gd name="connsiteX0" fmla="*/ 0 w 149670"/>
              <a:gd name="connsiteY0" fmla="*/ 61913 h 619913"/>
              <a:gd name="connsiteX1" fmla="*/ 149670 w 149670"/>
              <a:gd name="connsiteY1" fmla="*/ 0 h 619913"/>
              <a:gd name="connsiteX2" fmla="*/ 142526 w 149670"/>
              <a:gd name="connsiteY2" fmla="*/ 548475 h 619913"/>
              <a:gd name="connsiteX3" fmla="*/ 0 w 149670"/>
              <a:gd name="connsiteY3" fmla="*/ 619913 h 619913"/>
              <a:gd name="connsiteX4" fmla="*/ 0 w 149670"/>
              <a:gd name="connsiteY4" fmla="*/ 61913 h 619913"/>
              <a:gd name="connsiteX0" fmla="*/ 0 w 156095"/>
              <a:gd name="connsiteY0" fmla="*/ 61913 h 619913"/>
              <a:gd name="connsiteX1" fmla="*/ 149670 w 156095"/>
              <a:gd name="connsiteY1" fmla="*/ 0 h 619913"/>
              <a:gd name="connsiteX2" fmla="*/ 155915 w 156095"/>
              <a:gd name="connsiteY2" fmla="*/ 562762 h 619913"/>
              <a:gd name="connsiteX3" fmla="*/ 0 w 156095"/>
              <a:gd name="connsiteY3" fmla="*/ 619913 h 619913"/>
              <a:gd name="connsiteX4" fmla="*/ 0 w 156095"/>
              <a:gd name="connsiteY4" fmla="*/ 61913 h 619913"/>
              <a:gd name="connsiteX0" fmla="*/ 0 w 156232"/>
              <a:gd name="connsiteY0" fmla="*/ 59532 h 617532"/>
              <a:gd name="connsiteX1" fmla="*/ 154133 w 156232"/>
              <a:gd name="connsiteY1" fmla="*/ 0 h 617532"/>
              <a:gd name="connsiteX2" fmla="*/ 155915 w 156232"/>
              <a:gd name="connsiteY2" fmla="*/ 560381 h 617532"/>
              <a:gd name="connsiteX3" fmla="*/ 0 w 156232"/>
              <a:gd name="connsiteY3" fmla="*/ 617532 h 617532"/>
              <a:gd name="connsiteX4" fmla="*/ 0 w 156232"/>
              <a:gd name="connsiteY4" fmla="*/ 59532 h 6175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232" h="617532">
                <a:moveTo>
                  <a:pt x="0" y="59532"/>
                </a:moveTo>
                <a:lnTo>
                  <a:pt x="154133" y="0"/>
                </a:lnTo>
                <a:cubicBezTo>
                  <a:pt x="152546" y="182031"/>
                  <a:pt x="157502" y="378350"/>
                  <a:pt x="155915" y="560381"/>
                </a:cubicBezTo>
                <a:lnTo>
                  <a:pt x="0" y="617532"/>
                </a:lnTo>
                <a:lnTo>
                  <a:pt x="0" y="59532"/>
                </a:lnTo>
                <a:close/>
              </a:path>
            </a:pathLst>
          </a:custGeom>
          <a:solidFill>
            <a:schemeClr val="tx1">
              <a:lumMod val="75000"/>
            </a:schemeClr>
          </a:solidFill>
          <a:ln w="6350" cap="flat" cmpd="sng" algn="ctr">
            <a:solidFill>
              <a:srgbClr val="FFFFFF"/>
            </a:solidFill>
            <a:prstDash val="solid"/>
          </a:ln>
          <a:effectLst/>
        </p:spPr>
        <p:txBody>
          <a:bodyPr rtlCol="0" anchor="t" anchorCtr="0"/>
          <a:lstStyle/>
          <a:p>
            <a:pPr algn="ctr">
              <a:defRPr/>
            </a:pPr>
            <a:endParaRPr lang="en-IN" sz="1200" kern="0" dirty="0">
              <a:solidFill>
                <a:srgbClr val="000000"/>
              </a:solidFill>
              <a:latin typeface="Arial" panose="020B0604020202020204" pitchFamily="34" charset="0"/>
              <a:cs typeface="Arial" panose="020B0604020202020204" pitchFamily="34" charset="0"/>
            </a:endParaRPr>
          </a:p>
        </p:txBody>
      </p:sp>
      <p:sp>
        <p:nvSpPr>
          <p:cNvPr id="22" name="Abgerundetes Rechteck 4">
            <a:extLst>
              <a:ext uri="{FF2B5EF4-FFF2-40B4-BE49-F238E27FC236}">
                <a16:creationId xmlns:a16="http://schemas.microsoft.com/office/drawing/2014/main" id="{27AD1EF9-CFAB-4D8B-BDD6-7740AFFEE489}"/>
              </a:ext>
            </a:extLst>
          </p:cNvPr>
          <p:cNvSpPr/>
          <p:nvPr/>
        </p:nvSpPr>
        <p:spPr bwMode="gray">
          <a:xfrm>
            <a:off x="1640136" y="4796812"/>
            <a:ext cx="8286288" cy="558000"/>
          </a:xfrm>
          <a:prstGeom prst="rect">
            <a:avLst/>
          </a:prstGeom>
          <a:solidFill>
            <a:schemeClr val="tx1">
              <a:lumMod val="95000"/>
            </a:schemeClr>
          </a:solidFill>
          <a:ln w="25400" cap="flat" cmpd="sng" algn="ctr">
            <a:noFill/>
            <a:prstDash val="solid"/>
            <a:headEnd/>
            <a:tailEnd/>
          </a:ln>
          <a:effectLst/>
        </p:spPr>
        <p:txBody>
          <a:bodyPr lIns="360000" tIns="0" rIns="0" bIns="0" anchor="ctr"/>
          <a:lstStyle/>
          <a:p>
            <a:pPr indent="-190500" defTabSz="801688" eaLnBrk="0" hangingPunct="0">
              <a:spcBef>
                <a:spcPct val="5000"/>
              </a:spcBef>
              <a:tabLst>
                <a:tab pos="1168400" algn="l"/>
              </a:tabLst>
              <a:defRPr/>
            </a:pPr>
            <a:r>
              <a:rPr lang="en-US" kern="0">
                <a:solidFill>
                  <a:schemeClr val="bg2"/>
                </a:solidFill>
                <a:latin typeface="Arial" panose="020B0604020202020204" pitchFamily="34" charset="0"/>
                <a:cs typeface="Arial" panose="020B0604020202020204" pitchFamily="34" charset="0"/>
              </a:rPr>
              <a:t>Timelines</a:t>
            </a:r>
            <a:endParaRPr lang="en-US" kern="0" dirty="0">
              <a:solidFill>
                <a:schemeClr val="bg2"/>
              </a:solidFill>
              <a:latin typeface="Arial" panose="020B0604020202020204" pitchFamily="34" charset="0"/>
              <a:cs typeface="Arial" panose="020B0604020202020204" pitchFamily="34" charset="0"/>
            </a:endParaRPr>
          </a:p>
        </p:txBody>
      </p:sp>
      <p:sp>
        <p:nvSpPr>
          <p:cNvPr id="23" name="TextBox 22">
            <a:extLst>
              <a:ext uri="{FF2B5EF4-FFF2-40B4-BE49-F238E27FC236}">
                <a16:creationId xmlns:a16="http://schemas.microsoft.com/office/drawing/2014/main" id="{D77403E3-40A5-492B-819E-4927098D068A}"/>
              </a:ext>
            </a:extLst>
          </p:cNvPr>
          <p:cNvSpPr txBox="1"/>
          <p:nvPr/>
        </p:nvSpPr>
        <p:spPr>
          <a:xfrm>
            <a:off x="645181" y="4930578"/>
            <a:ext cx="797702" cy="403187"/>
          </a:xfrm>
          <a:prstGeom prst="rect">
            <a:avLst/>
          </a:prstGeom>
          <a:solidFill>
            <a:schemeClr val="tx2"/>
          </a:solidFill>
        </p:spPr>
        <p:txBody>
          <a:bodyPr wrap="square" lIns="0" tIns="36576" rIns="0" bIns="0" rtlCol="0" anchor="ctr">
            <a:spAutoFit/>
          </a:bodyPr>
          <a:lstStyle/>
          <a:p>
            <a:pPr algn="ctr">
              <a:lnSpc>
                <a:spcPct val="85000"/>
              </a:lnSpc>
              <a:spcAft>
                <a:spcPts val="600"/>
              </a:spcAft>
              <a:buClr>
                <a:srgbClr val="FFE600"/>
              </a:buClr>
              <a:buSzPct val="70000"/>
              <a:defRPr/>
            </a:pPr>
            <a:r>
              <a:rPr lang="en-US" sz="2800" b="1" kern="0" dirty="0">
                <a:solidFill>
                  <a:schemeClr val="bg2"/>
                </a:solidFill>
                <a:latin typeface="Arial" panose="020B0604020202020204" pitchFamily="34" charset="0"/>
                <a:cs typeface="Arial" panose="020B0604020202020204" pitchFamily="34" charset="0"/>
              </a:rPr>
              <a:t>6</a:t>
            </a:r>
          </a:p>
        </p:txBody>
      </p:sp>
      <p:sp>
        <p:nvSpPr>
          <p:cNvPr id="24" name="Rectangle 25">
            <a:extLst>
              <a:ext uri="{FF2B5EF4-FFF2-40B4-BE49-F238E27FC236}">
                <a16:creationId xmlns:a16="http://schemas.microsoft.com/office/drawing/2014/main" id="{40DA1F4D-A30E-4BF5-985A-6D12896F671C}"/>
              </a:ext>
            </a:extLst>
          </p:cNvPr>
          <p:cNvSpPr/>
          <p:nvPr/>
        </p:nvSpPr>
        <p:spPr>
          <a:xfrm>
            <a:off x="1442881" y="4793640"/>
            <a:ext cx="191375" cy="617532"/>
          </a:xfrm>
          <a:custGeom>
            <a:avLst/>
            <a:gdLst>
              <a:gd name="connsiteX0" fmla="*/ 0 w 154433"/>
              <a:gd name="connsiteY0" fmla="*/ 0 h 558000"/>
              <a:gd name="connsiteX1" fmla="*/ 154433 w 154433"/>
              <a:gd name="connsiteY1" fmla="*/ 0 h 558000"/>
              <a:gd name="connsiteX2" fmla="*/ 154433 w 154433"/>
              <a:gd name="connsiteY2" fmla="*/ 558000 h 558000"/>
              <a:gd name="connsiteX3" fmla="*/ 0 w 154433"/>
              <a:gd name="connsiteY3" fmla="*/ 558000 h 558000"/>
              <a:gd name="connsiteX4" fmla="*/ 0 w 154433"/>
              <a:gd name="connsiteY4" fmla="*/ 0 h 558000"/>
              <a:gd name="connsiteX0" fmla="*/ 0 w 154433"/>
              <a:gd name="connsiteY0" fmla="*/ 0 h 558000"/>
              <a:gd name="connsiteX1" fmla="*/ 154433 w 154433"/>
              <a:gd name="connsiteY1" fmla="*/ 0 h 558000"/>
              <a:gd name="connsiteX2" fmla="*/ 144908 w 154433"/>
              <a:gd name="connsiteY2" fmla="*/ 507993 h 558000"/>
              <a:gd name="connsiteX3" fmla="*/ 0 w 154433"/>
              <a:gd name="connsiteY3" fmla="*/ 558000 h 558000"/>
              <a:gd name="connsiteX4" fmla="*/ 0 w 154433"/>
              <a:gd name="connsiteY4" fmla="*/ 0 h 558000"/>
              <a:gd name="connsiteX0" fmla="*/ 0 w 149670"/>
              <a:gd name="connsiteY0" fmla="*/ 38100 h 596100"/>
              <a:gd name="connsiteX1" fmla="*/ 149670 w 149670"/>
              <a:gd name="connsiteY1" fmla="*/ 0 h 596100"/>
              <a:gd name="connsiteX2" fmla="*/ 144908 w 149670"/>
              <a:gd name="connsiteY2" fmla="*/ 546093 h 596100"/>
              <a:gd name="connsiteX3" fmla="*/ 0 w 149670"/>
              <a:gd name="connsiteY3" fmla="*/ 596100 h 596100"/>
              <a:gd name="connsiteX4" fmla="*/ 0 w 149670"/>
              <a:gd name="connsiteY4" fmla="*/ 38100 h 596100"/>
              <a:gd name="connsiteX0" fmla="*/ 0 w 149670"/>
              <a:gd name="connsiteY0" fmla="*/ 61913 h 619913"/>
              <a:gd name="connsiteX1" fmla="*/ 149670 w 149670"/>
              <a:gd name="connsiteY1" fmla="*/ 0 h 619913"/>
              <a:gd name="connsiteX2" fmla="*/ 144908 w 149670"/>
              <a:gd name="connsiteY2" fmla="*/ 569906 h 619913"/>
              <a:gd name="connsiteX3" fmla="*/ 0 w 149670"/>
              <a:gd name="connsiteY3" fmla="*/ 619913 h 619913"/>
              <a:gd name="connsiteX4" fmla="*/ 0 w 149670"/>
              <a:gd name="connsiteY4" fmla="*/ 61913 h 619913"/>
              <a:gd name="connsiteX0" fmla="*/ 0 w 149670"/>
              <a:gd name="connsiteY0" fmla="*/ 61913 h 619913"/>
              <a:gd name="connsiteX1" fmla="*/ 149670 w 149670"/>
              <a:gd name="connsiteY1" fmla="*/ 0 h 619913"/>
              <a:gd name="connsiteX2" fmla="*/ 142526 w 149670"/>
              <a:gd name="connsiteY2" fmla="*/ 548475 h 619913"/>
              <a:gd name="connsiteX3" fmla="*/ 0 w 149670"/>
              <a:gd name="connsiteY3" fmla="*/ 619913 h 619913"/>
              <a:gd name="connsiteX4" fmla="*/ 0 w 149670"/>
              <a:gd name="connsiteY4" fmla="*/ 61913 h 619913"/>
              <a:gd name="connsiteX0" fmla="*/ 0 w 156095"/>
              <a:gd name="connsiteY0" fmla="*/ 61913 h 619913"/>
              <a:gd name="connsiteX1" fmla="*/ 149670 w 156095"/>
              <a:gd name="connsiteY1" fmla="*/ 0 h 619913"/>
              <a:gd name="connsiteX2" fmla="*/ 155915 w 156095"/>
              <a:gd name="connsiteY2" fmla="*/ 562762 h 619913"/>
              <a:gd name="connsiteX3" fmla="*/ 0 w 156095"/>
              <a:gd name="connsiteY3" fmla="*/ 619913 h 619913"/>
              <a:gd name="connsiteX4" fmla="*/ 0 w 156095"/>
              <a:gd name="connsiteY4" fmla="*/ 61913 h 619913"/>
              <a:gd name="connsiteX0" fmla="*/ 0 w 156232"/>
              <a:gd name="connsiteY0" fmla="*/ 59532 h 617532"/>
              <a:gd name="connsiteX1" fmla="*/ 154133 w 156232"/>
              <a:gd name="connsiteY1" fmla="*/ 0 h 617532"/>
              <a:gd name="connsiteX2" fmla="*/ 155915 w 156232"/>
              <a:gd name="connsiteY2" fmla="*/ 560381 h 617532"/>
              <a:gd name="connsiteX3" fmla="*/ 0 w 156232"/>
              <a:gd name="connsiteY3" fmla="*/ 617532 h 617532"/>
              <a:gd name="connsiteX4" fmla="*/ 0 w 156232"/>
              <a:gd name="connsiteY4" fmla="*/ 59532 h 6175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232" h="617532">
                <a:moveTo>
                  <a:pt x="0" y="59532"/>
                </a:moveTo>
                <a:lnTo>
                  <a:pt x="154133" y="0"/>
                </a:lnTo>
                <a:cubicBezTo>
                  <a:pt x="152546" y="182031"/>
                  <a:pt x="157502" y="378350"/>
                  <a:pt x="155915" y="560381"/>
                </a:cubicBezTo>
                <a:lnTo>
                  <a:pt x="0" y="617532"/>
                </a:lnTo>
                <a:lnTo>
                  <a:pt x="0" y="59532"/>
                </a:lnTo>
                <a:close/>
              </a:path>
            </a:pathLst>
          </a:custGeom>
          <a:solidFill>
            <a:schemeClr val="tx1">
              <a:lumMod val="75000"/>
            </a:schemeClr>
          </a:solidFill>
          <a:ln w="6350" cap="flat" cmpd="sng" algn="ctr">
            <a:solidFill>
              <a:srgbClr val="FFFFFF"/>
            </a:solidFill>
            <a:prstDash val="solid"/>
          </a:ln>
          <a:effectLst/>
        </p:spPr>
        <p:txBody>
          <a:bodyPr rtlCol="0" anchor="t" anchorCtr="0"/>
          <a:lstStyle/>
          <a:p>
            <a:pPr algn="ctr">
              <a:defRPr/>
            </a:pPr>
            <a:endParaRPr lang="en-IN" sz="1200" kern="0" dirty="0">
              <a:solidFill>
                <a:srgbClr val="000000"/>
              </a:solidFill>
              <a:latin typeface="Arial" panose="020B0604020202020204" pitchFamily="34" charset="0"/>
              <a:cs typeface="Arial" panose="020B0604020202020204" pitchFamily="34" charset="0"/>
            </a:endParaRPr>
          </a:p>
        </p:txBody>
      </p:sp>
      <p:sp>
        <p:nvSpPr>
          <p:cNvPr id="28" name="Abgerundetes Rechteck 4">
            <a:extLst>
              <a:ext uri="{FF2B5EF4-FFF2-40B4-BE49-F238E27FC236}">
                <a16:creationId xmlns:a16="http://schemas.microsoft.com/office/drawing/2014/main" id="{08825755-14E8-4E77-899E-A3E99B7F5A0F}"/>
              </a:ext>
            </a:extLst>
          </p:cNvPr>
          <p:cNvSpPr/>
          <p:nvPr/>
        </p:nvSpPr>
        <p:spPr bwMode="gray">
          <a:xfrm>
            <a:off x="1634256" y="5551473"/>
            <a:ext cx="8286288" cy="558000"/>
          </a:xfrm>
          <a:prstGeom prst="rect">
            <a:avLst/>
          </a:prstGeom>
          <a:solidFill>
            <a:schemeClr val="tx1">
              <a:lumMod val="95000"/>
            </a:schemeClr>
          </a:solidFill>
          <a:ln w="25400" cap="flat" cmpd="sng" algn="ctr">
            <a:noFill/>
            <a:prstDash val="solid"/>
            <a:headEnd/>
            <a:tailEnd/>
          </a:ln>
          <a:effectLst/>
        </p:spPr>
        <p:txBody>
          <a:bodyPr lIns="360000" tIns="0" rIns="0" bIns="0" anchor="ctr"/>
          <a:lstStyle/>
          <a:p>
            <a:pPr indent="-190500" defTabSz="801688" eaLnBrk="0" hangingPunct="0">
              <a:spcBef>
                <a:spcPct val="5000"/>
              </a:spcBef>
              <a:tabLst>
                <a:tab pos="1168400" algn="l"/>
              </a:tabLst>
              <a:defRPr/>
            </a:pPr>
            <a:r>
              <a:rPr lang="en-US" kern="0" dirty="0">
                <a:solidFill>
                  <a:schemeClr val="bg2"/>
                </a:solidFill>
                <a:latin typeface="Arial" panose="020B0604020202020204" pitchFamily="34" charset="0"/>
                <a:cs typeface="Arial" panose="020B0604020202020204" pitchFamily="34" charset="0"/>
              </a:rPr>
              <a:t>Dependencies</a:t>
            </a:r>
          </a:p>
        </p:txBody>
      </p:sp>
      <p:sp>
        <p:nvSpPr>
          <p:cNvPr id="29" name="TextBox 28">
            <a:extLst>
              <a:ext uri="{FF2B5EF4-FFF2-40B4-BE49-F238E27FC236}">
                <a16:creationId xmlns:a16="http://schemas.microsoft.com/office/drawing/2014/main" id="{79DEF8C2-A824-47DF-B3A8-2C9E5C8C0248}"/>
              </a:ext>
            </a:extLst>
          </p:cNvPr>
          <p:cNvSpPr txBox="1"/>
          <p:nvPr/>
        </p:nvSpPr>
        <p:spPr>
          <a:xfrm>
            <a:off x="639301" y="5685239"/>
            <a:ext cx="797702" cy="403187"/>
          </a:xfrm>
          <a:prstGeom prst="rect">
            <a:avLst/>
          </a:prstGeom>
          <a:solidFill>
            <a:schemeClr val="tx2"/>
          </a:solidFill>
        </p:spPr>
        <p:txBody>
          <a:bodyPr wrap="square" lIns="0" tIns="36576" rIns="0" bIns="0" rtlCol="0" anchor="ctr">
            <a:spAutoFit/>
          </a:bodyPr>
          <a:lstStyle/>
          <a:p>
            <a:pPr algn="ctr">
              <a:lnSpc>
                <a:spcPct val="85000"/>
              </a:lnSpc>
              <a:spcAft>
                <a:spcPts val="600"/>
              </a:spcAft>
              <a:buClr>
                <a:srgbClr val="FFE600"/>
              </a:buClr>
              <a:buSzPct val="70000"/>
              <a:defRPr/>
            </a:pPr>
            <a:r>
              <a:rPr lang="en-US" sz="2800" b="1" kern="0" dirty="0">
                <a:solidFill>
                  <a:schemeClr val="bg2"/>
                </a:solidFill>
                <a:latin typeface="Arial" panose="020B0604020202020204" pitchFamily="34" charset="0"/>
                <a:cs typeface="Arial" panose="020B0604020202020204" pitchFamily="34" charset="0"/>
              </a:rPr>
              <a:t>7</a:t>
            </a:r>
          </a:p>
        </p:txBody>
      </p:sp>
      <p:sp>
        <p:nvSpPr>
          <p:cNvPr id="30" name="Rectangle 25">
            <a:extLst>
              <a:ext uri="{FF2B5EF4-FFF2-40B4-BE49-F238E27FC236}">
                <a16:creationId xmlns:a16="http://schemas.microsoft.com/office/drawing/2014/main" id="{193E2113-AE1E-4D07-A20C-55AB5A9028D5}"/>
              </a:ext>
            </a:extLst>
          </p:cNvPr>
          <p:cNvSpPr/>
          <p:nvPr/>
        </p:nvSpPr>
        <p:spPr>
          <a:xfrm>
            <a:off x="1437001" y="5548301"/>
            <a:ext cx="191375" cy="617532"/>
          </a:xfrm>
          <a:custGeom>
            <a:avLst/>
            <a:gdLst>
              <a:gd name="connsiteX0" fmla="*/ 0 w 154433"/>
              <a:gd name="connsiteY0" fmla="*/ 0 h 558000"/>
              <a:gd name="connsiteX1" fmla="*/ 154433 w 154433"/>
              <a:gd name="connsiteY1" fmla="*/ 0 h 558000"/>
              <a:gd name="connsiteX2" fmla="*/ 154433 w 154433"/>
              <a:gd name="connsiteY2" fmla="*/ 558000 h 558000"/>
              <a:gd name="connsiteX3" fmla="*/ 0 w 154433"/>
              <a:gd name="connsiteY3" fmla="*/ 558000 h 558000"/>
              <a:gd name="connsiteX4" fmla="*/ 0 w 154433"/>
              <a:gd name="connsiteY4" fmla="*/ 0 h 558000"/>
              <a:gd name="connsiteX0" fmla="*/ 0 w 154433"/>
              <a:gd name="connsiteY0" fmla="*/ 0 h 558000"/>
              <a:gd name="connsiteX1" fmla="*/ 154433 w 154433"/>
              <a:gd name="connsiteY1" fmla="*/ 0 h 558000"/>
              <a:gd name="connsiteX2" fmla="*/ 144908 w 154433"/>
              <a:gd name="connsiteY2" fmla="*/ 507993 h 558000"/>
              <a:gd name="connsiteX3" fmla="*/ 0 w 154433"/>
              <a:gd name="connsiteY3" fmla="*/ 558000 h 558000"/>
              <a:gd name="connsiteX4" fmla="*/ 0 w 154433"/>
              <a:gd name="connsiteY4" fmla="*/ 0 h 558000"/>
              <a:gd name="connsiteX0" fmla="*/ 0 w 149670"/>
              <a:gd name="connsiteY0" fmla="*/ 38100 h 596100"/>
              <a:gd name="connsiteX1" fmla="*/ 149670 w 149670"/>
              <a:gd name="connsiteY1" fmla="*/ 0 h 596100"/>
              <a:gd name="connsiteX2" fmla="*/ 144908 w 149670"/>
              <a:gd name="connsiteY2" fmla="*/ 546093 h 596100"/>
              <a:gd name="connsiteX3" fmla="*/ 0 w 149670"/>
              <a:gd name="connsiteY3" fmla="*/ 596100 h 596100"/>
              <a:gd name="connsiteX4" fmla="*/ 0 w 149670"/>
              <a:gd name="connsiteY4" fmla="*/ 38100 h 596100"/>
              <a:gd name="connsiteX0" fmla="*/ 0 w 149670"/>
              <a:gd name="connsiteY0" fmla="*/ 61913 h 619913"/>
              <a:gd name="connsiteX1" fmla="*/ 149670 w 149670"/>
              <a:gd name="connsiteY1" fmla="*/ 0 h 619913"/>
              <a:gd name="connsiteX2" fmla="*/ 144908 w 149670"/>
              <a:gd name="connsiteY2" fmla="*/ 569906 h 619913"/>
              <a:gd name="connsiteX3" fmla="*/ 0 w 149670"/>
              <a:gd name="connsiteY3" fmla="*/ 619913 h 619913"/>
              <a:gd name="connsiteX4" fmla="*/ 0 w 149670"/>
              <a:gd name="connsiteY4" fmla="*/ 61913 h 619913"/>
              <a:gd name="connsiteX0" fmla="*/ 0 w 149670"/>
              <a:gd name="connsiteY0" fmla="*/ 61913 h 619913"/>
              <a:gd name="connsiteX1" fmla="*/ 149670 w 149670"/>
              <a:gd name="connsiteY1" fmla="*/ 0 h 619913"/>
              <a:gd name="connsiteX2" fmla="*/ 142526 w 149670"/>
              <a:gd name="connsiteY2" fmla="*/ 548475 h 619913"/>
              <a:gd name="connsiteX3" fmla="*/ 0 w 149670"/>
              <a:gd name="connsiteY3" fmla="*/ 619913 h 619913"/>
              <a:gd name="connsiteX4" fmla="*/ 0 w 149670"/>
              <a:gd name="connsiteY4" fmla="*/ 61913 h 619913"/>
              <a:gd name="connsiteX0" fmla="*/ 0 w 156095"/>
              <a:gd name="connsiteY0" fmla="*/ 61913 h 619913"/>
              <a:gd name="connsiteX1" fmla="*/ 149670 w 156095"/>
              <a:gd name="connsiteY1" fmla="*/ 0 h 619913"/>
              <a:gd name="connsiteX2" fmla="*/ 155915 w 156095"/>
              <a:gd name="connsiteY2" fmla="*/ 562762 h 619913"/>
              <a:gd name="connsiteX3" fmla="*/ 0 w 156095"/>
              <a:gd name="connsiteY3" fmla="*/ 619913 h 619913"/>
              <a:gd name="connsiteX4" fmla="*/ 0 w 156095"/>
              <a:gd name="connsiteY4" fmla="*/ 61913 h 619913"/>
              <a:gd name="connsiteX0" fmla="*/ 0 w 156232"/>
              <a:gd name="connsiteY0" fmla="*/ 59532 h 617532"/>
              <a:gd name="connsiteX1" fmla="*/ 154133 w 156232"/>
              <a:gd name="connsiteY1" fmla="*/ 0 h 617532"/>
              <a:gd name="connsiteX2" fmla="*/ 155915 w 156232"/>
              <a:gd name="connsiteY2" fmla="*/ 560381 h 617532"/>
              <a:gd name="connsiteX3" fmla="*/ 0 w 156232"/>
              <a:gd name="connsiteY3" fmla="*/ 617532 h 617532"/>
              <a:gd name="connsiteX4" fmla="*/ 0 w 156232"/>
              <a:gd name="connsiteY4" fmla="*/ 59532 h 6175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232" h="617532">
                <a:moveTo>
                  <a:pt x="0" y="59532"/>
                </a:moveTo>
                <a:lnTo>
                  <a:pt x="154133" y="0"/>
                </a:lnTo>
                <a:cubicBezTo>
                  <a:pt x="152546" y="182031"/>
                  <a:pt x="157502" y="378350"/>
                  <a:pt x="155915" y="560381"/>
                </a:cubicBezTo>
                <a:lnTo>
                  <a:pt x="0" y="617532"/>
                </a:lnTo>
                <a:lnTo>
                  <a:pt x="0" y="59532"/>
                </a:lnTo>
                <a:close/>
              </a:path>
            </a:pathLst>
          </a:custGeom>
          <a:solidFill>
            <a:schemeClr val="tx1">
              <a:lumMod val="75000"/>
            </a:schemeClr>
          </a:solidFill>
          <a:ln w="6350" cap="flat" cmpd="sng" algn="ctr">
            <a:solidFill>
              <a:srgbClr val="FFFFFF"/>
            </a:solidFill>
            <a:prstDash val="solid"/>
          </a:ln>
          <a:effectLst/>
        </p:spPr>
        <p:txBody>
          <a:bodyPr rtlCol="0" anchor="t" anchorCtr="0"/>
          <a:lstStyle/>
          <a:p>
            <a:pPr algn="ctr">
              <a:defRPr/>
            </a:pPr>
            <a:endParaRPr lang="en-IN" sz="1200" kern="0" dirty="0">
              <a:solidFill>
                <a:srgbClr val="0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618920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687B2F-3B33-4331-8F8C-8F637C43A462}"/>
              </a:ext>
            </a:extLst>
          </p:cNvPr>
          <p:cNvSpPr>
            <a:spLocks noGrp="1"/>
          </p:cNvSpPr>
          <p:nvPr>
            <p:ph type="title"/>
          </p:nvPr>
        </p:nvSpPr>
        <p:spPr/>
        <p:txBody>
          <a:bodyPr/>
          <a:lstStyle/>
          <a:p>
            <a:r>
              <a:rPr lang="en-IN" sz="2800" dirty="0">
                <a:latin typeface="Arial" panose="020B0604020202020204" pitchFamily="34" charset="0"/>
              </a:rPr>
              <a:t>Introduction</a:t>
            </a:r>
          </a:p>
        </p:txBody>
      </p:sp>
      <p:sp>
        <p:nvSpPr>
          <p:cNvPr id="4" name="Rectangle 3">
            <a:extLst>
              <a:ext uri="{FF2B5EF4-FFF2-40B4-BE49-F238E27FC236}">
                <a16:creationId xmlns:a16="http://schemas.microsoft.com/office/drawing/2014/main" id="{CB88B911-19F0-4D01-9513-EA75BC449D6D}"/>
              </a:ext>
            </a:extLst>
          </p:cNvPr>
          <p:cNvSpPr/>
          <p:nvPr/>
        </p:nvSpPr>
        <p:spPr>
          <a:xfrm>
            <a:off x="265110" y="1134406"/>
            <a:ext cx="2192481" cy="310341"/>
          </a:xfrm>
          <a:prstGeom prst="rect">
            <a:avLst/>
          </a:prstGeom>
        </p:spPr>
        <p:txBody>
          <a:bodyPr wrap="square" anchor="ctr">
            <a:spAutoFit/>
          </a:bodyPr>
          <a:lstStyle/>
          <a:p>
            <a:pPr marL="0" marR="0" lvl="0" indent="0" algn="ctr" defTabSz="914400" eaLnBrk="1" fontAlgn="auto" latinLnBrk="0" hangingPunct="1">
              <a:lnSpc>
                <a:spcPts val="1700"/>
              </a:lnSpc>
              <a:spcBef>
                <a:spcPts val="0"/>
              </a:spcBef>
              <a:spcAft>
                <a:spcPts val="600"/>
              </a:spcAft>
              <a:buClr>
                <a:srgbClr val="FFE600"/>
              </a:buClr>
              <a:buSzTx/>
              <a:buFontTx/>
              <a:buNone/>
              <a:tabLst/>
              <a:defRPr/>
            </a:pPr>
            <a:r>
              <a:rPr kumimoji="0" lang="en-IN" sz="1600" b="1" i="0" u="none" strike="noStrike" kern="0" cap="none" spc="0" normalizeH="0" baseline="0" noProof="0" dirty="0">
                <a:ln>
                  <a:noFill/>
                </a:ln>
                <a:solidFill>
                  <a:srgbClr val="2E2E38"/>
                </a:solidFill>
                <a:effectLst/>
                <a:uLnTx/>
                <a:uFillTx/>
                <a:latin typeface="Arial" panose="020B0604020202020204" pitchFamily="34" charset="0"/>
                <a:cs typeface="Arial" panose="020B0604020202020204" pitchFamily="34" charset="0"/>
              </a:rPr>
              <a:t>Use Case Name</a:t>
            </a:r>
          </a:p>
        </p:txBody>
      </p:sp>
      <p:cxnSp>
        <p:nvCxnSpPr>
          <p:cNvPr id="5" name="Straight Connector 4">
            <a:extLst>
              <a:ext uri="{FF2B5EF4-FFF2-40B4-BE49-F238E27FC236}">
                <a16:creationId xmlns:a16="http://schemas.microsoft.com/office/drawing/2014/main" id="{20844A4D-3C2E-4660-A86D-68ED336BAD53}"/>
              </a:ext>
            </a:extLst>
          </p:cNvPr>
          <p:cNvCxnSpPr>
            <a:cxnSpLocks/>
          </p:cNvCxnSpPr>
          <p:nvPr/>
        </p:nvCxnSpPr>
        <p:spPr>
          <a:xfrm>
            <a:off x="627633" y="1462006"/>
            <a:ext cx="1467437" cy="0"/>
          </a:xfrm>
          <a:prstGeom prst="line">
            <a:avLst/>
          </a:prstGeom>
          <a:noFill/>
          <a:ln w="38100" cap="rnd" cmpd="sng" algn="ctr">
            <a:solidFill>
              <a:schemeClr val="tx2"/>
            </a:solidFill>
            <a:prstDash val="solid"/>
          </a:ln>
          <a:effectLst/>
        </p:spPr>
      </p:cxnSp>
      <p:sp>
        <p:nvSpPr>
          <p:cNvPr id="6" name="TextBox 5">
            <a:extLst>
              <a:ext uri="{FF2B5EF4-FFF2-40B4-BE49-F238E27FC236}">
                <a16:creationId xmlns:a16="http://schemas.microsoft.com/office/drawing/2014/main" id="{646A9ADE-1E80-4A24-8AF6-12C6543AC318}"/>
              </a:ext>
            </a:extLst>
          </p:cNvPr>
          <p:cNvSpPr txBox="1"/>
          <p:nvPr/>
        </p:nvSpPr>
        <p:spPr>
          <a:xfrm>
            <a:off x="627633" y="1595321"/>
            <a:ext cx="2860285" cy="220060"/>
          </a:xfrm>
          <a:prstGeom prst="rect">
            <a:avLst/>
          </a:prstGeom>
          <a:noFill/>
        </p:spPr>
        <p:txBody>
          <a:bodyPr wrap="square" lIns="0" tIns="36576" rIns="0" bIns="0" rtlCol="0">
            <a:spAutoFit/>
          </a:bodyPr>
          <a:lstStyle/>
          <a:p>
            <a:pPr>
              <a:lnSpc>
                <a:spcPct val="85000"/>
              </a:lnSpc>
              <a:spcAft>
                <a:spcPts val="600"/>
              </a:spcAft>
              <a:buClr>
                <a:schemeClr val="accent2"/>
              </a:buClr>
              <a:buSzPct val="70000"/>
            </a:pPr>
            <a:r>
              <a:rPr lang="en-IN" sz="1400" dirty="0">
                <a:solidFill>
                  <a:schemeClr val="bg1"/>
                </a:solidFill>
                <a:latin typeface="Arial" panose="020B0604020202020204" pitchFamily="34" charset="0"/>
                <a:cs typeface="Arial" panose="020B0604020202020204" pitchFamily="34" charset="0"/>
              </a:rPr>
              <a:t>CASA Early Activation</a:t>
            </a:r>
          </a:p>
        </p:txBody>
      </p:sp>
      <p:sp>
        <p:nvSpPr>
          <p:cNvPr id="7" name="Rectangle 6">
            <a:extLst>
              <a:ext uri="{FF2B5EF4-FFF2-40B4-BE49-F238E27FC236}">
                <a16:creationId xmlns:a16="http://schemas.microsoft.com/office/drawing/2014/main" id="{5D0B3D22-EB5D-4189-920A-8063924E1B2E}"/>
              </a:ext>
            </a:extLst>
          </p:cNvPr>
          <p:cNvSpPr/>
          <p:nvPr/>
        </p:nvSpPr>
        <p:spPr>
          <a:xfrm>
            <a:off x="6348615" y="1129109"/>
            <a:ext cx="1564848" cy="310341"/>
          </a:xfrm>
          <a:prstGeom prst="rect">
            <a:avLst/>
          </a:prstGeom>
        </p:spPr>
        <p:txBody>
          <a:bodyPr wrap="square" anchor="ctr">
            <a:spAutoFit/>
          </a:bodyPr>
          <a:lstStyle/>
          <a:p>
            <a:pPr marL="0" marR="0" lvl="0" indent="0" defTabSz="914400" eaLnBrk="1" fontAlgn="auto" latinLnBrk="0" hangingPunct="1">
              <a:lnSpc>
                <a:spcPts val="1700"/>
              </a:lnSpc>
              <a:spcBef>
                <a:spcPts val="0"/>
              </a:spcBef>
              <a:spcAft>
                <a:spcPts val="600"/>
              </a:spcAft>
              <a:buClr>
                <a:srgbClr val="FFE600"/>
              </a:buClr>
              <a:buSzTx/>
              <a:buFontTx/>
              <a:buNone/>
              <a:tabLst/>
              <a:defRPr/>
            </a:pPr>
            <a:r>
              <a:rPr kumimoji="0" lang="en-IN" sz="1600" b="1" i="0" u="none" strike="noStrike" kern="0" cap="none" spc="0" normalizeH="0" baseline="0" noProof="0" dirty="0">
                <a:ln>
                  <a:noFill/>
                </a:ln>
                <a:solidFill>
                  <a:srgbClr val="2E2E38"/>
                </a:solidFill>
                <a:effectLst/>
                <a:uLnTx/>
                <a:uFillTx/>
                <a:latin typeface="Arial" panose="020B0604020202020204" pitchFamily="34" charset="0"/>
                <a:cs typeface="Arial" panose="020B0604020202020204" pitchFamily="34" charset="0"/>
              </a:rPr>
              <a:t>Phase</a:t>
            </a:r>
          </a:p>
        </p:txBody>
      </p:sp>
      <p:cxnSp>
        <p:nvCxnSpPr>
          <p:cNvPr id="8" name="Straight Connector 7">
            <a:extLst>
              <a:ext uri="{FF2B5EF4-FFF2-40B4-BE49-F238E27FC236}">
                <a16:creationId xmlns:a16="http://schemas.microsoft.com/office/drawing/2014/main" id="{9F3FB11B-40E3-483C-A8C5-58457AE1E7D9}"/>
              </a:ext>
            </a:extLst>
          </p:cNvPr>
          <p:cNvCxnSpPr>
            <a:cxnSpLocks/>
          </p:cNvCxnSpPr>
          <p:nvPr/>
        </p:nvCxnSpPr>
        <p:spPr>
          <a:xfrm>
            <a:off x="6446026" y="1456710"/>
            <a:ext cx="1467437" cy="0"/>
          </a:xfrm>
          <a:prstGeom prst="line">
            <a:avLst/>
          </a:prstGeom>
          <a:noFill/>
          <a:ln w="38100" cap="rnd" cmpd="sng" algn="ctr">
            <a:solidFill>
              <a:schemeClr val="tx2"/>
            </a:solidFill>
            <a:prstDash val="solid"/>
          </a:ln>
          <a:effectLst/>
        </p:spPr>
      </p:cxnSp>
      <p:sp>
        <p:nvSpPr>
          <p:cNvPr id="9" name="TextBox 8">
            <a:extLst>
              <a:ext uri="{FF2B5EF4-FFF2-40B4-BE49-F238E27FC236}">
                <a16:creationId xmlns:a16="http://schemas.microsoft.com/office/drawing/2014/main" id="{A297A324-3271-4A7C-9D5C-BE1D83763F8F}"/>
              </a:ext>
            </a:extLst>
          </p:cNvPr>
          <p:cNvSpPr txBox="1"/>
          <p:nvPr/>
        </p:nvSpPr>
        <p:spPr>
          <a:xfrm>
            <a:off x="6446026" y="1590025"/>
            <a:ext cx="1467437" cy="220052"/>
          </a:xfrm>
          <a:prstGeom prst="rect">
            <a:avLst/>
          </a:prstGeom>
          <a:noFill/>
        </p:spPr>
        <p:txBody>
          <a:bodyPr wrap="square" lIns="0" tIns="36576" rIns="0" bIns="0" rtlCol="0">
            <a:spAutoFit/>
          </a:bodyPr>
          <a:lstStyle/>
          <a:p>
            <a:pPr>
              <a:lnSpc>
                <a:spcPct val="85000"/>
              </a:lnSpc>
              <a:spcAft>
                <a:spcPts val="600"/>
              </a:spcAft>
              <a:buClr>
                <a:schemeClr val="accent2"/>
              </a:buClr>
              <a:buSzPct val="70000"/>
            </a:pPr>
            <a:r>
              <a:rPr lang="en-IN" sz="1400" dirty="0">
                <a:solidFill>
                  <a:schemeClr val="bg1"/>
                </a:solidFill>
                <a:latin typeface="Arial" panose="020B0604020202020204" pitchFamily="34" charset="0"/>
                <a:cs typeface="Arial" panose="020B0604020202020204" pitchFamily="34" charset="0"/>
              </a:rPr>
              <a:t>Phase 1</a:t>
            </a:r>
          </a:p>
        </p:txBody>
      </p:sp>
      <p:sp>
        <p:nvSpPr>
          <p:cNvPr id="10" name="Rectangle 9">
            <a:extLst>
              <a:ext uri="{FF2B5EF4-FFF2-40B4-BE49-F238E27FC236}">
                <a16:creationId xmlns:a16="http://schemas.microsoft.com/office/drawing/2014/main" id="{8B3B45B7-5AAE-484F-BF8E-7450105B33FA}"/>
              </a:ext>
            </a:extLst>
          </p:cNvPr>
          <p:cNvSpPr/>
          <p:nvPr/>
        </p:nvSpPr>
        <p:spPr>
          <a:xfrm>
            <a:off x="8532075" y="1129110"/>
            <a:ext cx="2469006" cy="310341"/>
          </a:xfrm>
          <a:prstGeom prst="rect">
            <a:avLst/>
          </a:prstGeom>
        </p:spPr>
        <p:txBody>
          <a:bodyPr wrap="square" anchor="ctr">
            <a:spAutoFit/>
          </a:bodyPr>
          <a:lstStyle/>
          <a:p>
            <a:pPr marL="0" marR="0" lvl="0" indent="0" algn="ctr" defTabSz="914400" eaLnBrk="1" fontAlgn="auto" latinLnBrk="0" hangingPunct="1">
              <a:lnSpc>
                <a:spcPts val="1700"/>
              </a:lnSpc>
              <a:spcBef>
                <a:spcPts val="0"/>
              </a:spcBef>
              <a:spcAft>
                <a:spcPts val="600"/>
              </a:spcAft>
              <a:buClr>
                <a:srgbClr val="FFE600"/>
              </a:buClr>
              <a:buSzTx/>
              <a:buFontTx/>
              <a:buNone/>
              <a:tabLst/>
              <a:defRPr/>
            </a:pPr>
            <a:r>
              <a:rPr kumimoji="0" lang="en-IN" sz="1600" b="1" i="0" u="none" strike="noStrike" kern="0" cap="none" spc="0" normalizeH="0" baseline="0" noProof="0" dirty="0">
                <a:ln>
                  <a:noFill/>
                </a:ln>
                <a:solidFill>
                  <a:srgbClr val="2E2E38"/>
                </a:solidFill>
                <a:effectLst/>
                <a:uLnTx/>
                <a:uFillTx/>
                <a:latin typeface="Arial" panose="020B0604020202020204" pitchFamily="34" charset="0"/>
                <a:cs typeface="Arial" panose="020B0604020202020204" pitchFamily="34" charset="0"/>
              </a:rPr>
              <a:t>Business Department</a:t>
            </a:r>
          </a:p>
        </p:txBody>
      </p:sp>
      <p:cxnSp>
        <p:nvCxnSpPr>
          <p:cNvPr id="11" name="Straight Connector 10">
            <a:extLst>
              <a:ext uri="{FF2B5EF4-FFF2-40B4-BE49-F238E27FC236}">
                <a16:creationId xmlns:a16="http://schemas.microsoft.com/office/drawing/2014/main" id="{34B9FF2E-D185-447B-9FB2-BBA7B0643039}"/>
              </a:ext>
            </a:extLst>
          </p:cNvPr>
          <p:cNvCxnSpPr>
            <a:cxnSpLocks/>
          </p:cNvCxnSpPr>
          <p:nvPr/>
        </p:nvCxnSpPr>
        <p:spPr>
          <a:xfrm>
            <a:off x="8692333" y="1456710"/>
            <a:ext cx="1467437" cy="0"/>
          </a:xfrm>
          <a:prstGeom prst="line">
            <a:avLst/>
          </a:prstGeom>
          <a:noFill/>
          <a:ln w="38100" cap="rnd" cmpd="sng" algn="ctr">
            <a:solidFill>
              <a:schemeClr val="tx2"/>
            </a:solidFill>
            <a:prstDash val="solid"/>
          </a:ln>
          <a:effectLst/>
        </p:spPr>
      </p:cxnSp>
      <p:sp>
        <p:nvSpPr>
          <p:cNvPr id="12" name="TextBox 11">
            <a:extLst>
              <a:ext uri="{FF2B5EF4-FFF2-40B4-BE49-F238E27FC236}">
                <a16:creationId xmlns:a16="http://schemas.microsoft.com/office/drawing/2014/main" id="{3326B253-3881-4728-88DE-D50A4589EFCB}"/>
              </a:ext>
            </a:extLst>
          </p:cNvPr>
          <p:cNvSpPr txBox="1"/>
          <p:nvPr/>
        </p:nvSpPr>
        <p:spPr>
          <a:xfrm>
            <a:off x="8814881" y="1595321"/>
            <a:ext cx="2860285" cy="220060"/>
          </a:xfrm>
          <a:prstGeom prst="rect">
            <a:avLst/>
          </a:prstGeom>
          <a:noFill/>
        </p:spPr>
        <p:txBody>
          <a:bodyPr wrap="square" lIns="0" tIns="36576" rIns="0" bIns="0" rtlCol="0">
            <a:spAutoFit/>
          </a:bodyPr>
          <a:lstStyle/>
          <a:p>
            <a:pPr>
              <a:lnSpc>
                <a:spcPct val="85000"/>
              </a:lnSpc>
              <a:spcAft>
                <a:spcPts val="600"/>
              </a:spcAft>
              <a:buClr>
                <a:schemeClr val="accent2"/>
              </a:buClr>
              <a:buSzPct val="70000"/>
            </a:pPr>
            <a:r>
              <a:rPr lang="en-IN" sz="1400" dirty="0">
                <a:solidFill>
                  <a:schemeClr val="bg1"/>
                </a:solidFill>
                <a:latin typeface="Arial" panose="020B0604020202020204" pitchFamily="34" charset="0"/>
                <a:cs typeface="Arial" panose="020B0604020202020204" pitchFamily="34" charset="0"/>
              </a:rPr>
              <a:t>BBDC</a:t>
            </a:r>
          </a:p>
        </p:txBody>
      </p:sp>
      <p:sp>
        <p:nvSpPr>
          <p:cNvPr id="13" name="Rectangle 12">
            <a:extLst>
              <a:ext uri="{FF2B5EF4-FFF2-40B4-BE49-F238E27FC236}">
                <a16:creationId xmlns:a16="http://schemas.microsoft.com/office/drawing/2014/main" id="{EC10D2D9-3D1F-4E33-821D-61A7261C4679}"/>
              </a:ext>
            </a:extLst>
          </p:cNvPr>
          <p:cNvSpPr/>
          <p:nvPr/>
        </p:nvSpPr>
        <p:spPr>
          <a:xfrm>
            <a:off x="3250815" y="2443501"/>
            <a:ext cx="3020543" cy="310341"/>
          </a:xfrm>
          <a:prstGeom prst="rect">
            <a:avLst/>
          </a:prstGeom>
        </p:spPr>
        <p:txBody>
          <a:bodyPr wrap="square" anchor="ctr">
            <a:spAutoFit/>
          </a:bodyPr>
          <a:lstStyle/>
          <a:p>
            <a:pPr marL="0" marR="0" lvl="0" indent="0" algn="ctr" defTabSz="914400" eaLnBrk="1" fontAlgn="auto" latinLnBrk="0" hangingPunct="1">
              <a:lnSpc>
                <a:spcPts val="1700"/>
              </a:lnSpc>
              <a:spcBef>
                <a:spcPts val="0"/>
              </a:spcBef>
              <a:spcAft>
                <a:spcPts val="600"/>
              </a:spcAft>
              <a:buClr>
                <a:srgbClr val="FFE600"/>
              </a:buClr>
              <a:buSzTx/>
              <a:buFontTx/>
              <a:buNone/>
              <a:tabLst/>
              <a:defRPr/>
            </a:pPr>
            <a:r>
              <a:rPr kumimoji="0" lang="en-IN" sz="1600" b="1" i="0" u="none" strike="noStrike" kern="0" cap="none" spc="0" normalizeH="0" baseline="0" noProof="0" dirty="0">
                <a:ln>
                  <a:noFill/>
                </a:ln>
                <a:solidFill>
                  <a:srgbClr val="2E2E38"/>
                </a:solidFill>
                <a:effectLst/>
                <a:uLnTx/>
                <a:uFillTx/>
                <a:latin typeface="Arial" panose="020B0604020202020204" pitchFamily="34" charset="0"/>
                <a:cs typeface="Arial" panose="020B0604020202020204" pitchFamily="34" charset="0"/>
              </a:rPr>
              <a:t>Business Department SPOC</a:t>
            </a:r>
          </a:p>
        </p:txBody>
      </p:sp>
      <p:cxnSp>
        <p:nvCxnSpPr>
          <p:cNvPr id="14" name="Straight Connector 13">
            <a:extLst>
              <a:ext uri="{FF2B5EF4-FFF2-40B4-BE49-F238E27FC236}">
                <a16:creationId xmlns:a16="http://schemas.microsoft.com/office/drawing/2014/main" id="{98D4AC80-009B-4CF2-A3D6-CAC6361D4031}"/>
              </a:ext>
            </a:extLst>
          </p:cNvPr>
          <p:cNvCxnSpPr>
            <a:cxnSpLocks/>
          </p:cNvCxnSpPr>
          <p:nvPr/>
        </p:nvCxnSpPr>
        <p:spPr>
          <a:xfrm>
            <a:off x="3411074" y="2771101"/>
            <a:ext cx="1467437" cy="0"/>
          </a:xfrm>
          <a:prstGeom prst="line">
            <a:avLst/>
          </a:prstGeom>
          <a:noFill/>
          <a:ln w="38100" cap="rnd" cmpd="sng" algn="ctr">
            <a:solidFill>
              <a:schemeClr val="tx2"/>
            </a:solidFill>
            <a:prstDash val="solid"/>
          </a:ln>
          <a:effectLst/>
        </p:spPr>
      </p:cxnSp>
      <p:sp>
        <p:nvSpPr>
          <p:cNvPr id="15" name="TextBox 14">
            <a:extLst>
              <a:ext uri="{FF2B5EF4-FFF2-40B4-BE49-F238E27FC236}">
                <a16:creationId xmlns:a16="http://schemas.microsoft.com/office/drawing/2014/main" id="{33D97815-7FA4-4C24-9010-3109A8059DF5}"/>
              </a:ext>
            </a:extLst>
          </p:cNvPr>
          <p:cNvSpPr txBox="1"/>
          <p:nvPr/>
        </p:nvSpPr>
        <p:spPr>
          <a:xfrm>
            <a:off x="3411074" y="2904416"/>
            <a:ext cx="2860285" cy="220060"/>
          </a:xfrm>
          <a:prstGeom prst="rect">
            <a:avLst/>
          </a:prstGeom>
          <a:noFill/>
        </p:spPr>
        <p:txBody>
          <a:bodyPr wrap="square" lIns="0" tIns="36576" rIns="0" bIns="0" rtlCol="0">
            <a:spAutoFit/>
          </a:bodyPr>
          <a:lstStyle/>
          <a:p>
            <a:pPr>
              <a:lnSpc>
                <a:spcPct val="85000"/>
              </a:lnSpc>
              <a:spcAft>
                <a:spcPts val="600"/>
              </a:spcAft>
              <a:buClr>
                <a:schemeClr val="accent2"/>
              </a:buClr>
              <a:buSzPct val="70000"/>
            </a:pPr>
            <a:r>
              <a:rPr lang="en-IN" sz="1400" dirty="0" err="1">
                <a:solidFill>
                  <a:schemeClr val="bg1"/>
                </a:solidFill>
                <a:latin typeface="Arial" panose="020B0604020202020204" pitchFamily="34" charset="0"/>
                <a:cs typeface="Arial" panose="020B0604020202020204" pitchFamily="34" charset="0"/>
              </a:rPr>
              <a:t>Hanumanthappa</a:t>
            </a:r>
            <a:r>
              <a:rPr lang="en-IN" sz="1400" dirty="0">
                <a:solidFill>
                  <a:schemeClr val="bg1"/>
                </a:solidFill>
                <a:latin typeface="Arial" panose="020B0604020202020204" pitchFamily="34" charset="0"/>
                <a:cs typeface="Arial" panose="020B0604020202020204" pitchFamily="34" charset="0"/>
              </a:rPr>
              <a:t> N</a:t>
            </a:r>
          </a:p>
        </p:txBody>
      </p:sp>
      <p:sp>
        <p:nvSpPr>
          <p:cNvPr id="19" name="Rectangle 18">
            <a:extLst>
              <a:ext uri="{FF2B5EF4-FFF2-40B4-BE49-F238E27FC236}">
                <a16:creationId xmlns:a16="http://schemas.microsoft.com/office/drawing/2014/main" id="{982C2447-5C0C-42F4-AB1D-2A9AA3C83758}"/>
              </a:ext>
            </a:extLst>
          </p:cNvPr>
          <p:cNvSpPr/>
          <p:nvPr/>
        </p:nvSpPr>
        <p:spPr>
          <a:xfrm>
            <a:off x="7016276" y="2438904"/>
            <a:ext cx="2835142" cy="310341"/>
          </a:xfrm>
          <a:prstGeom prst="rect">
            <a:avLst/>
          </a:prstGeom>
        </p:spPr>
        <p:txBody>
          <a:bodyPr wrap="square" anchor="ctr">
            <a:spAutoFit/>
          </a:bodyPr>
          <a:lstStyle/>
          <a:p>
            <a:pPr marL="0" marR="0" lvl="0" indent="0" defTabSz="914400" eaLnBrk="1" fontAlgn="auto" latinLnBrk="0" hangingPunct="1">
              <a:lnSpc>
                <a:spcPts val="1700"/>
              </a:lnSpc>
              <a:spcBef>
                <a:spcPts val="0"/>
              </a:spcBef>
              <a:spcAft>
                <a:spcPts val="600"/>
              </a:spcAft>
              <a:buClr>
                <a:srgbClr val="FFE600"/>
              </a:buClr>
              <a:buSzTx/>
              <a:buFontTx/>
              <a:buNone/>
              <a:tabLst/>
              <a:defRPr/>
            </a:pPr>
            <a:r>
              <a:rPr kumimoji="0" lang="en-IN" sz="1600" b="1" i="0" u="none" strike="noStrike" kern="0" cap="none" spc="0" normalizeH="0" baseline="0" noProof="0" dirty="0">
                <a:ln>
                  <a:noFill/>
                </a:ln>
                <a:solidFill>
                  <a:srgbClr val="2E2E38"/>
                </a:solidFill>
                <a:effectLst/>
                <a:uLnTx/>
                <a:uFillTx/>
                <a:latin typeface="Arial" panose="020B0604020202020204" pitchFamily="34" charset="0"/>
                <a:cs typeface="Arial" panose="020B0604020202020204" pitchFamily="34" charset="0"/>
              </a:rPr>
              <a:t>Use Case Sign-off SPOC</a:t>
            </a:r>
          </a:p>
        </p:txBody>
      </p:sp>
      <p:cxnSp>
        <p:nvCxnSpPr>
          <p:cNvPr id="20" name="Straight Connector 19">
            <a:extLst>
              <a:ext uri="{FF2B5EF4-FFF2-40B4-BE49-F238E27FC236}">
                <a16:creationId xmlns:a16="http://schemas.microsoft.com/office/drawing/2014/main" id="{29C310C5-A5E1-40B8-B362-A7856C8CC3F2}"/>
              </a:ext>
            </a:extLst>
          </p:cNvPr>
          <p:cNvCxnSpPr>
            <a:cxnSpLocks/>
          </p:cNvCxnSpPr>
          <p:nvPr/>
        </p:nvCxnSpPr>
        <p:spPr>
          <a:xfrm>
            <a:off x="7138826" y="2771101"/>
            <a:ext cx="1467437" cy="0"/>
          </a:xfrm>
          <a:prstGeom prst="line">
            <a:avLst/>
          </a:prstGeom>
          <a:noFill/>
          <a:ln w="38100" cap="rnd" cmpd="sng" algn="ctr">
            <a:solidFill>
              <a:schemeClr val="tx2"/>
            </a:solidFill>
            <a:prstDash val="solid"/>
          </a:ln>
          <a:effectLst/>
        </p:spPr>
      </p:cxnSp>
      <p:sp>
        <p:nvSpPr>
          <p:cNvPr id="21" name="TextBox 20">
            <a:extLst>
              <a:ext uri="{FF2B5EF4-FFF2-40B4-BE49-F238E27FC236}">
                <a16:creationId xmlns:a16="http://schemas.microsoft.com/office/drawing/2014/main" id="{86C32476-2853-4B79-8B1D-1A08BB46F23F}"/>
              </a:ext>
            </a:extLst>
          </p:cNvPr>
          <p:cNvSpPr txBox="1"/>
          <p:nvPr/>
        </p:nvSpPr>
        <p:spPr>
          <a:xfrm>
            <a:off x="7138826" y="2904416"/>
            <a:ext cx="2860285" cy="220060"/>
          </a:xfrm>
          <a:prstGeom prst="rect">
            <a:avLst/>
          </a:prstGeom>
          <a:noFill/>
        </p:spPr>
        <p:txBody>
          <a:bodyPr wrap="square" lIns="0" tIns="36576" rIns="0" bIns="0" rtlCol="0">
            <a:spAutoFit/>
          </a:bodyPr>
          <a:lstStyle/>
          <a:p>
            <a:pPr>
              <a:lnSpc>
                <a:spcPct val="85000"/>
              </a:lnSpc>
              <a:spcAft>
                <a:spcPts val="600"/>
              </a:spcAft>
              <a:buClr>
                <a:schemeClr val="accent2"/>
              </a:buClr>
              <a:buSzPct val="70000"/>
            </a:pPr>
            <a:r>
              <a:rPr lang="en-IN" sz="1400" dirty="0" err="1">
                <a:solidFill>
                  <a:schemeClr val="bg1"/>
                </a:solidFill>
                <a:latin typeface="Arial" panose="020B0604020202020204" pitchFamily="34" charset="0"/>
                <a:cs typeface="Arial" panose="020B0604020202020204" pitchFamily="34" charset="0"/>
              </a:rPr>
              <a:t>Hanumanthappa</a:t>
            </a:r>
            <a:r>
              <a:rPr lang="en-IN" sz="1400" dirty="0">
                <a:solidFill>
                  <a:schemeClr val="bg1"/>
                </a:solidFill>
                <a:latin typeface="Arial" panose="020B0604020202020204" pitchFamily="34" charset="0"/>
                <a:cs typeface="Arial" panose="020B0604020202020204" pitchFamily="34" charset="0"/>
              </a:rPr>
              <a:t> N</a:t>
            </a:r>
          </a:p>
        </p:txBody>
      </p:sp>
      <p:sp>
        <p:nvSpPr>
          <p:cNvPr id="22" name="Rectangle 21">
            <a:extLst>
              <a:ext uri="{FF2B5EF4-FFF2-40B4-BE49-F238E27FC236}">
                <a16:creationId xmlns:a16="http://schemas.microsoft.com/office/drawing/2014/main" id="{11F1D231-0B90-4644-989E-9A43E8F1A3F8}"/>
              </a:ext>
            </a:extLst>
          </p:cNvPr>
          <p:cNvSpPr/>
          <p:nvPr/>
        </p:nvSpPr>
        <p:spPr>
          <a:xfrm>
            <a:off x="3936031" y="1134405"/>
            <a:ext cx="1842599" cy="310341"/>
          </a:xfrm>
          <a:prstGeom prst="rect">
            <a:avLst/>
          </a:prstGeom>
        </p:spPr>
        <p:txBody>
          <a:bodyPr wrap="square" anchor="ctr">
            <a:spAutoFit/>
          </a:bodyPr>
          <a:lstStyle/>
          <a:p>
            <a:pPr marL="0" marR="0" lvl="0" indent="0" defTabSz="914400" eaLnBrk="1" fontAlgn="auto" latinLnBrk="0" hangingPunct="1">
              <a:lnSpc>
                <a:spcPts val="1700"/>
              </a:lnSpc>
              <a:spcBef>
                <a:spcPts val="0"/>
              </a:spcBef>
              <a:spcAft>
                <a:spcPts val="600"/>
              </a:spcAft>
              <a:buClr>
                <a:srgbClr val="FFE600"/>
              </a:buClr>
              <a:buSzTx/>
              <a:buFontTx/>
              <a:buNone/>
              <a:tabLst/>
              <a:defRPr/>
            </a:pPr>
            <a:r>
              <a:rPr kumimoji="0" lang="en-IN" sz="1600" b="1" i="0" u="none" strike="noStrike" kern="0" cap="none" spc="0" normalizeH="0" baseline="0" noProof="0" dirty="0">
                <a:ln>
                  <a:noFill/>
                </a:ln>
                <a:solidFill>
                  <a:srgbClr val="2E2E38"/>
                </a:solidFill>
                <a:effectLst/>
                <a:uLnTx/>
                <a:uFillTx/>
                <a:latin typeface="Arial" panose="020B0604020202020204" pitchFamily="34" charset="0"/>
                <a:cs typeface="Arial" panose="020B0604020202020204" pitchFamily="34" charset="0"/>
              </a:rPr>
              <a:t>Use Case Type</a:t>
            </a:r>
          </a:p>
        </p:txBody>
      </p:sp>
      <p:cxnSp>
        <p:nvCxnSpPr>
          <p:cNvPr id="23" name="Straight Connector 22">
            <a:extLst>
              <a:ext uri="{FF2B5EF4-FFF2-40B4-BE49-F238E27FC236}">
                <a16:creationId xmlns:a16="http://schemas.microsoft.com/office/drawing/2014/main" id="{7202C24A-1293-4AEB-9B45-9265BC62D228}"/>
              </a:ext>
            </a:extLst>
          </p:cNvPr>
          <p:cNvCxnSpPr>
            <a:cxnSpLocks/>
          </p:cNvCxnSpPr>
          <p:nvPr/>
        </p:nvCxnSpPr>
        <p:spPr>
          <a:xfrm>
            <a:off x="4033443" y="1462006"/>
            <a:ext cx="1467437" cy="0"/>
          </a:xfrm>
          <a:prstGeom prst="line">
            <a:avLst/>
          </a:prstGeom>
          <a:noFill/>
          <a:ln w="38100" cap="rnd" cmpd="sng" algn="ctr">
            <a:solidFill>
              <a:schemeClr val="tx2"/>
            </a:solidFill>
            <a:prstDash val="solid"/>
          </a:ln>
          <a:effectLst/>
        </p:spPr>
      </p:cxnSp>
      <p:sp>
        <p:nvSpPr>
          <p:cNvPr id="24" name="TextBox 23">
            <a:extLst>
              <a:ext uri="{FF2B5EF4-FFF2-40B4-BE49-F238E27FC236}">
                <a16:creationId xmlns:a16="http://schemas.microsoft.com/office/drawing/2014/main" id="{4AB075EC-2379-4E63-82A8-A4E6F824E0E0}"/>
              </a:ext>
            </a:extLst>
          </p:cNvPr>
          <p:cNvSpPr txBox="1"/>
          <p:nvPr/>
        </p:nvSpPr>
        <p:spPr>
          <a:xfrm>
            <a:off x="4033443" y="1595321"/>
            <a:ext cx="2860285" cy="220060"/>
          </a:xfrm>
          <a:prstGeom prst="rect">
            <a:avLst/>
          </a:prstGeom>
          <a:noFill/>
        </p:spPr>
        <p:txBody>
          <a:bodyPr wrap="square" lIns="0" tIns="36576" rIns="0" bIns="0" rtlCol="0">
            <a:spAutoFit/>
          </a:bodyPr>
          <a:lstStyle/>
          <a:p>
            <a:pPr>
              <a:lnSpc>
                <a:spcPct val="85000"/>
              </a:lnSpc>
              <a:spcAft>
                <a:spcPts val="600"/>
              </a:spcAft>
              <a:buClr>
                <a:schemeClr val="accent2"/>
              </a:buClr>
              <a:buSzPct val="70000"/>
            </a:pPr>
            <a:r>
              <a:rPr lang="en-IN" sz="1400" dirty="0">
                <a:solidFill>
                  <a:schemeClr val="bg1"/>
                </a:solidFill>
                <a:latin typeface="Arial" panose="020B0604020202020204" pitchFamily="34" charset="0"/>
                <a:cs typeface="Arial" panose="020B0604020202020204" pitchFamily="34" charset="0"/>
              </a:rPr>
              <a:t>Business/ Strategy</a:t>
            </a:r>
          </a:p>
        </p:txBody>
      </p:sp>
      <p:sp>
        <p:nvSpPr>
          <p:cNvPr id="28" name="Rectangle 27">
            <a:extLst>
              <a:ext uri="{FF2B5EF4-FFF2-40B4-BE49-F238E27FC236}">
                <a16:creationId xmlns:a16="http://schemas.microsoft.com/office/drawing/2014/main" id="{3B1DCE64-D4C4-48C7-B6C3-CAA8EDB44D75}"/>
              </a:ext>
            </a:extLst>
          </p:cNvPr>
          <p:cNvSpPr/>
          <p:nvPr/>
        </p:nvSpPr>
        <p:spPr>
          <a:xfrm>
            <a:off x="536307" y="2443501"/>
            <a:ext cx="3020543" cy="310341"/>
          </a:xfrm>
          <a:prstGeom prst="rect">
            <a:avLst/>
          </a:prstGeom>
        </p:spPr>
        <p:txBody>
          <a:bodyPr wrap="square" anchor="ctr">
            <a:spAutoFit/>
          </a:bodyPr>
          <a:lstStyle/>
          <a:p>
            <a:pPr marL="0" marR="0" lvl="0" indent="0" defTabSz="914400" eaLnBrk="1" fontAlgn="auto" latinLnBrk="0" hangingPunct="1">
              <a:lnSpc>
                <a:spcPts val="1700"/>
              </a:lnSpc>
              <a:spcBef>
                <a:spcPts val="0"/>
              </a:spcBef>
              <a:spcAft>
                <a:spcPts val="600"/>
              </a:spcAft>
              <a:buClr>
                <a:srgbClr val="FFE600"/>
              </a:buClr>
              <a:buSzTx/>
              <a:buFontTx/>
              <a:buNone/>
              <a:tabLst/>
              <a:defRPr/>
            </a:pPr>
            <a:r>
              <a:rPr kumimoji="0" lang="en-IN" sz="1600" b="1" i="0" u="none" strike="noStrike" kern="0" cap="none" spc="0" normalizeH="0" baseline="0" noProof="0" dirty="0">
                <a:ln>
                  <a:noFill/>
                </a:ln>
                <a:solidFill>
                  <a:srgbClr val="2E2E38"/>
                </a:solidFill>
                <a:effectLst/>
                <a:uLnTx/>
                <a:uFillTx/>
                <a:latin typeface="Arial" panose="020B0604020202020204" pitchFamily="34" charset="0"/>
                <a:cs typeface="Arial" panose="020B0604020202020204" pitchFamily="34" charset="0"/>
              </a:rPr>
              <a:t>Use case owner</a:t>
            </a:r>
          </a:p>
        </p:txBody>
      </p:sp>
      <p:cxnSp>
        <p:nvCxnSpPr>
          <p:cNvPr id="29" name="Straight Connector 28">
            <a:extLst>
              <a:ext uri="{FF2B5EF4-FFF2-40B4-BE49-F238E27FC236}">
                <a16:creationId xmlns:a16="http://schemas.microsoft.com/office/drawing/2014/main" id="{90CA7637-3DF1-4522-90D4-5CDF78ED5180}"/>
              </a:ext>
            </a:extLst>
          </p:cNvPr>
          <p:cNvCxnSpPr>
            <a:cxnSpLocks/>
          </p:cNvCxnSpPr>
          <p:nvPr/>
        </p:nvCxnSpPr>
        <p:spPr>
          <a:xfrm>
            <a:off x="696566" y="2771101"/>
            <a:ext cx="1467437" cy="0"/>
          </a:xfrm>
          <a:prstGeom prst="line">
            <a:avLst/>
          </a:prstGeom>
          <a:noFill/>
          <a:ln w="38100" cap="rnd" cmpd="sng" algn="ctr">
            <a:solidFill>
              <a:schemeClr val="tx2"/>
            </a:solidFill>
            <a:prstDash val="solid"/>
          </a:ln>
          <a:effectLst/>
        </p:spPr>
      </p:cxnSp>
      <p:sp>
        <p:nvSpPr>
          <p:cNvPr id="30" name="TextBox 29">
            <a:extLst>
              <a:ext uri="{FF2B5EF4-FFF2-40B4-BE49-F238E27FC236}">
                <a16:creationId xmlns:a16="http://schemas.microsoft.com/office/drawing/2014/main" id="{BAC21038-F46D-4E5A-87FA-9FB7EDB15FA4}"/>
              </a:ext>
            </a:extLst>
          </p:cNvPr>
          <p:cNvSpPr txBox="1"/>
          <p:nvPr/>
        </p:nvSpPr>
        <p:spPr>
          <a:xfrm>
            <a:off x="696566" y="2904416"/>
            <a:ext cx="2860285" cy="220060"/>
          </a:xfrm>
          <a:prstGeom prst="rect">
            <a:avLst/>
          </a:prstGeom>
          <a:noFill/>
        </p:spPr>
        <p:txBody>
          <a:bodyPr wrap="square" lIns="0" tIns="36576" rIns="0" bIns="0" rtlCol="0">
            <a:spAutoFit/>
          </a:bodyPr>
          <a:lstStyle/>
          <a:p>
            <a:pPr>
              <a:lnSpc>
                <a:spcPct val="85000"/>
              </a:lnSpc>
              <a:spcAft>
                <a:spcPts val="600"/>
              </a:spcAft>
              <a:buClr>
                <a:schemeClr val="accent2"/>
              </a:buClr>
              <a:buSzPct val="70000"/>
            </a:pPr>
            <a:r>
              <a:rPr lang="en-IN" sz="1400" dirty="0" err="1">
                <a:solidFill>
                  <a:schemeClr val="bg1"/>
                </a:solidFill>
                <a:latin typeface="Arial" panose="020B0604020202020204" pitchFamily="34" charset="0"/>
                <a:cs typeface="Arial" panose="020B0604020202020204" pitchFamily="34" charset="0"/>
              </a:rPr>
              <a:t>Hanumanthappa</a:t>
            </a:r>
            <a:r>
              <a:rPr lang="en-IN" sz="1400" dirty="0">
                <a:solidFill>
                  <a:schemeClr val="bg1"/>
                </a:solidFill>
                <a:latin typeface="Arial" panose="020B0604020202020204" pitchFamily="34" charset="0"/>
                <a:cs typeface="Arial" panose="020B0604020202020204" pitchFamily="34" charset="0"/>
              </a:rPr>
              <a:t> N</a:t>
            </a:r>
          </a:p>
        </p:txBody>
      </p:sp>
      <p:sp>
        <p:nvSpPr>
          <p:cNvPr id="31" name="Rectangle 30">
            <a:extLst>
              <a:ext uri="{FF2B5EF4-FFF2-40B4-BE49-F238E27FC236}">
                <a16:creationId xmlns:a16="http://schemas.microsoft.com/office/drawing/2014/main" id="{84433FB2-C5D0-4590-8FE2-D0507DF5F10C}"/>
              </a:ext>
            </a:extLst>
          </p:cNvPr>
          <p:cNvSpPr/>
          <p:nvPr/>
        </p:nvSpPr>
        <p:spPr>
          <a:xfrm>
            <a:off x="574016" y="3948764"/>
            <a:ext cx="2835142" cy="310341"/>
          </a:xfrm>
          <a:prstGeom prst="rect">
            <a:avLst/>
          </a:prstGeom>
        </p:spPr>
        <p:txBody>
          <a:bodyPr wrap="square" anchor="ctr">
            <a:spAutoFit/>
          </a:bodyPr>
          <a:lstStyle/>
          <a:p>
            <a:pPr marL="0" marR="0" lvl="0" indent="0" defTabSz="914400" eaLnBrk="1" fontAlgn="auto" latinLnBrk="0" hangingPunct="1">
              <a:lnSpc>
                <a:spcPts val="1700"/>
              </a:lnSpc>
              <a:spcBef>
                <a:spcPts val="0"/>
              </a:spcBef>
              <a:spcAft>
                <a:spcPts val="600"/>
              </a:spcAft>
              <a:buClr>
                <a:srgbClr val="FFE600"/>
              </a:buClr>
              <a:buSzTx/>
              <a:buFontTx/>
              <a:buNone/>
              <a:tabLst/>
              <a:defRPr/>
            </a:pPr>
            <a:r>
              <a:rPr kumimoji="0" lang="en-IN" sz="1600" b="1" i="0" u="none" strike="noStrike" kern="0" cap="none" spc="0" normalizeH="0" baseline="0" noProof="0" dirty="0">
                <a:ln>
                  <a:noFill/>
                </a:ln>
                <a:solidFill>
                  <a:srgbClr val="2E2E38"/>
                </a:solidFill>
                <a:effectLst/>
                <a:uLnTx/>
                <a:uFillTx/>
                <a:latin typeface="Arial" panose="020B0604020202020204" pitchFamily="34" charset="0"/>
                <a:cs typeface="Arial" panose="020B0604020202020204" pitchFamily="34" charset="0"/>
              </a:rPr>
              <a:t>Other SPOCs</a:t>
            </a:r>
          </a:p>
        </p:txBody>
      </p:sp>
      <p:cxnSp>
        <p:nvCxnSpPr>
          <p:cNvPr id="32" name="Straight Connector 31">
            <a:extLst>
              <a:ext uri="{FF2B5EF4-FFF2-40B4-BE49-F238E27FC236}">
                <a16:creationId xmlns:a16="http://schemas.microsoft.com/office/drawing/2014/main" id="{C62078E8-7B9B-4432-9A17-8191ED9741FC}"/>
              </a:ext>
            </a:extLst>
          </p:cNvPr>
          <p:cNvCxnSpPr>
            <a:cxnSpLocks/>
          </p:cNvCxnSpPr>
          <p:nvPr/>
        </p:nvCxnSpPr>
        <p:spPr>
          <a:xfrm>
            <a:off x="696566" y="4280961"/>
            <a:ext cx="1467437" cy="0"/>
          </a:xfrm>
          <a:prstGeom prst="line">
            <a:avLst/>
          </a:prstGeom>
          <a:noFill/>
          <a:ln w="38100" cap="rnd" cmpd="sng" algn="ctr">
            <a:solidFill>
              <a:schemeClr val="tx2"/>
            </a:solidFill>
            <a:prstDash val="solid"/>
          </a:ln>
          <a:effectLst/>
        </p:spPr>
      </p:cxnSp>
      <p:sp>
        <p:nvSpPr>
          <p:cNvPr id="33" name="TextBox 32">
            <a:extLst>
              <a:ext uri="{FF2B5EF4-FFF2-40B4-BE49-F238E27FC236}">
                <a16:creationId xmlns:a16="http://schemas.microsoft.com/office/drawing/2014/main" id="{BD003289-2292-44CB-BA80-68B9CE49939A}"/>
              </a:ext>
            </a:extLst>
          </p:cNvPr>
          <p:cNvSpPr txBox="1"/>
          <p:nvPr/>
        </p:nvSpPr>
        <p:spPr>
          <a:xfrm>
            <a:off x="706840" y="4414276"/>
            <a:ext cx="2860285" cy="220060"/>
          </a:xfrm>
          <a:prstGeom prst="rect">
            <a:avLst/>
          </a:prstGeom>
          <a:noFill/>
        </p:spPr>
        <p:txBody>
          <a:bodyPr wrap="square" lIns="0" tIns="36576" rIns="0" bIns="0" rtlCol="0">
            <a:spAutoFit/>
          </a:bodyPr>
          <a:lstStyle/>
          <a:p>
            <a:pPr>
              <a:lnSpc>
                <a:spcPct val="85000"/>
              </a:lnSpc>
              <a:spcAft>
                <a:spcPts val="600"/>
              </a:spcAft>
              <a:buClr>
                <a:schemeClr val="accent2"/>
              </a:buClr>
              <a:buSzPct val="70000"/>
            </a:pPr>
            <a:r>
              <a:rPr lang="en-IN" sz="1400" dirty="0" err="1">
                <a:solidFill>
                  <a:schemeClr val="bg1"/>
                </a:solidFill>
                <a:latin typeface="Arial" panose="020B0604020202020204" pitchFamily="34" charset="0"/>
                <a:cs typeface="Arial" panose="020B0604020202020204" pitchFamily="34" charset="0"/>
              </a:rPr>
              <a:t>GuruGanesh</a:t>
            </a:r>
            <a:r>
              <a:rPr lang="en-IN" sz="1400" dirty="0">
                <a:solidFill>
                  <a:schemeClr val="bg1"/>
                </a:solidFill>
                <a:latin typeface="Arial" panose="020B0604020202020204" pitchFamily="34" charset="0"/>
                <a:cs typeface="Arial" panose="020B0604020202020204" pitchFamily="34" charset="0"/>
              </a:rPr>
              <a:t> Holla</a:t>
            </a:r>
          </a:p>
        </p:txBody>
      </p:sp>
    </p:spTree>
    <p:extLst>
      <p:ext uri="{BB962C8B-B14F-4D97-AF65-F5344CB8AC3E}">
        <p14:creationId xmlns:p14="http://schemas.microsoft.com/office/powerpoint/2010/main" val="33097781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687B2F-3B33-4331-8F8C-8F637C43A462}"/>
              </a:ext>
            </a:extLst>
          </p:cNvPr>
          <p:cNvSpPr>
            <a:spLocks noGrp="1"/>
          </p:cNvSpPr>
          <p:nvPr>
            <p:ph type="title"/>
          </p:nvPr>
        </p:nvSpPr>
        <p:spPr/>
        <p:txBody>
          <a:bodyPr/>
          <a:lstStyle/>
          <a:p>
            <a:r>
              <a:rPr lang="en-IN" sz="2800" dirty="0">
                <a:latin typeface="Arial" panose="020B0604020202020204" pitchFamily="34" charset="0"/>
              </a:rPr>
              <a:t>Overview of use-case</a:t>
            </a:r>
          </a:p>
        </p:txBody>
      </p:sp>
      <p:sp>
        <p:nvSpPr>
          <p:cNvPr id="28" name="Rectangle 27">
            <a:extLst>
              <a:ext uri="{FF2B5EF4-FFF2-40B4-BE49-F238E27FC236}">
                <a16:creationId xmlns:a16="http://schemas.microsoft.com/office/drawing/2014/main" id="{9691B388-8B9A-4B30-8ED4-3815898B1506}"/>
              </a:ext>
            </a:extLst>
          </p:cNvPr>
          <p:cNvSpPr/>
          <p:nvPr/>
        </p:nvSpPr>
        <p:spPr>
          <a:xfrm>
            <a:off x="462049" y="1296537"/>
            <a:ext cx="2192481" cy="310341"/>
          </a:xfrm>
          <a:prstGeom prst="rect">
            <a:avLst/>
          </a:prstGeom>
        </p:spPr>
        <p:txBody>
          <a:bodyPr wrap="square" anchor="ctr">
            <a:spAutoFit/>
          </a:bodyPr>
          <a:lstStyle/>
          <a:p>
            <a:pPr marL="0" marR="0" lvl="0" indent="0" algn="ctr" defTabSz="914400" eaLnBrk="1" fontAlgn="auto" latinLnBrk="0" hangingPunct="1">
              <a:lnSpc>
                <a:spcPts val="1700"/>
              </a:lnSpc>
              <a:spcBef>
                <a:spcPts val="0"/>
              </a:spcBef>
              <a:spcAft>
                <a:spcPts val="600"/>
              </a:spcAft>
              <a:buClr>
                <a:srgbClr val="FFE600"/>
              </a:buClr>
              <a:buSzTx/>
              <a:buFontTx/>
              <a:buNone/>
              <a:tabLst/>
              <a:defRPr/>
            </a:pPr>
            <a:r>
              <a:rPr kumimoji="0" lang="en-IN" sz="1600" b="1" i="0" u="none" strike="noStrike" kern="0" cap="none" spc="0" normalizeH="0" baseline="0" noProof="0" dirty="0">
                <a:ln>
                  <a:noFill/>
                </a:ln>
                <a:solidFill>
                  <a:srgbClr val="2E2E38"/>
                </a:solidFill>
                <a:effectLst/>
                <a:uLnTx/>
                <a:uFillTx/>
                <a:latin typeface="Arial" panose="020B0604020202020204" pitchFamily="34" charset="0"/>
                <a:cs typeface="Arial" panose="020B0604020202020204" pitchFamily="34" charset="0"/>
              </a:rPr>
              <a:t>Use Case Objective</a:t>
            </a:r>
          </a:p>
        </p:txBody>
      </p:sp>
      <p:cxnSp>
        <p:nvCxnSpPr>
          <p:cNvPr id="29" name="Straight Connector 28">
            <a:extLst>
              <a:ext uri="{FF2B5EF4-FFF2-40B4-BE49-F238E27FC236}">
                <a16:creationId xmlns:a16="http://schemas.microsoft.com/office/drawing/2014/main" id="{96F5BA20-36C3-4386-BC2B-4BB86AAAD206}"/>
              </a:ext>
            </a:extLst>
          </p:cNvPr>
          <p:cNvCxnSpPr>
            <a:cxnSpLocks/>
          </p:cNvCxnSpPr>
          <p:nvPr/>
        </p:nvCxnSpPr>
        <p:spPr>
          <a:xfrm>
            <a:off x="664927" y="1606878"/>
            <a:ext cx="1467437" cy="0"/>
          </a:xfrm>
          <a:prstGeom prst="line">
            <a:avLst/>
          </a:prstGeom>
          <a:noFill/>
          <a:ln w="38100" cap="rnd" cmpd="sng" algn="ctr">
            <a:solidFill>
              <a:schemeClr val="tx2"/>
            </a:solidFill>
            <a:prstDash val="solid"/>
          </a:ln>
          <a:effectLst/>
        </p:spPr>
      </p:cxnSp>
      <p:sp>
        <p:nvSpPr>
          <p:cNvPr id="30" name="TextBox 29">
            <a:extLst>
              <a:ext uri="{FF2B5EF4-FFF2-40B4-BE49-F238E27FC236}">
                <a16:creationId xmlns:a16="http://schemas.microsoft.com/office/drawing/2014/main" id="{C66916C4-E070-41FF-B422-43E57A33DDD8}"/>
              </a:ext>
            </a:extLst>
          </p:cNvPr>
          <p:cNvSpPr txBox="1"/>
          <p:nvPr/>
        </p:nvSpPr>
        <p:spPr>
          <a:xfrm>
            <a:off x="664927" y="1740191"/>
            <a:ext cx="10422173" cy="1000274"/>
          </a:xfrm>
          <a:prstGeom prst="rect">
            <a:avLst/>
          </a:prstGeom>
          <a:noFill/>
        </p:spPr>
        <p:txBody>
          <a:bodyPr wrap="square" lIns="0" tIns="36576" rIns="0" bIns="0" rtlCol="0">
            <a:spAutoFit/>
          </a:bodyPr>
          <a:lstStyle/>
          <a:p>
            <a:pPr>
              <a:lnSpc>
                <a:spcPct val="85000"/>
              </a:lnSpc>
              <a:spcAft>
                <a:spcPts val="600"/>
              </a:spcAft>
              <a:buClr>
                <a:schemeClr val="accent2"/>
              </a:buClr>
              <a:buSzPct val="70000"/>
            </a:pPr>
            <a:r>
              <a:rPr lang="en-IN" sz="1400" dirty="0">
                <a:solidFill>
                  <a:schemeClr val="bg1"/>
                </a:solidFill>
                <a:latin typeface="Arial" panose="020B0604020202020204" pitchFamily="34" charset="0"/>
                <a:cs typeface="Arial" panose="020B0604020202020204" pitchFamily="34" charset="0"/>
              </a:rPr>
              <a:t>CASA Early Activation: Whenever a new customer opens a saving or a current account, it is the most important time for interaction</a:t>
            </a:r>
          </a:p>
          <a:p>
            <a:pPr>
              <a:lnSpc>
                <a:spcPct val="85000"/>
              </a:lnSpc>
              <a:spcAft>
                <a:spcPts val="600"/>
              </a:spcAft>
              <a:buClr>
                <a:schemeClr val="accent2"/>
              </a:buClr>
              <a:buSzPct val="70000"/>
            </a:pPr>
            <a:r>
              <a:rPr lang="en-IN" sz="1400" dirty="0">
                <a:solidFill>
                  <a:schemeClr val="bg1"/>
                </a:solidFill>
                <a:latin typeface="Arial" panose="020B0604020202020204" pitchFamily="34" charset="0"/>
                <a:cs typeface="Arial" panose="020B0604020202020204" pitchFamily="34" charset="0"/>
              </a:rPr>
              <a:t>with the customer. With this use case, we will bring in relevant recommendations for the customers who are newly onboarded to the </a:t>
            </a:r>
          </a:p>
          <a:p>
            <a:pPr>
              <a:lnSpc>
                <a:spcPct val="85000"/>
              </a:lnSpc>
              <a:spcAft>
                <a:spcPts val="600"/>
              </a:spcAft>
              <a:buClr>
                <a:schemeClr val="accent2"/>
              </a:buClr>
              <a:buSzPct val="70000"/>
            </a:pPr>
            <a:r>
              <a:rPr lang="en-IN" sz="1400" dirty="0">
                <a:solidFill>
                  <a:schemeClr val="bg1"/>
                </a:solidFill>
                <a:latin typeface="Arial" panose="020B0604020202020204" pitchFamily="34" charset="0"/>
                <a:cs typeface="Arial" panose="020B0604020202020204" pitchFamily="34" charset="0"/>
              </a:rPr>
              <a:t>bank. Recommendations will vary on the basis of vintage of customer’s account with the bank </a:t>
            </a:r>
            <a:r>
              <a:rPr lang="en-IN" sz="1400" dirty="0" err="1">
                <a:solidFill>
                  <a:schemeClr val="bg1"/>
                </a:solidFill>
                <a:latin typeface="Arial" panose="020B0604020202020204" pitchFamily="34" charset="0"/>
                <a:cs typeface="Arial" panose="020B0604020202020204" pitchFamily="34" charset="0"/>
              </a:rPr>
              <a:t>i.e</a:t>
            </a:r>
            <a:r>
              <a:rPr lang="en-IN" sz="1400" dirty="0">
                <a:solidFill>
                  <a:schemeClr val="bg1"/>
                </a:solidFill>
                <a:latin typeface="Arial" panose="020B0604020202020204" pitchFamily="34" charset="0"/>
                <a:cs typeface="Arial" panose="020B0604020202020204" pitchFamily="34" charset="0"/>
              </a:rPr>
              <a:t> separate recommendations </a:t>
            </a:r>
          </a:p>
          <a:p>
            <a:pPr>
              <a:lnSpc>
                <a:spcPct val="85000"/>
              </a:lnSpc>
              <a:spcAft>
                <a:spcPts val="600"/>
              </a:spcAft>
              <a:buClr>
                <a:schemeClr val="accent2"/>
              </a:buClr>
              <a:buSzPct val="70000"/>
            </a:pPr>
            <a:r>
              <a:rPr lang="en-IN" sz="1400" dirty="0">
                <a:solidFill>
                  <a:schemeClr val="bg1"/>
                </a:solidFill>
                <a:latin typeface="Arial" panose="020B0604020202020204" pitchFamily="34" charset="0"/>
                <a:cs typeface="Arial" panose="020B0604020202020204" pitchFamily="34" charset="0"/>
              </a:rPr>
              <a:t>for customers on basis of segmentation, transaction activity, inflow-outflow and other factors on 30,60 and 90 days from onboarding</a:t>
            </a:r>
          </a:p>
        </p:txBody>
      </p:sp>
      <p:sp>
        <p:nvSpPr>
          <p:cNvPr id="31" name="Rectangle 30">
            <a:extLst>
              <a:ext uri="{FF2B5EF4-FFF2-40B4-BE49-F238E27FC236}">
                <a16:creationId xmlns:a16="http://schemas.microsoft.com/office/drawing/2014/main" id="{D9FBF8BD-0DF5-42D8-A0E9-4FCA0C74691B}"/>
              </a:ext>
            </a:extLst>
          </p:cNvPr>
          <p:cNvSpPr/>
          <p:nvPr/>
        </p:nvSpPr>
        <p:spPr>
          <a:xfrm>
            <a:off x="462049" y="3873956"/>
            <a:ext cx="4143636" cy="310341"/>
          </a:xfrm>
          <a:prstGeom prst="rect">
            <a:avLst/>
          </a:prstGeom>
        </p:spPr>
        <p:txBody>
          <a:bodyPr wrap="square" anchor="ctr">
            <a:spAutoFit/>
          </a:bodyPr>
          <a:lstStyle/>
          <a:p>
            <a:pPr marL="0" marR="0" lvl="0" indent="0" defTabSz="914400" eaLnBrk="1" fontAlgn="auto" latinLnBrk="0" hangingPunct="1">
              <a:lnSpc>
                <a:spcPts val="1700"/>
              </a:lnSpc>
              <a:spcBef>
                <a:spcPts val="0"/>
              </a:spcBef>
              <a:spcAft>
                <a:spcPts val="600"/>
              </a:spcAft>
              <a:buClr>
                <a:srgbClr val="FFE600"/>
              </a:buClr>
              <a:buSzTx/>
              <a:buFontTx/>
              <a:buNone/>
              <a:tabLst/>
              <a:defRPr/>
            </a:pPr>
            <a:r>
              <a:rPr kumimoji="0" lang="en-IN" sz="1600" b="1" i="0" u="none" strike="noStrike" kern="0" cap="none" spc="0" normalizeH="0" baseline="0" noProof="0" dirty="0">
                <a:ln>
                  <a:noFill/>
                </a:ln>
                <a:solidFill>
                  <a:srgbClr val="2E2E38"/>
                </a:solidFill>
                <a:effectLst/>
                <a:uLnTx/>
                <a:uFillTx/>
                <a:latin typeface="Arial" panose="020B0604020202020204" pitchFamily="34" charset="0"/>
                <a:cs typeface="Arial" panose="020B0604020202020204" pitchFamily="34" charset="0"/>
              </a:rPr>
              <a:t>Target KPIs &amp; key benefits to business</a:t>
            </a:r>
          </a:p>
        </p:txBody>
      </p:sp>
      <p:cxnSp>
        <p:nvCxnSpPr>
          <p:cNvPr id="32" name="Straight Connector 31">
            <a:extLst>
              <a:ext uri="{FF2B5EF4-FFF2-40B4-BE49-F238E27FC236}">
                <a16:creationId xmlns:a16="http://schemas.microsoft.com/office/drawing/2014/main" id="{38EF225C-7A76-4FD7-A72C-6FBA57AAB4A4}"/>
              </a:ext>
            </a:extLst>
          </p:cNvPr>
          <p:cNvCxnSpPr>
            <a:cxnSpLocks/>
          </p:cNvCxnSpPr>
          <p:nvPr/>
        </p:nvCxnSpPr>
        <p:spPr>
          <a:xfrm>
            <a:off x="627633" y="4227331"/>
            <a:ext cx="1467437" cy="0"/>
          </a:xfrm>
          <a:prstGeom prst="line">
            <a:avLst/>
          </a:prstGeom>
          <a:noFill/>
          <a:ln w="38100" cap="rnd" cmpd="sng" algn="ctr">
            <a:solidFill>
              <a:schemeClr val="tx2"/>
            </a:solidFill>
            <a:prstDash val="solid"/>
          </a:ln>
          <a:effectLst/>
        </p:spPr>
      </p:cxnSp>
      <p:sp>
        <p:nvSpPr>
          <p:cNvPr id="33" name="TextBox 32">
            <a:extLst>
              <a:ext uri="{FF2B5EF4-FFF2-40B4-BE49-F238E27FC236}">
                <a16:creationId xmlns:a16="http://schemas.microsoft.com/office/drawing/2014/main" id="{D41CBB93-7B87-40D0-A051-96F0B3AEEB1A}"/>
              </a:ext>
            </a:extLst>
          </p:cNvPr>
          <p:cNvSpPr txBox="1"/>
          <p:nvPr/>
        </p:nvSpPr>
        <p:spPr>
          <a:xfrm>
            <a:off x="627633" y="4311751"/>
            <a:ext cx="9598718" cy="1260345"/>
          </a:xfrm>
          <a:prstGeom prst="rect">
            <a:avLst/>
          </a:prstGeom>
          <a:noFill/>
        </p:spPr>
        <p:txBody>
          <a:bodyPr wrap="square" lIns="0" tIns="36576" rIns="0" bIns="0" rtlCol="0">
            <a:spAutoFit/>
          </a:bodyPr>
          <a:lstStyle/>
          <a:p>
            <a:pPr>
              <a:lnSpc>
                <a:spcPct val="85000"/>
              </a:lnSpc>
              <a:spcAft>
                <a:spcPts val="600"/>
              </a:spcAft>
              <a:buClr>
                <a:schemeClr val="accent2"/>
              </a:buClr>
              <a:buSzPct val="70000"/>
            </a:pPr>
            <a:r>
              <a:rPr lang="en-IN" sz="1400" dirty="0">
                <a:solidFill>
                  <a:schemeClr val="bg1"/>
                </a:solidFill>
                <a:latin typeface="Arial" panose="020B0604020202020204" pitchFamily="34" charset="0"/>
                <a:cs typeface="Arial" panose="020B0604020202020204" pitchFamily="34" charset="0"/>
              </a:rPr>
              <a:t>CASA Early Activation</a:t>
            </a:r>
          </a:p>
          <a:p>
            <a:pPr>
              <a:lnSpc>
                <a:spcPct val="85000"/>
              </a:lnSpc>
              <a:spcAft>
                <a:spcPts val="600"/>
              </a:spcAft>
              <a:buClr>
                <a:schemeClr val="accent2"/>
              </a:buClr>
              <a:buSzPct val="70000"/>
            </a:pPr>
            <a:r>
              <a:rPr lang="en-IN" sz="1400" dirty="0">
                <a:solidFill>
                  <a:schemeClr val="bg1"/>
                </a:solidFill>
                <a:latin typeface="Arial" panose="020B0604020202020204" pitchFamily="34" charset="0"/>
                <a:cs typeface="Arial" panose="020B0604020202020204" pitchFamily="34" charset="0"/>
              </a:rPr>
              <a:t>Campaign conversion rate where conversions are defined as account usage among targeted customers</a:t>
            </a:r>
          </a:p>
          <a:p>
            <a:pPr>
              <a:lnSpc>
                <a:spcPct val="85000"/>
              </a:lnSpc>
              <a:spcAft>
                <a:spcPts val="600"/>
              </a:spcAft>
              <a:buClr>
                <a:schemeClr val="accent2"/>
              </a:buClr>
              <a:buSzPct val="70000"/>
            </a:pPr>
            <a:r>
              <a:rPr lang="en-IN" sz="1400" dirty="0">
                <a:solidFill>
                  <a:schemeClr val="bg1"/>
                </a:solidFill>
                <a:latin typeface="Arial" panose="020B0604020202020204" pitchFamily="34" charset="0"/>
                <a:cs typeface="Arial" panose="020B0604020202020204" pitchFamily="34" charset="0"/>
              </a:rPr>
              <a:t>Increase CASA account usage, transaction per customer, product per customer</a:t>
            </a:r>
          </a:p>
          <a:p>
            <a:pPr>
              <a:lnSpc>
                <a:spcPct val="85000"/>
              </a:lnSpc>
              <a:spcAft>
                <a:spcPts val="600"/>
              </a:spcAft>
              <a:buClr>
                <a:schemeClr val="accent2"/>
              </a:buClr>
              <a:buSzPct val="70000"/>
            </a:pPr>
            <a:r>
              <a:rPr lang="en-IN" sz="1400" dirty="0">
                <a:solidFill>
                  <a:schemeClr val="bg1"/>
                </a:solidFill>
                <a:latin typeface="Arial" panose="020B0604020202020204" pitchFamily="34" charset="0"/>
                <a:cs typeface="Arial" panose="020B0604020202020204" pitchFamily="34" charset="0"/>
              </a:rPr>
              <a:t>Encourage customers to use digital banking/Mobile banking</a:t>
            </a:r>
          </a:p>
          <a:p>
            <a:pPr>
              <a:lnSpc>
                <a:spcPct val="85000"/>
              </a:lnSpc>
              <a:spcAft>
                <a:spcPts val="600"/>
              </a:spcAft>
              <a:buClr>
                <a:schemeClr val="accent2"/>
              </a:buClr>
              <a:buSzPct val="70000"/>
            </a:pPr>
            <a:r>
              <a:rPr lang="en-IN" sz="1400" dirty="0">
                <a:solidFill>
                  <a:schemeClr val="bg1"/>
                </a:solidFill>
                <a:latin typeface="Arial" panose="020B0604020202020204" pitchFamily="34" charset="0"/>
                <a:cs typeface="Arial" panose="020B0604020202020204" pitchFamily="34" charset="0"/>
              </a:rPr>
              <a:t>Customer Segmentation, Customer behaviour</a:t>
            </a:r>
          </a:p>
        </p:txBody>
      </p:sp>
    </p:spTree>
    <p:extLst>
      <p:ext uri="{BB962C8B-B14F-4D97-AF65-F5344CB8AC3E}">
        <p14:creationId xmlns:p14="http://schemas.microsoft.com/office/powerpoint/2010/main" val="1458697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687B2F-3B33-4331-8F8C-8F637C43A462}"/>
              </a:ext>
            </a:extLst>
          </p:cNvPr>
          <p:cNvSpPr>
            <a:spLocks noGrp="1"/>
          </p:cNvSpPr>
          <p:nvPr>
            <p:ph type="title"/>
          </p:nvPr>
        </p:nvSpPr>
        <p:spPr/>
        <p:txBody>
          <a:bodyPr/>
          <a:lstStyle/>
          <a:p>
            <a:pPr>
              <a:lnSpc>
                <a:spcPct val="100000"/>
              </a:lnSpc>
            </a:pPr>
            <a:r>
              <a:rPr lang="en-IN" sz="2800" dirty="0">
                <a:latin typeface="Arial" panose="020B0604020202020204" pitchFamily="34" charset="0"/>
              </a:rPr>
              <a:t> Business Usage</a:t>
            </a:r>
          </a:p>
        </p:txBody>
      </p:sp>
      <p:sp>
        <p:nvSpPr>
          <p:cNvPr id="9" name="Rectangle 8">
            <a:extLst>
              <a:ext uri="{FF2B5EF4-FFF2-40B4-BE49-F238E27FC236}">
                <a16:creationId xmlns:a16="http://schemas.microsoft.com/office/drawing/2014/main" id="{1E32EBD2-CFE6-4C6F-8E51-120841DDE473}"/>
              </a:ext>
            </a:extLst>
          </p:cNvPr>
          <p:cNvSpPr/>
          <p:nvPr/>
        </p:nvSpPr>
        <p:spPr>
          <a:xfrm>
            <a:off x="806980" y="2607518"/>
            <a:ext cx="4424050" cy="3441679"/>
          </a:xfrm>
          <a:prstGeom prst="rect">
            <a:avLst/>
          </a:prstGeom>
          <a:noFill/>
          <a:ln w="19050" cap="flat" cmpd="sng" algn="ctr">
            <a:solidFill>
              <a:srgbClr val="000000"/>
            </a:solidFill>
            <a:prstDash val="dash"/>
          </a:ln>
          <a:effectLst>
            <a:outerShdw blurRad="63500" sx="102000" sy="102000" algn="ctr" rotWithShape="0">
              <a:prstClr val="black">
                <a:alpha val="40000"/>
              </a:prstClr>
            </a:outerShdw>
          </a:effectLst>
        </p:spPr>
        <p:txBody>
          <a:bodyPr rtlCol="0" anchor="t" anchorCtr="0"/>
          <a:lstStyle/>
          <a:p>
            <a:pPr marL="0" marR="0" lvl="0" indent="0" defTabSz="914400" eaLnBrk="1" fontAlgn="auto" latinLnBrk="0" hangingPunct="1">
              <a:spcBef>
                <a:spcPts val="0"/>
              </a:spcBef>
              <a:spcAft>
                <a:spcPts val="0"/>
              </a:spcAft>
              <a:buClrTx/>
              <a:buSzTx/>
              <a:buFontTx/>
              <a:buNone/>
              <a:tabLst/>
              <a:defRPr/>
            </a:pPr>
            <a:endParaRPr kumimoji="0" lang="en-IN" sz="1199" b="0" i="0" u="none" strike="noStrike" kern="0" cap="none" spc="0" normalizeH="0" baseline="0" noProof="0" dirty="0">
              <a:ln>
                <a:noFill/>
              </a:ln>
              <a:solidFill>
                <a:srgbClr val="000000"/>
              </a:solidFill>
              <a:effectLst/>
              <a:uLnTx/>
              <a:uFillTx/>
              <a:latin typeface="Arial"/>
              <a:ea typeface="+mn-ea"/>
              <a:cs typeface="+mn-cs"/>
            </a:endParaRPr>
          </a:p>
        </p:txBody>
      </p:sp>
      <p:sp>
        <p:nvSpPr>
          <p:cNvPr id="10" name="Rectangle 9">
            <a:extLst>
              <a:ext uri="{FF2B5EF4-FFF2-40B4-BE49-F238E27FC236}">
                <a16:creationId xmlns:a16="http://schemas.microsoft.com/office/drawing/2014/main" id="{5EA5EECF-43C2-47DC-BD2F-18DD79F42B6E}"/>
              </a:ext>
            </a:extLst>
          </p:cNvPr>
          <p:cNvSpPr/>
          <p:nvPr/>
        </p:nvSpPr>
        <p:spPr>
          <a:xfrm>
            <a:off x="5364145" y="2607518"/>
            <a:ext cx="3937498" cy="3441679"/>
          </a:xfrm>
          <a:prstGeom prst="rect">
            <a:avLst/>
          </a:prstGeom>
          <a:noFill/>
          <a:ln w="19050" cap="flat" cmpd="sng" algn="ctr">
            <a:solidFill>
              <a:srgbClr val="000000"/>
            </a:solidFill>
            <a:prstDash val="dash"/>
          </a:ln>
          <a:effectLst>
            <a:outerShdw blurRad="63500" sx="102000" sy="102000" algn="ctr" rotWithShape="0">
              <a:prstClr val="black">
                <a:alpha val="40000"/>
              </a:prstClr>
            </a:outerShdw>
          </a:effectLst>
        </p:spPr>
        <p:txBody>
          <a:bodyPr rtlCol="0" anchor="t" anchorCtr="0"/>
          <a:lstStyle/>
          <a:p>
            <a:pPr marL="0" marR="0" lvl="0" indent="0" defTabSz="914400" eaLnBrk="1" fontAlgn="auto" latinLnBrk="0" hangingPunct="1">
              <a:spcBef>
                <a:spcPts val="0"/>
              </a:spcBef>
              <a:spcAft>
                <a:spcPts val="0"/>
              </a:spcAft>
              <a:buClrTx/>
              <a:buSzTx/>
              <a:buFontTx/>
              <a:buNone/>
              <a:tabLst/>
              <a:defRPr/>
            </a:pPr>
            <a:endParaRPr kumimoji="0" lang="en-IN" sz="1199" b="0" i="0" u="none" strike="noStrike" kern="0" cap="none" spc="0" normalizeH="0" baseline="0" noProof="0" dirty="0">
              <a:ln>
                <a:noFill/>
              </a:ln>
              <a:solidFill>
                <a:srgbClr val="000000"/>
              </a:solidFill>
              <a:effectLst/>
              <a:uLnTx/>
              <a:uFillTx/>
              <a:latin typeface="Arial"/>
              <a:ea typeface="+mn-ea"/>
              <a:cs typeface="+mn-cs"/>
            </a:endParaRPr>
          </a:p>
        </p:txBody>
      </p:sp>
      <p:sp>
        <p:nvSpPr>
          <p:cNvPr id="11" name="Rectangle 10">
            <a:extLst>
              <a:ext uri="{FF2B5EF4-FFF2-40B4-BE49-F238E27FC236}">
                <a16:creationId xmlns:a16="http://schemas.microsoft.com/office/drawing/2014/main" id="{7A7CCA7A-271D-4B5E-9D0F-97B2A815FE27}"/>
              </a:ext>
            </a:extLst>
          </p:cNvPr>
          <p:cNvSpPr/>
          <p:nvPr/>
        </p:nvSpPr>
        <p:spPr>
          <a:xfrm>
            <a:off x="9388427" y="2607518"/>
            <a:ext cx="2606965" cy="3440187"/>
          </a:xfrm>
          <a:prstGeom prst="rect">
            <a:avLst/>
          </a:prstGeom>
          <a:noFill/>
          <a:ln w="19050" cap="flat" cmpd="sng" algn="ctr">
            <a:solidFill>
              <a:srgbClr val="000000"/>
            </a:solidFill>
            <a:prstDash val="dash"/>
          </a:ln>
          <a:effectLst>
            <a:outerShdw blurRad="63500" sx="102000" sy="102000" algn="ctr" rotWithShape="0">
              <a:prstClr val="black">
                <a:alpha val="40000"/>
              </a:prstClr>
            </a:outerShdw>
          </a:effectLst>
        </p:spPr>
        <p:txBody>
          <a:bodyPr rtlCol="0" anchor="t" anchorCtr="0"/>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199" b="0" i="0" u="none" strike="noStrike" kern="0" cap="none" spc="0" normalizeH="0" baseline="0" noProof="0" dirty="0">
              <a:ln>
                <a:noFill/>
              </a:ln>
              <a:solidFill>
                <a:srgbClr val="000000"/>
              </a:solidFill>
              <a:effectLst/>
              <a:uLnTx/>
              <a:uFillTx/>
              <a:latin typeface="Arial"/>
              <a:ea typeface="+mn-ea"/>
              <a:cs typeface="+mn-cs"/>
            </a:endParaRPr>
          </a:p>
        </p:txBody>
      </p:sp>
      <p:sp>
        <p:nvSpPr>
          <p:cNvPr id="12" name="TextBox 11">
            <a:extLst>
              <a:ext uri="{FF2B5EF4-FFF2-40B4-BE49-F238E27FC236}">
                <a16:creationId xmlns:a16="http://schemas.microsoft.com/office/drawing/2014/main" id="{A29CB216-19E5-40DF-86A3-C76DC3A25492}"/>
              </a:ext>
            </a:extLst>
          </p:cNvPr>
          <p:cNvSpPr txBox="1"/>
          <p:nvPr/>
        </p:nvSpPr>
        <p:spPr>
          <a:xfrm>
            <a:off x="1156744" y="3246312"/>
            <a:ext cx="1872294" cy="498157"/>
          </a:xfrm>
          <a:prstGeom prst="rect">
            <a:avLst/>
          </a:prstGeom>
          <a:noFill/>
        </p:spPr>
        <p:txBody>
          <a:bodyPr wrap="square" lIns="0" tIns="3652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rtl="0" eaLnBrk="1" fontAlgn="auto" latinLnBrk="0" hangingPunct="1">
              <a:spcBef>
                <a:spcPts val="0"/>
              </a:spcBef>
              <a:spcAft>
                <a:spcPts val="600"/>
              </a:spcAft>
              <a:buClr>
                <a:srgbClr val="FFE600"/>
              </a:buClr>
              <a:buSzPct val="70000"/>
              <a:buFontTx/>
              <a:buNone/>
              <a:tabLst/>
              <a:defRPr/>
            </a:pPr>
            <a:r>
              <a:rPr kumimoji="0" lang="en-IN" sz="999" b="0" i="0" u="none" strike="noStrike" kern="1200" cap="none" spc="0" normalizeH="0" baseline="0" noProof="0" dirty="0">
                <a:ln>
                  <a:noFill/>
                </a:ln>
                <a:solidFill>
                  <a:srgbClr val="000000"/>
                </a:solidFill>
                <a:effectLst/>
                <a:uLnTx/>
                <a:uFillTx/>
                <a:latin typeface="Arial"/>
                <a:ea typeface="+mn-ea"/>
                <a:cs typeface="+mn-cs"/>
              </a:rPr>
              <a:t>Vishnu opens </a:t>
            </a:r>
            <a:r>
              <a:rPr lang="en-IN" sz="999" dirty="0">
                <a:solidFill>
                  <a:srgbClr val="000000"/>
                </a:solidFill>
                <a:latin typeface="Arial"/>
              </a:rPr>
              <a:t>Karnataka Bank account with account opening cheque of ABC Bank.</a:t>
            </a:r>
            <a:endParaRPr kumimoji="0" lang="en-IN" sz="999" b="0" i="0" u="none" strike="noStrike" kern="1200" cap="none" spc="0" normalizeH="0" baseline="0" noProof="0" dirty="0">
              <a:ln>
                <a:noFill/>
              </a:ln>
              <a:solidFill>
                <a:srgbClr val="000000"/>
              </a:solidFill>
              <a:effectLst/>
              <a:uLnTx/>
              <a:uFillTx/>
              <a:latin typeface="Arial"/>
              <a:ea typeface="+mn-ea"/>
              <a:cs typeface="+mn-cs"/>
            </a:endParaRPr>
          </a:p>
        </p:txBody>
      </p:sp>
      <p:sp>
        <p:nvSpPr>
          <p:cNvPr id="13" name="TextBox 11">
            <a:extLst>
              <a:ext uri="{FF2B5EF4-FFF2-40B4-BE49-F238E27FC236}">
                <a16:creationId xmlns:a16="http://schemas.microsoft.com/office/drawing/2014/main" id="{F73D29BC-2F7B-4319-9D35-35FC2CE67782}"/>
              </a:ext>
            </a:extLst>
          </p:cNvPr>
          <p:cNvSpPr txBox="1"/>
          <p:nvPr/>
        </p:nvSpPr>
        <p:spPr>
          <a:xfrm>
            <a:off x="1068535" y="4797783"/>
            <a:ext cx="1889981" cy="805677"/>
          </a:xfrm>
          <a:prstGeom prst="rect">
            <a:avLst/>
          </a:prstGeom>
          <a:noFill/>
        </p:spPr>
        <p:txBody>
          <a:bodyPr wrap="square" lIns="0" tIns="3652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rtl="0" eaLnBrk="1" fontAlgn="auto" latinLnBrk="0" hangingPunct="1">
              <a:spcBef>
                <a:spcPts val="0"/>
              </a:spcBef>
              <a:spcAft>
                <a:spcPts val="600"/>
              </a:spcAft>
              <a:buClr>
                <a:srgbClr val="FFE600"/>
              </a:buClr>
              <a:buSzPct val="70000"/>
              <a:buFontTx/>
              <a:buNone/>
              <a:tabLst/>
              <a:defRPr/>
            </a:pPr>
            <a:r>
              <a:rPr kumimoji="0" lang="en-IN" sz="999" i="0" u="none" strike="noStrike" kern="1200" cap="none" spc="0" normalizeH="0" baseline="0" noProof="0" dirty="0">
                <a:ln>
                  <a:noFill/>
                </a:ln>
                <a:solidFill>
                  <a:srgbClr val="000000"/>
                </a:solidFill>
                <a:effectLst/>
                <a:uLnTx/>
                <a:uFillTx/>
                <a:latin typeface="Arial"/>
                <a:ea typeface="+mn-ea"/>
                <a:cs typeface="+mn-cs"/>
              </a:rPr>
              <a:t>Vishnu </a:t>
            </a:r>
            <a:r>
              <a:rPr lang="en-IN" sz="999" dirty="0">
                <a:solidFill>
                  <a:srgbClr val="000000"/>
                </a:solidFill>
                <a:latin typeface="Arial"/>
              </a:rPr>
              <a:t>can be pitched with all the available features on Mobile banking and can be given an offer to do his first transaction within 30 days</a:t>
            </a:r>
            <a:endParaRPr kumimoji="0" lang="en-IN" sz="999" i="0" u="none" strike="noStrike" kern="1200" cap="none" spc="0" normalizeH="0" baseline="0" noProof="0" dirty="0">
              <a:ln>
                <a:noFill/>
              </a:ln>
              <a:solidFill>
                <a:srgbClr val="000000"/>
              </a:solidFill>
              <a:effectLst/>
              <a:uLnTx/>
              <a:uFillTx/>
              <a:latin typeface="Arial"/>
              <a:ea typeface="+mn-ea"/>
              <a:cs typeface="+mn-cs"/>
            </a:endParaRPr>
          </a:p>
        </p:txBody>
      </p:sp>
      <p:sp>
        <p:nvSpPr>
          <p:cNvPr id="14" name="TextBox 11">
            <a:extLst>
              <a:ext uri="{FF2B5EF4-FFF2-40B4-BE49-F238E27FC236}">
                <a16:creationId xmlns:a16="http://schemas.microsoft.com/office/drawing/2014/main" id="{FC361772-8A7D-4716-9BB1-963473B4DC12}"/>
              </a:ext>
            </a:extLst>
          </p:cNvPr>
          <p:cNvSpPr txBox="1"/>
          <p:nvPr/>
        </p:nvSpPr>
        <p:spPr>
          <a:xfrm>
            <a:off x="3029039" y="3250028"/>
            <a:ext cx="2100576" cy="498157"/>
          </a:xfrm>
          <a:prstGeom prst="rect">
            <a:avLst/>
          </a:prstGeom>
          <a:noFill/>
        </p:spPr>
        <p:txBody>
          <a:bodyPr wrap="square" lIns="0" tIns="3652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rtl="0" eaLnBrk="1" fontAlgn="auto" latinLnBrk="0" hangingPunct="1">
              <a:spcBef>
                <a:spcPts val="0"/>
              </a:spcBef>
              <a:spcAft>
                <a:spcPts val="600"/>
              </a:spcAft>
              <a:buClr>
                <a:srgbClr val="FFE600"/>
              </a:buClr>
              <a:buSzPct val="70000"/>
              <a:buFontTx/>
              <a:buNone/>
              <a:tabLst/>
              <a:defRPr/>
            </a:pPr>
            <a:r>
              <a:rPr lang="en-IN" sz="999" dirty="0">
                <a:solidFill>
                  <a:srgbClr val="000000"/>
                </a:solidFill>
                <a:latin typeface="Arial"/>
              </a:rPr>
              <a:t>Vishnu gets a large inflow and he was onboarded past 30 days and hasn’t done any transaction</a:t>
            </a:r>
            <a:endParaRPr kumimoji="0" lang="en-IN" sz="999" b="0" i="0" u="none" strike="noStrike" kern="1200" cap="none" spc="0" normalizeH="0" baseline="0" noProof="0" dirty="0">
              <a:ln>
                <a:noFill/>
              </a:ln>
              <a:solidFill>
                <a:srgbClr val="000000"/>
              </a:solidFill>
              <a:effectLst/>
              <a:uLnTx/>
              <a:uFillTx/>
              <a:latin typeface="Arial"/>
              <a:ea typeface="+mn-ea"/>
              <a:cs typeface="+mn-cs"/>
            </a:endParaRPr>
          </a:p>
        </p:txBody>
      </p:sp>
      <p:sp>
        <p:nvSpPr>
          <p:cNvPr id="15" name="TextBox 11">
            <a:extLst>
              <a:ext uri="{FF2B5EF4-FFF2-40B4-BE49-F238E27FC236}">
                <a16:creationId xmlns:a16="http://schemas.microsoft.com/office/drawing/2014/main" id="{4ECBE930-7911-47DD-B692-F0A44D8AFC11}"/>
              </a:ext>
            </a:extLst>
          </p:cNvPr>
          <p:cNvSpPr txBox="1"/>
          <p:nvPr/>
        </p:nvSpPr>
        <p:spPr>
          <a:xfrm>
            <a:off x="3276848" y="4791467"/>
            <a:ext cx="1419145" cy="651917"/>
          </a:xfrm>
          <a:prstGeom prst="rect">
            <a:avLst/>
          </a:prstGeom>
          <a:noFill/>
        </p:spPr>
        <p:txBody>
          <a:bodyPr wrap="square" lIns="0" tIns="3652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rtl="0" eaLnBrk="1" fontAlgn="auto" latinLnBrk="0" hangingPunct="1">
              <a:spcBef>
                <a:spcPts val="0"/>
              </a:spcBef>
              <a:spcAft>
                <a:spcPts val="600"/>
              </a:spcAft>
              <a:buClr>
                <a:srgbClr val="FFE600"/>
              </a:buClr>
              <a:buSzPct val="70000"/>
              <a:buFontTx/>
              <a:buNone/>
              <a:tabLst/>
              <a:defRPr/>
            </a:pPr>
            <a:r>
              <a:rPr kumimoji="0" lang="en-IN" sz="999" b="0" i="0" u="none" strike="noStrike" kern="1200" cap="none" spc="0" normalizeH="0" baseline="0" noProof="0" dirty="0">
                <a:ln>
                  <a:noFill/>
                </a:ln>
                <a:solidFill>
                  <a:srgbClr val="000000"/>
                </a:solidFill>
                <a:effectLst/>
                <a:uLnTx/>
                <a:uFillTx/>
                <a:latin typeface="Arial"/>
                <a:ea typeface="+mn-ea"/>
                <a:cs typeface="+mn-cs"/>
              </a:rPr>
              <a:t>Vishnu can be pitched </a:t>
            </a:r>
            <a:r>
              <a:rPr lang="en-IN" sz="999" dirty="0">
                <a:solidFill>
                  <a:srgbClr val="000000"/>
                </a:solidFill>
                <a:latin typeface="Arial"/>
              </a:rPr>
              <a:t>an option to open fixed deposit with a discount on the locker</a:t>
            </a:r>
            <a:endParaRPr kumimoji="0" lang="en-IN" sz="999" b="0" i="0" u="none" strike="noStrike" kern="1200" cap="none" spc="0" normalizeH="0" baseline="0" noProof="0" dirty="0">
              <a:ln>
                <a:noFill/>
              </a:ln>
              <a:solidFill>
                <a:srgbClr val="000000"/>
              </a:solidFill>
              <a:effectLst/>
              <a:uLnTx/>
              <a:uFillTx/>
              <a:latin typeface="Arial"/>
              <a:ea typeface="+mn-ea"/>
              <a:cs typeface="+mn-cs"/>
            </a:endParaRPr>
          </a:p>
        </p:txBody>
      </p:sp>
      <p:sp>
        <p:nvSpPr>
          <p:cNvPr id="16" name="TextBox 11">
            <a:extLst>
              <a:ext uri="{FF2B5EF4-FFF2-40B4-BE49-F238E27FC236}">
                <a16:creationId xmlns:a16="http://schemas.microsoft.com/office/drawing/2014/main" id="{18779F60-D46C-46C7-8C48-FAC019551F66}"/>
              </a:ext>
            </a:extLst>
          </p:cNvPr>
          <p:cNvSpPr txBox="1"/>
          <p:nvPr/>
        </p:nvSpPr>
        <p:spPr>
          <a:xfrm>
            <a:off x="5628920" y="4791467"/>
            <a:ext cx="1641847" cy="651917"/>
          </a:xfrm>
          <a:prstGeom prst="rect">
            <a:avLst/>
          </a:prstGeom>
          <a:noFill/>
        </p:spPr>
        <p:txBody>
          <a:bodyPr wrap="square" lIns="0" tIns="3652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rtl="0" eaLnBrk="1" fontAlgn="auto" latinLnBrk="0" hangingPunct="1">
              <a:spcBef>
                <a:spcPts val="0"/>
              </a:spcBef>
              <a:spcAft>
                <a:spcPts val="600"/>
              </a:spcAft>
              <a:buClr>
                <a:srgbClr val="FFE600"/>
              </a:buClr>
              <a:buSzPct val="70000"/>
              <a:buFontTx/>
              <a:buNone/>
              <a:tabLst/>
              <a:defRPr/>
            </a:pPr>
            <a:r>
              <a:rPr kumimoji="0" lang="en-IN" sz="999" b="0" i="0" u="none" strike="noStrike" kern="1200" cap="none" spc="0" normalizeH="0" baseline="0" noProof="0" dirty="0">
                <a:ln>
                  <a:noFill/>
                </a:ln>
                <a:solidFill>
                  <a:srgbClr val="000000"/>
                </a:solidFill>
                <a:effectLst/>
                <a:uLnTx/>
                <a:uFillTx/>
                <a:latin typeface="Arial"/>
                <a:ea typeface="+mn-ea"/>
                <a:cs typeface="+mn-cs"/>
              </a:rPr>
              <a:t>Vishnu is </a:t>
            </a:r>
            <a:r>
              <a:rPr lang="en-IN" sz="999" dirty="0">
                <a:solidFill>
                  <a:srgbClr val="000000"/>
                </a:solidFill>
                <a:latin typeface="Arial"/>
              </a:rPr>
              <a:t>given a movie voucher to make his first online transaction to a merchant </a:t>
            </a:r>
            <a:endParaRPr kumimoji="0" lang="en-IN" sz="999" b="0" i="0" u="none" strike="noStrike" kern="1200" cap="none" spc="0" normalizeH="0" baseline="0" noProof="0" dirty="0">
              <a:ln>
                <a:noFill/>
              </a:ln>
              <a:solidFill>
                <a:srgbClr val="000000"/>
              </a:solidFill>
              <a:effectLst/>
              <a:uLnTx/>
              <a:uFillTx/>
              <a:latin typeface="Arial"/>
              <a:ea typeface="+mn-ea"/>
              <a:cs typeface="+mn-cs"/>
            </a:endParaRPr>
          </a:p>
        </p:txBody>
      </p:sp>
      <p:sp>
        <p:nvSpPr>
          <p:cNvPr id="17" name="TextBox 11">
            <a:extLst>
              <a:ext uri="{FF2B5EF4-FFF2-40B4-BE49-F238E27FC236}">
                <a16:creationId xmlns:a16="http://schemas.microsoft.com/office/drawing/2014/main" id="{0CCCEFD2-F221-4CBC-8191-CB5621C4AC61}"/>
              </a:ext>
            </a:extLst>
          </p:cNvPr>
          <p:cNvSpPr txBox="1"/>
          <p:nvPr/>
        </p:nvSpPr>
        <p:spPr>
          <a:xfrm>
            <a:off x="7770270" y="4809905"/>
            <a:ext cx="1516007" cy="959437"/>
          </a:xfrm>
          <a:prstGeom prst="rect">
            <a:avLst/>
          </a:prstGeom>
          <a:noFill/>
        </p:spPr>
        <p:txBody>
          <a:bodyPr wrap="square" lIns="0" tIns="3652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rtl="0" eaLnBrk="1" fontAlgn="auto" latinLnBrk="0" hangingPunct="1">
              <a:spcBef>
                <a:spcPts val="0"/>
              </a:spcBef>
              <a:spcAft>
                <a:spcPts val="600"/>
              </a:spcAft>
              <a:buClr>
                <a:srgbClr val="FFE600"/>
              </a:buClr>
              <a:buSzPct val="70000"/>
              <a:buFontTx/>
              <a:buNone/>
              <a:tabLst/>
              <a:defRPr/>
            </a:pPr>
            <a:r>
              <a:rPr kumimoji="0" lang="en-IN" sz="999" b="0" i="0" u="none" strike="noStrike" kern="1200" cap="none" spc="0" normalizeH="0" baseline="0" noProof="0" dirty="0">
                <a:ln>
                  <a:noFill/>
                </a:ln>
                <a:solidFill>
                  <a:srgbClr val="000000"/>
                </a:solidFill>
                <a:effectLst/>
                <a:uLnTx/>
                <a:uFillTx/>
                <a:latin typeface="Arial"/>
                <a:ea typeface="+mn-ea"/>
                <a:cs typeface="+mn-cs"/>
              </a:rPr>
              <a:t>Vishnu can be pitched an offer to use </a:t>
            </a:r>
            <a:r>
              <a:rPr lang="en-IN" sz="999" dirty="0">
                <a:solidFill>
                  <a:srgbClr val="000000"/>
                </a:solidFill>
                <a:latin typeface="Arial"/>
              </a:rPr>
              <a:t>similar category transaction through Karnataka Bank UPI handle or through debit card</a:t>
            </a:r>
            <a:endParaRPr kumimoji="0" lang="en-IN" sz="999" b="0" i="0" u="none" strike="noStrike" kern="1200" cap="none" spc="0" normalizeH="0" baseline="0" noProof="0" dirty="0">
              <a:ln>
                <a:noFill/>
              </a:ln>
              <a:solidFill>
                <a:srgbClr val="000000"/>
              </a:solidFill>
              <a:effectLst/>
              <a:uLnTx/>
              <a:uFillTx/>
              <a:latin typeface="Arial"/>
              <a:ea typeface="+mn-ea"/>
              <a:cs typeface="+mn-cs"/>
            </a:endParaRPr>
          </a:p>
        </p:txBody>
      </p:sp>
      <p:sp>
        <p:nvSpPr>
          <p:cNvPr id="18" name="TextBox 11">
            <a:extLst>
              <a:ext uri="{FF2B5EF4-FFF2-40B4-BE49-F238E27FC236}">
                <a16:creationId xmlns:a16="http://schemas.microsoft.com/office/drawing/2014/main" id="{54A56581-F17C-4AC2-802C-FECF118BC6DC}"/>
              </a:ext>
            </a:extLst>
          </p:cNvPr>
          <p:cNvSpPr txBox="1"/>
          <p:nvPr/>
        </p:nvSpPr>
        <p:spPr>
          <a:xfrm>
            <a:off x="5807187" y="3317197"/>
            <a:ext cx="1566794" cy="344397"/>
          </a:xfrm>
          <a:prstGeom prst="rect">
            <a:avLst/>
          </a:prstGeom>
          <a:noFill/>
        </p:spPr>
        <p:txBody>
          <a:bodyPr wrap="square" lIns="0" tIns="3652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rtl="0" eaLnBrk="1" fontAlgn="auto" latinLnBrk="0" hangingPunct="1">
              <a:spcBef>
                <a:spcPts val="0"/>
              </a:spcBef>
              <a:spcAft>
                <a:spcPts val="600"/>
              </a:spcAft>
              <a:buClr>
                <a:srgbClr val="FFE600"/>
              </a:buClr>
              <a:buSzPct val="70000"/>
              <a:buFontTx/>
              <a:buNone/>
              <a:tabLst/>
              <a:defRPr/>
            </a:pPr>
            <a:r>
              <a:rPr kumimoji="0" lang="en-IN" sz="999" b="0" i="0" u="none" strike="noStrike" kern="1200" cap="none" spc="0" normalizeH="0" baseline="0" noProof="0" dirty="0">
                <a:ln>
                  <a:noFill/>
                </a:ln>
                <a:solidFill>
                  <a:srgbClr val="000000"/>
                </a:solidFill>
                <a:effectLst/>
                <a:uLnTx/>
                <a:uFillTx/>
                <a:latin typeface="Arial"/>
                <a:ea typeface="+mn-ea"/>
                <a:cs typeface="+mn-cs"/>
              </a:rPr>
              <a:t>Vishnu hasn’t done a transaction in first 30 days. </a:t>
            </a:r>
          </a:p>
        </p:txBody>
      </p:sp>
      <p:sp>
        <p:nvSpPr>
          <p:cNvPr id="19" name="TextBox 11">
            <a:extLst>
              <a:ext uri="{FF2B5EF4-FFF2-40B4-BE49-F238E27FC236}">
                <a16:creationId xmlns:a16="http://schemas.microsoft.com/office/drawing/2014/main" id="{F26A9149-0579-4DCD-AECC-57CE9E1A6F09}"/>
              </a:ext>
            </a:extLst>
          </p:cNvPr>
          <p:cNvSpPr txBox="1"/>
          <p:nvPr/>
        </p:nvSpPr>
        <p:spPr>
          <a:xfrm>
            <a:off x="7855596" y="3130917"/>
            <a:ext cx="1154540" cy="651917"/>
          </a:xfrm>
          <a:prstGeom prst="rect">
            <a:avLst/>
          </a:prstGeom>
          <a:noFill/>
        </p:spPr>
        <p:txBody>
          <a:bodyPr wrap="square" lIns="0" tIns="3652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rtl="0" eaLnBrk="1" fontAlgn="auto" latinLnBrk="0" hangingPunct="1">
              <a:spcBef>
                <a:spcPts val="0"/>
              </a:spcBef>
              <a:spcAft>
                <a:spcPts val="600"/>
              </a:spcAft>
              <a:buClr>
                <a:srgbClr val="FFE600"/>
              </a:buClr>
              <a:buSzPct val="70000"/>
              <a:buFontTx/>
              <a:buNone/>
              <a:tabLst/>
              <a:defRPr/>
            </a:pPr>
            <a:r>
              <a:rPr kumimoji="0" lang="en-IN" sz="999" b="0" i="0" u="none" strike="noStrike" kern="1200" cap="none" spc="0" normalizeH="0" baseline="0" noProof="0" dirty="0">
                <a:ln>
                  <a:noFill/>
                </a:ln>
                <a:solidFill>
                  <a:srgbClr val="000000"/>
                </a:solidFill>
                <a:effectLst/>
                <a:uLnTx/>
                <a:uFillTx/>
                <a:latin typeface="Arial"/>
                <a:ea typeface="+mn-ea"/>
                <a:cs typeface="+mn-cs"/>
              </a:rPr>
              <a:t>Vishnu is doing UPI transaction using handle of some other bank</a:t>
            </a:r>
            <a:r>
              <a:rPr lang="en-IN" sz="999" dirty="0">
                <a:solidFill>
                  <a:srgbClr val="000000"/>
                </a:solidFill>
                <a:latin typeface="Arial"/>
              </a:rPr>
              <a:t> </a:t>
            </a:r>
            <a:endParaRPr kumimoji="0" lang="en-IN" sz="999" b="0" i="0" u="none" strike="noStrike" kern="1200" cap="none" spc="0" normalizeH="0" baseline="0" noProof="0" dirty="0">
              <a:ln>
                <a:noFill/>
              </a:ln>
              <a:solidFill>
                <a:srgbClr val="000000"/>
              </a:solidFill>
              <a:effectLst/>
              <a:uLnTx/>
              <a:uFillTx/>
              <a:latin typeface="Arial"/>
              <a:ea typeface="+mn-ea"/>
              <a:cs typeface="+mn-cs"/>
            </a:endParaRPr>
          </a:p>
        </p:txBody>
      </p:sp>
      <p:sp>
        <p:nvSpPr>
          <p:cNvPr id="20" name="TextBox 11">
            <a:extLst>
              <a:ext uri="{FF2B5EF4-FFF2-40B4-BE49-F238E27FC236}">
                <a16:creationId xmlns:a16="http://schemas.microsoft.com/office/drawing/2014/main" id="{35059C60-6954-4B82-A605-7AADEC5BDA5D}"/>
              </a:ext>
            </a:extLst>
          </p:cNvPr>
          <p:cNvSpPr txBox="1"/>
          <p:nvPr/>
        </p:nvSpPr>
        <p:spPr>
          <a:xfrm>
            <a:off x="9680194" y="4895379"/>
            <a:ext cx="2068457" cy="498157"/>
          </a:xfrm>
          <a:prstGeom prst="rect">
            <a:avLst/>
          </a:prstGeom>
          <a:noFill/>
        </p:spPr>
        <p:txBody>
          <a:bodyPr wrap="square" lIns="0" tIns="3652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rtl="0" eaLnBrk="1" fontAlgn="auto" latinLnBrk="0" hangingPunct="1">
              <a:spcBef>
                <a:spcPts val="0"/>
              </a:spcBef>
              <a:spcAft>
                <a:spcPts val="600"/>
              </a:spcAft>
              <a:buClr>
                <a:srgbClr val="FFE600"/>
              </a:buClr>
              <a:buSzPct val="70000"/>
              <a:buFontTx/>
              <a:buNone/>
              <a:tabLst/>
              <a:defRPr/>
            </a:pPr>
            <a:r>
              <a:rPr kumimoji="0" lang="en-IN" sz="999" b="0" i="0" u="none" strike="noStrike" kern="1200" cap="none" spc="0" normalizeH="0" baseline="0" noProof="0" dirty="0">
                <a:ln>
                  <a:noFill/>
                </a:ln>
                <a:solidFill>
                  <a:srgbClr val="000000"/>
                </a:solidFill>
                <a:effectLst/>
                <a:uLnTx/>
                <a:uFillTx/>
                <a:latin typeface="Arial"/>
                <a:ea typeface="+mn-ea"/>
                <a:cs typeface="+mn-cs"/>
              </a:rPr>
              <a:t>Specific recommendation to Vishnu basis the mandate information like balance </a:t>
            </a:r>
            <a:r>
              <a:rPr kumimoji="0" lang="en-IN" sz="999" b="0" i="0" u="none" strike="noStrike" kern="1200" cap="none" spc="0" normalizeH="0" baseline="0" noProof="0" dirty="0" err="1">
                <a:ln>
                  <a:noFill/>
                </a:ln>
                <a:solidFill>
                  <a:srgbClr val="000000"/>
                </a:solidFill>
                <a:effectLst/>
                <a:uLnTx/>
                <a:uFillTx/>
                <a:latin typeface="Arial"/>
                <a:ea typeface="+mn-ea"/>
                <a:cs typeface="+mn-cs"/>
              </a:rPr>
              <a:t>transfe</a:t>
            </a:r>
            <a:r>
              <a:rPr lang="en-IN" sz="999" dirty="0">
                <a:solidFill>
                  <a:srgbClr val="000000"/>
                </a:solidFill>
                <a:latin typeface="Arial"/>
              </a:rPr>
              <a:t>r for his existing loan</a:t>
            </a:r>
            <a:endParaRPr kumimoji="0" lang="en-IN" sz="999" b="0" i="0" u="none" strike="noStrike" kern="1200" cap="none" spc="0" normalizeH="0" baseline="0" noProof="0" dirty="0">
              <a:ln>
                <a:noFill/>
              </a:ln>
              <a:solidFill>
                <a:srgbClr val="000000"/>
              </a:solidFill>
              <a:effectLst/>
              <a:uLnTx/>
              <a:uFillTx/>
              <a:latin typeface="Arial"/>
              <a:ea typeface="+mn-ea"/>
              <a:cs typeface="+mn-cs"/>
            </a:endParaRPr>
          </a:p>
        </p:txBody>
      </p:sp>
      <p:sp>
        <p:nvSpPr>
          <p:cNvPr id="21" name="TextBox 11">
            <a:extLst>
              <a:ext uri="{FF2B5EF4-FFF2-40B4-BE49-F238E27FC236}">
                <a16:creationId xmlns:a16="http://schemas.microsoft.com/office/drawing/2014/main" id="{692F473A-D03D-4412-A8E3-F17584B61546}"/>
              </a:ext>
            </a:extLst>
          </p:cNvPr>
          <p:cNvSpPr txBox="1"/>
          <p:nvPr/>
        </p:nvSpPr>
        <p:spPr>
          <a:xfrm>
            <a:off x="9786344" y="3115635"/>
            <a:ext cx="2053252" cy="498157"/>
          </a:xfrm>
          <a:prstGeom prst="rect">
            <a:avLst/>
          </a:prstGeom>
          <a:noFill/>
        </p:spPr>
        <p:txBody>
          <a:bodyPr wrap="square" lIns="0" tIns="3652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rtl="0" eaLnBrk="1" fontAlgn="auto" latinLnBrk="0" hangingPunct="1">
              <a:spcBef>
                <a:spcPts val="0"/>
              </a:spcBef>
              <a:spcAft>
                <a:spcPts val="600"/>
              </a:spcAft>
              <a:buClr>
                <a:srgbClr val="000000"/>
              </a:buClr>
              <a:buSzPct val="70000"/>
              <a:buFontTx/>
              <a:buNone/>
              <a:tabLst/>
              <a:defRPr/>
            </a:pPr>
            <a:r>
              <a:rPr kumimoji="0" lang="en-IN" sz="999" b="0" i="0" u="none" strike="noStrike" kern="1200" cap="none" spc="0" normalizeH="0" baseline="0" noProof="0" dirty="0">
                <a:ln>
                  <a:noFill/>
                </a:ln>
                <a:solidFill>
                  <a:srgbClr val="000000"/>
                </a:solidFill>
                <a:effectLst/>
                <a:uLnTx/>
                <a:uFillTx/>
                <a:latin typeface="Arial"/>
                <a:ea typeface="+mn-ea"/>
                <a:cs typeface="+mn-cs"/>
              </a:rPr>
              <a:t>Vishnu has given a mandate to deduct EMI for home loan he has taken outside the bank</a:t>
            </a:r>
          </a:p>
        </p:txBody>
      </p:sp>
      <p:sp>
        <p:nvSpPr>
          <p:cNvPr id="22" name="Freeform 26">
            <a:extLst>
              <a:ext uri="{FF2B5EF4-FFF2-40B4-BE49-F238E27FC236}">
                <a16:creationId xmlns:a16="http://schemas.microsoft.com/office/drawing/2014/main" id="{07830AF4-FBFA-414A-8D70-432147A3CDEF}"/>
              </a:ext>
            </a:extLst>
          </p:cNvPr>
          <p:cNvSpPr>
            <a:spLocks noEditPoints="1"/>
          </p:cNvSpPr>
          <p:nvPr/>
        </p:nvSpPr>
        <p:spPr bwMode="auto">
          <a:xfrm>
            <a:off x="2078173" y="2821360"/>
            <a:ext cx="310070" cy="306702"/>
          </a:xfrm>
          <a:custGeom>
            <a:avLst/>
            <a:gdLst>
              <a:gd name="T0" fmla="*/ 155138 w 735"/>
              <a:gd name="T1" fmla="*/ 631794 h 660"/>
              <a:gd name="T2" fmla="*/ 447428 w 735"/>
              <a:gd name="T3" fmla="*/ 691376 h 660"/>
              <a:gd name="T4" fmla="*/ 448552 w 735"/>
              <a:gd name="T5" fmla="*/ 688003 h 660"/>
              <a:gd name="T6" fmla="*/ 617181 w 735"/>
              <a:gd name="T7" fmla="*/ 385596 h 660"/>
              <a:gd name="T8" fmla="*/ 640789 w 735"/>
              <a:gd name="T9" fmla="*/ 396838 h 660"/>
              <a:gd name="T10" fmla="*/ 648658 w 735"/>
              <a:gd name="T11" fmla="*/ 423819 h 660"/>
              <a:gd name="T12" fmla="*/ 638540 w 735"/>
              <a:gd name="T13" fmla="*/ 432812 h 660"/>
              <a:gd name="T14" fmla="*/ 661024 w 735"/>
              <a:gd name="T15" fmla="*/ 450799 h 660"/>
              <a:gd name="T16" fmla="*/ 720606 w 735"/>
              <a:gd name="T17" fmla="*/ 478904 h 660"/>
              <a:gd name="T18" fmla="*/ 781312 w 735"/>
              <a:gd name="T19" fmla="*/ 520499 h 660"/>
              <a:gd name="T20" fmla="*/ 817286 w 735"/>
              <a:gd name="T21" fmla="*/ 587950 h 660"/>
              <a:gd name="T22" fmla="*/ 826280 w 735"/>
              <a:gd name="T23" fmla="*/ 662147 h 660"/>
              <a:gd name="T24" fmla="*/ 820659 w 735"/>
              <a:gd name="T25" fmla="*/ 711611 h 660"/>
              <a:gd name="T26" fmla="*/ 793678 w 735"/>
              <a:gd name="T27" fmla="*/ 739716 h 660"/>
              <a:gd name="T28" fmla="*/ 741966 w 735"/>
              <a:gd name="T29" fmla="*/ 728474 h 660"/>
              <a:gd name="T30" fmla="*/ 671142 w 735"/>
              <a:gd name="T31" fmla="*/ 677885 h 660"/>
              <a:gd name="T32" fmla="*/ 600318 w 735"/>
              <a:gd name="T33" fmla="*/ 601441 h 660"/>
              <a:gd name="T34" fmla="*/ 701495 w 735"/>
              <a:gd name="T35" fmla="*/ 516002 h 660"/>
              <a:gd name="T36" fmla="*/ 767822 w 735"/>
              <a:gd name="T37" fmla="*/ 600316 h 660"/>
              <a:gd name="T38" fmla="*/ 775691 w 735"/>
              <a:gd name="T39" fmla="*/ 611558 h 660"/>
              <a:gd name="T40" fmla="*/ 780188 w 735"/>
              <a:gd name="T41" fmla="*/ 612682 h 660"/>
              <a:gd name="T42" fmla="*/ 781312 w 735"/>
              <a:gd name="T43" fmla="*/ 608186 h 660"/>
              <a:gd name="T44" fmla="*/ 766698 w 735"/>
              <a:gd name="T45" fmla="*/ 549728 h 660"/>
              <a:gd name="T46" fmla="*/ 712737 w 735"/>
              <a:gd name="T47" fmla="*/ 498015 h 660"/>
              <a:gd name="T48" fmla="*/ 641913 w 735"/>
              <a:gd name="T49" fmla="*/ 454172 h 660"/>
              <a:gd name="T50" fmla="*/ 626174 w 735"/>
              <a:gd name="T51" fmla="*/ 438433 h 660"/>
              <a:gd name="T52" fmla="*/ 617181 w 735"/>
              <a:gd name="T53" fmla="*/ 424943 h 660"/>
              <a:gd name="T54" fmla="*/ 604814 w 735"/>
              <a:gd name="T55" fmla="*/ 402459 h 660"/>
              <a:gd name="T56" fmla="*/ 617181 w 735"/>
              <a:gd name="T57" fmla="*/ 385596 h 660"/>
              <a:gd name="T58" fmla="*/ 581206 w 735"/>
              <a:gd name="T59" fmla="*/ 558721 h 660"/>
              <a:gd name="T60" fmla="*/ 103426 w 735"/>
              <a:gd name="T61" fmla="*/ 241700 h 660"/>
              <a:gd name="T62" fmla="*/ 103426 w 735"/>
              <a:gd name="T63" fmla="*/ 275426 h 660"/>
              <a:gd name="T64" fmla="*/ 491271 w 735"/>
              <a:gd name="T65" fmla="*/ 284420 h 660"/>
              <a:gd name="T66" fmla="*/ 409205 w 735"/>
              <a:gd name="T67" fmla="*/ 355243 h 660"/>
              <a:gd name="T68" fmla="*/ 432813 w 735"/>
              <a:gd name="T69" fmla="*/ 304655 h 660"/>
              <a:gd name="T70" fmla="*/ 432813 w 735"/>
              <a:gd name="T71" fmla="*/ 330511 h 660"/>
              <a:gd name="T72" fmla="*/ 460918 w 735"/>
              <a:gd name="T73" fmla="*/ 332760 h 660"/>
              <a:gd name="T74" fmla="*/ 463166 w 735"/>
              <a:gd name="T75" fmla="*/ 304655 h 660"/>
              <a:gd name="T76" fmla="*/ 438434 w 735"/>
              <a:gd name="T77" fmla="*/ 299034 h 660"/>
              <a:gd name="T78" fmla="*/ 103426 w 735"/>
              <a:gd name="T79" fmla="*/ 176497 h 660"/>
              <a:gd name="T80" fmla="*/ 103426 w 735"/>
              <a:gd name="T81" fmla="*/ 210223 h 660"/>
              <a:gd name="T82" fmla="*/ 486774 w 735"/>
              <a:gd name="T83" fmla="*/ 112419 h 660"/>
              <a:gd name="T84" fmla="*/ 103426 w 735"/>
              <a:gd name="T85" fmla="*/ 112419 h 660"/>
              <a:gd name="T86" fmla="*/ 589076 w 735"/>
              <a:gd name="T87" fmla="*/ 386721 h 660"/>
              <a:gd name="T88" fmla="*/ 38222 w 735"/>
              <a:gd name="T89" fmla="*/ 39347 h 660"/>
              <a:gd name="T90" fmla="*/ 41595 w 735"/>
              <a:gd name="T91" fmla="*/ 568839 h 660"/>
              <a:gd name="T92" fmla="*/ 68576 w 735"/>
              <a:gd name="T93" fmla="*/ 610434 h 660"/>
              <a:gd name="T94" fmla="*/ 120288 w 735"/>
              <a:gd name="T95" fmla="*/ 617179 h 660"/>
              <a:gd name="T96" fmla="*/ 155138 w 735"/>
              <a:gd name="T97" fmla="*/ 585702 h 660"/>
              <a:gd name="T98" fmla="*/ 168629 w 735"/>
              <a:gd name="T99" fmla="*/ 565467 h 660"/>
              <a:gd name="T100" fmla="*/ 550853 w 735"/>
              <a:gd name="T101" fmla="*/ 685755 h 660"/>
              <a:gd name="T102" fmla="*/ 589076 w 735"/>
              <a:gd name="T103" fmla="*/ 711611 h 660"/>
              <a:gd name="T104" fmla="*/ 567716 w 735"/>
              <a:gd name="T105" fmla="*/ 741964 h 660"/>
              <a:gd name="T106" fmla="*/ 71948 w 735"/>
              <a:gd name="T107" fmla="*/ 665519 h 660"/>
              <a:gd name="T108" fmla="*/ 24732 w 735"/>
              <a:gd name="T109" fmla="*/ 630669 h 660"/>
              <a:gd name="T110" fmla="*/ 1124 w 735"/>
              <a:gd name="T111" fmla="*/ 567715 h 660"/>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735" h="660">
                <a:moveTo>
                  <a:pt x="159" y="534"/>
                </a:moveTo>
                <a:lnTo>
                  <a:pt x="149" y="549"/>
                </a:lnTo>
                <a:lnTo>
                  <a:pt x="138" y="562"/>
                </a:lnTo>
                <a:lnTo>
                  <a:pt x="123" y="573"/>
                </a:lnTo>
                <a:lnTo>
                  <a:pt x="397" y="615"/>
                </a:lnTo>
                <a:lnTo>
                  <a:pt x="398" y="615"/>
                </a:lnTo>
                <a:lnTo>
                  <a:pt x="399" y="614"/>
                </a:lnTo>
                <a:lnTo>
                  <a:pt x="400" y="613"/>
                </a:lnTo>
                <a:lnTo>
                  <a:pt x="399" y="612"/>
                </a:lnTo>
                <a:lnTo>
                  <a:pt x="398" y="611"/>
                </a:lnTo>
                <a:lnTo>
                  <a:pt x="159" y="534"/>
                </a:lnTo>
                <a:close/>
                <a:moveTo>
                  <a:pt x="549" y="343"/>
                </a:moveTo>
                <a:lnTo>
                  <a:pt x="556" y="344"/>
                </a:lnTo>
                <a:lnTo>
                  <a:pt x="563" y="347"/>
                </a:lnTo>
                <a:lnTo>
                  <a:pt x="570" y="353"/>
                </a:lnTo>
                <a:lnTo>
                  <a:pt x="575" y="361"/>
                </a:lnTo>
                <a:lnTo>
                  <a:pt x="577" y="369"/>
                </a:lnTo>
                <a:lnTo>
                  <a:pt x="577" y="377"/>
                </a:lnTo>
                <a:lnTo>
                  <a:pt x="573" y="383"/>
                </a:lnTo>
                <a:lnTo>
                  <a:pt x="571" y="384"/>
                </a:lnTo>
                <a:lnTo>
                  <a:pt x="568" y="385"/>
                </a:lnTo>
                <a:lnTo>
                  <a:pt x="571" y="389"/>
                </a:lnTo>
                <a:lnTo>
                  <a:pt x="576" y="393"/>
                </a:lnTo>
                <a:lnTo>
                  <a:pt x="588" y="401"/>
                </a:lnTo>
                <a:lnTo>
                  <a:pt x="604" y="409"/>
                </a:lnTo>
                <a:lnTo>
                  <a:pt x="622" y="418"/>
                </a:lnTo>
                <a:lnTo>
                  <a:pt x="641" y="426"/>
                </a:lnTo>
                <a:lnTo>
                  <a:pt x="656" y="433"/>
                </a:lnTo>
                <a:lnTo>
                  <a:pt x="678" y="446"/>
                </a:lnTo>
                <a:lnTo>
                  <a:pt x="695" y="463"/>
                </a:lnTo>
                <a:lnTo>
                  <a:pt x="709" y="482"/>
                </a:lnTo>
                <a:lnTo>
                  <a:pt x="719" y="502"/>
                </a:lnTo>
                <a:lnTo>
                  <a:pt x="727" y="523"/>
                </a:lnTo>
                <a:lnTo>
                  <a:pt x="732" y="545"/>
                </a:lnTo>
                <a:lnTo>
                  <a:pt x="734" y="568"/>
                </a:lnTo>
                <a:lnTo>
                  <a:pt x="735" y="589"/>
                </a:lnTo>
                <a:lnTo>
                  <a:pt x="734" y="610"/>
                </a:lnTo>
                <a:lnTo>
                  <a:pt x="732" y="622"/>
                </a:lnTo>
                <a:lnTo>
                  <a:pt x="730" y="633"/>
                </a:lnTo>
                <a:lnTo>
                  <a:pt x="725" y="644"/>
                </a:lnTo>
                <a:lnTo>
                  <a:pt x="716" y="653"/>
                </a:lnTo>
                <a:lnTo>
                  <a:pt x="706" y="658"/>
                </a:lnTo>
                <a:lnTo>
                  <a:pt x="694" y="660"/>
                </a:lnTo>
                <a:lnTo>
                  <a:pt x="678" y="657"/>
                </a:lnTo>
                <a:lnTo>
                  <a:pt x="660" y="648"/>
                </a:lnTo>
                <a:lnTo>
                  <a:pt x="641" y="637"/>
                </a:lnTo>
                <a:lnTo>
                  <a:pt x="619" y="622"/>
                </a:lnTo>
                <a:lnTo>
                  <a:pt x="597" y="603"/>
                </a:lnTo>
                <a:lnTo>
                  <a:pt x="575" y="581"/>
                </a:lnTo>
                <a:lnTo>
                  <a:pt x="553" y="556"/>
                </a:lnTo>
                <a:lnTo>
                  <a:pt x="534" y="535"/>
                </a:lnTo>
                <a:lnTo>
                  <a:pt x="519" y="513"/>
                </a:lnTo>
                <a:lnTo>
                  <a:pt x="606" y="440"/>
                </a:lnTo>
                <a:lnTo>
                  <a:pt x="624" y="459"/>
                </a:lnTo>
                <a:lnTo>
                  <a:pt x="643" y="480"/>
                </a:lnTo>
                <a:lnTo>
                  <a:pt x="665" y="507"/>
                </a:lnTo>
                <a:lnTo>
                  <a:pt x="683" y="534"/>
                </a:lnTo>
                <a:lnTo>
                  <a:pt x="685" y="537"/>
                </a:lnTo>
                <a:lnTo>
                  <a:pt x="687" y="541"/>
                </a:lnTo>
                <a:lnTo>
                  <a:pt x="690" y="544"/>
                </a:lnTo>
                <a:lnTo>
                  <a:pt x="692" y="545"/>
                </a:lnTo>
                <a:lnTo>
                  <a:pt x="693" y="546"/>
                </a:lnTo>
                <a:lnTo>
                  <a:pt x="694" y="545"/>
                </a:lnTo>
                <a:lnTo>
                  <a:pt x="695" y="544"/>
                </a:lnTo>
                <a:lnTo>
                  <a:pt x="695" y="543"/>
                </a:lnTo>
                <a:lnTo>
                  <a:pt x="695" y="541"/>
                </a:lnTo>
                <a:lnTo>
                  <a:pt x="693" y="523"/>
                </a:lnTo>
                <a:lnTo>
                  <a:pt x="689" y="505"/>
                </a:lnTo>
                <a:lnTo>
                  <a:pt x="682" y="489"/>
                </a:lnTo>
                <a:lnTo>
                  <a:pt x="671" y="473"/>
                </a:lnTo>
                <a:lnTo>
                  <a:pt x="655" y="457"/>
                </a:lnTo>
                <a:lnTo>
                  <a:pt x="634" y="443"/>
                </a:lnTo>
                <a:lnTo>
                  <a:pt x="611" y="430"/>
                </a:lnTo>
                <a:lnTo>
                  <a:pt x="589" y="417"/>
                </a:lnTo>
                <a:lnTo>
                  <a:pt x="571" y="404"/>
                </a:lnTo>
                <a:lnTo>
                  <a:pt x="565" y="399"/>
                </a:lnTo>
                <a:lnTo>
                  <a:pt x="560" y="395"/>
                </a:lnTo>
                <a:lnTo>
                  <a:pt x="557" y="390"/>
                </a:lnTo>
                <a:lnTo>
                  <a:pt x="554" y="386"/>
                </a:lnTo>
                <a:lnTo>
                  <a:pt x="552" y="381"/>
                </a:lnTo>
                <a:lnTo>
                  <a:pt x="549" y="378"/>
                </a:lnTo>
                <a:lnTo>
                  <a:pt x="546" y="375"/>
                </a:lnTo>
                <a:lnTo>
                  <a:pt x="541" y="366"/>
                </a:lnTo>
                <a:lnTo>
                  <a:pt x="538" y="358"/>
                </a:lnTo>
                <a:lnTo>
                  <a:pt x="539" y="351"/>
                </a:lnTo>
                <a:lnTo>
                  <a:pt x="543" y="346"/>
                </a:lnTo>
                <a:lnTo>
                  <a:pt x="549" y="343"/>
                </a:lnTo>
                <a:close/>
                <a:moveTo>
                  <a:pt x="463" y="301"/>
                </a:moveTo>
                <a:lnTo>
                  <a:pt x="590" y="435"/>
                </a:lnTo>
                <a:lnTo>
                  <a:pt x="517" y="497"/>
                </a:lnTo>
                <a:lnTo>
                  <a:pt x="406" y="348"/>
                </a:lnTo>
                <a:lnTo>
                  <a:pt x="463" y="301"/>
                </a:lnTo>
                <a:close/>
                <a:moveTo>
                  <a:pt x="92" y="215"/>
                </a:moveTo>
                <a:lnTo>
                  <a:pt x="305" y="215"/>
                </a:lnTo>
                <a:lnTo>
                  <a:pt x="305" y="245"/>
                </a:lnTo>
                <a:lnTo>
                  <a:pt x="92" y="245"/>
                </a:lnTo>
                <a:lnTo>
                  <a:pt x="92" y="215"/>
                </a:lnTo>
                <a:close/>
                <a:moveTo>
                  <a:pt x="341" y="199"/>
                </a:moveTo>
                <a:lnTo>
                  <a:pt x="437" y="253"/>
                </a:lnTo>
                <a:lnTo>
                  <a:pt x="455" y="292"/>
                </a:lnTo>
                <a:lnTo>
                  <a:pt x="398" y="339"/>
                </a:lnTo>
                <a:lnTo>
                  <a:pt x="364" y="316"/>
                </a:lnTo>
                <a:lnTo>
                  <a:pt x="326" y="213"/>
                </a:lnTo>
                <a:lnTo>
                  <a:pt x="331" y="208"/>
                </a:lnTo>
                <a:lnTo>
                  <a:pt x="385" y="271"/>
                </a:lnTo>
                <a:lnTo>
                  <a:pt x="382" y="278"/>
                </a:lnTo>
                <a:lnTo>
                  <a:pt x="382" y="287"/>
                </a:lnTo>
                <a:lnTo>
                  <a:pt x="385" y="294"/>
                </a:lnTo>
                <a:lnTo>
                  <a:pt x="393" y="299"/>
                </a:lnTo>
                <a:lnTo>
                  <a:pt x="402" y="300"/>
                </a:lnTo>
                <a:lnTo>
                  <a:pt x="410" y="296"/>
                </a:lnTo>
                <a:lnTo>
                  <a:pt x="415" y="289"/>
                </a:lnTo>
                <a:lnTo>
                  <a:pt x="416" y="279"/>
                </a:lnTo>
                <a:lnTo>
                  <a:pt x="412" y="271"/>
                </a:lnTo>
                <a:lnTo>
                  <a:pt x="405" y="266"/>
                </a:lnTo>
                <a:lnTo>
                  <a:pt x="398" y="264"/>
                </a:lnTo>
                <a:lnTo>
                  <a:pt x="390" y="266"/>
                </a:lnTo>
                <a:lnTo>
                  <a:pt x="336" y="204"/>
                </a:lnTo>
                <a:lnTo>
                  <a:pt x="341" y="199"/>
                </a:lnTo>
                <a:close/>
                <a:moveTo>
                  <a:pt x="92" y="157"/>
                </a:moveTo>
                <a:lnTo>
                  <a:pt x="433" y="157"/>
                </a:lnTo>
                <a:lnTo>
                  <a:pt x="433" y="187"/>
                </a:lnTo>
                <a:lnTo>
                  <a:pt x="92" y="187"/>
                </a:lnTo>
                <a:lnTo>
                  <a:pt x="92" y="157"/>
                </a:lnTo>
                <a:close/>
                <a:moveTo>
                  <a:pt x="92" y="100"/>
                </a:moveTo>
                <a:lnTo>
                  <a:pt x="433" y="100"/>
                </a:lnTo>
                <a:lnTo>
                  <a:pt x="433" y="130"/>
                </a:lnTo>
                <a:lnTo>
                  <a:pt x="92" y="130"/>
                </a:lnTo>
                <a:lnTo>
                  <a:pt x="92" y="100"/>
                </a:lnTo>
                <a:close/>
                <a:moveTo>
                  <a:pt x="0" y="0"/>
                </a:moveTo>
                <a:lnTo>
                  <a:pt x="524" y="0"/>
                </a:lnTo>
                <a:lnTo>
                  <a:pt x="524" y="344"/>
                </a:lnTo>
                <a:lnTo>
                  <a:pt x="490" y="308"/>
                </a:lnTo>
                <a:lnTo>
                  <a:pt x="490" y="35"/>
                </a:lnTo>
                <a:lnTo>
                  <a:pt x="34" y="35"/>
                </a:lnTo>
                <a:lnTo>
                  <a:pt x="34" y="477"/>
                </a:lnTo>
                <a:lnTo>
                  <a:pt x="35" y="492"/>
                </a:lnTo>
                <a:lnTo>
                  <a:pt x="37" y="506"/>
                </a:lnTo>
                <a:lnTo>
                  <a:pt x="41" y="519"/>
                </a:lnTo>
                <a:lnTo>
                  <a:pt x="49" y="532"/>
                </a:lnTo>
                <a:lnTo>
                  <a:pt x="61" y="543"/>
                </a:lnTo>
                <a:lnTo>
                  <a:pt x="76" y="550"/>
                </a:lnTo>
                <a:lnTo>
                  <a:pt x="92" y="552"/>
                </a:lnTo>
                <a:lnTo>
                  <a:pt x="107" y="549"/>
                </a:lnTo>
                <a:lnTo>
                  <a:pt x="122" y="540"/>
                </a:lnTo>
                <a:lnTo>
                  <a:pt x="130" y="532"/>
                </a:lnTo>
                <a:lnTo>
                  <a:pt x="138" y="521"/>
                </a:lnTo>
                <a:lnTo>
                  <a:pt x="145" y="507"/>
                </a:lnTo>
                <a:lnTo>
                  <a:pt x="147" y="505"/>
                </a:lnTo>
                <a:lnTo>
                  <a:pt x="150" y="503"/>
                </a:lnTo>
                <a:lnTo>
                  <a:pt x="153" y="503"/>
                </a:lnTo>
                <a:lnTo>
                  <a:pt x="156" y="503"/>
                </a:lnTo>
                <a:lnTo>
                  <a:pt x="490" y="610"/>
                </a:lnTo>
                <a:lnTo>
                  <a:pt x="490" y="499"/>
                </a:lnTo>
                <a:lnTo>
                  <a:pt x="524" y="546"/>
                </a:lnTo>
                <a:lnTo>
                  <a:pt x="524" y="633"/>
                </a:lnTo>
                <a:lnTo>
                  <a:pt x="522" y="645"/>
                </a:lnTo>
                <a:lnTo>
                  <a:pt x="515" y="655"/>
                </a:lnTo>
                <a:lnTo>
                  <a:pt x="505" y="660"/>
                </a:lnTo>
                <a:lnTo>
                  <a:pt x="493" y="660"/>
                </a:lnTo>
                <a:lnTo>
                  <a:pt x="83" y="596"/>
                </a:lnTo>
                <a:lnTo>
                  <a:pt x="64" y="592"/>
                </a:lnTo>
                <a:lnTo>
                  <a:pt x="48" y="585"/>
                </a:lnTo>
                <a:lnTo>
                  <a:pt x="35" y="574"/>
                </a:lnTo>
                <a:lnTo>
                  <a:pt x="22" y="561"/>
                </a:lnTo>
                <a:lnTo>
                  <a:pt x="11" y="542"/>
                </a:lnTo>
                <a:lnTo>
                  <a:pt x="4" y="524"/>
                </a:lnTo>
                <a:lnTo>
                  <a:pt x="1" y="505"/>
                </a:lnTo>
                <a:lnTo>
                  <a:pt x="0" y="485"/>
                </a:lnTo>
                <a:lnTo>
                  <a:pt x="0" y="0"/>
                </a:lnTo>
                <a:close/>
              </a:path>
            </a:pathLst>
          </a:custGeom>
          <a:solidFill>
            <a:srgbClr val="646464"/>
          </a:solidFill>
          <a:ln>
            <a:noFill/>
          </a:ln>
        </p:spPr>
        <p:txBody>
          <a:bodyPr vert="horz" wrap="square" lIns="91440" tIns="45720" rIns="91440" bIns="45720" anchor="t"/>
          <a:lstStyle/>
          <a:p>
            <a:pPr marL="0" marR="0" lvl="0" indent="0" defTabSz="914400" eaLnBrk="0" fontAlgn="base" latinLnBrk="0" hangingPunct="0">
              <a:spcBef>
                <a:spcPct val="0"/>
              </a:spcBef>
              <a:spcAft>
                <a:spcPct val="0"/>
              </a:spcAft>
              <a:buClrTx/>
              <a:buSzTx/>
              <a:buFontTx/>
              <a:buNone/>
              <a:tabLst/>
              <a:defRPr/>
            </a:pPr>
            <a:endParaRPr kumimoji="0" lang="nb-NO" sz="1600" b="0" i="0" u="none" strike="noStrike" kern="0" cap="none" spc="0" normalizeH="0" baseline="0" noProof="0">
              <a:ln>
                <a:noFill/>
              </a:ln>
              <a:solidFill>
                <a:srgbClr val="646464"/>
              </a:solidFill>
              <a:effectLst/>
              <a:uLnTx/>
              <a:uFillTx/>
            </a:endParaRPr>
          </a:p>
        </p:txBody>
      </p:sp>
      <p:grpSp>
        <p:nvGrpSpPr>
          <p:cNvPr id="23" name="Group 22">
            <a:extLst>
              <a:ext uri="{FF2B5EF4-FFF2-40B4-BE49-F238E27FC236}">
                <a16:creationId xmlns:a16="http://schemas.microsoft.com/office/drawing/2014/main" id="{616D4CF2-9929-4A60-B86F-59F9F12993D7}"/>
              </a:ext>
            </a:extLst>
          </p:cNvPr>
          <p:cNvGrpSpPr/>
          <p:nvPr/>
        </p:nvGrpSpPr>
        <p:grpSpPr>
          <a:xfrm>
            <a:off x="5784698" y="2776144"/>
            <a:ext cx="360000" cy="324000"/>
            <a:chOff x="4633371" y="6267786"/>
            <a:chExt cx="498476" cy="454025"/>
          </a:xfrm>
          <a:solidFill>
            <a:srgbClr val="646464"/>
          </a:solidFill>
        </p:grpSpPr>
        <p:sp>
          <p:nvSpPr>
            <p:cNvPr id="24" name="Freeform 758">
              <a:extLst>
                <a:ext uri="{FF2B5EF4-FFF2-40B4-BE49-F238E27FC236}">
                  <a16:creationId xmlns:a16="http://schemas.microsoft.com/office/drawing/2014/main" id="{54890E36-887E-43BE-87F7-F49E7F5F4349}"/>
                </a:ext>
              </a:extLst>
            </p:cNvPr>
            <p:cNvSpPr>
              <a:spLocks/>
            </p:cNvSpPr>
            <p:nvPr/>
          </p:nvSpPr>
          <p:spPr bwMode="auto">
            <a:xfrm>
              <a:off x="4819109" y="6267786"/>
              <a:ext cx="312738" cy="371475"/>
            </a:xfrm>
            <a:custGeom>
              <a:avLst/>
              <a:gdLst>
                <a:gd name="T0" fmla="*/ 197 w 197"/>
                <a:gd name="T1" fmla="*/ 92 h 234"/>
                <a:gd name="T2" fmla="*/ 171 w 197"/>
                <a:gd name="T3" fmla="*/ 126 h 234"/>
                <a:gd name="T4" fmla="*/ 190 w 197"/>
                <a:gd name="T5" fmla="*/ 163 h 234"/>
                <a:gd name="T6" fmla="*/ 147 w 197"/>
                <a:gd name="T7" fmla="*/ 177 h 234"/>
                <a:gd name="T8" fmla="*/ 140 w 197"/>
                <a:gd name="T9" fmla="*/ 218 h 234"/>
                <a:gd name="T10" fmla="*/ 97 w 197"/>
                <a:gd name="T11" fmla="*/ 205 h 234"/>
                <a:gd name="T12" fmla="*/ 88 w 197"/>
                <a:gd name="T13" fmla="*/ 234 h 234"/>
                <a:gd name="T14" fmla="*/ 60 w 197"/>
                <a:gd name="T15" fmla="*/ 206 h 234"/>
                <a:gd name="T16" fmla="*/ 52 w 197"/>
                <a:gd name="T17" fmla="*/ 202 h 234"/>
                <a:gd name="T18" fmla="*/ 63 w 197"/>
                <a:gd name="T19" fmla="*/ 192 h 234"/>
                <a:gd name="T20" fmla="*/ 72 w 197"/>
                <a:gd name="T21" fmla="*/ 179 h 234"/>
                <a:gd name="T22" fmla="*/ 79 w 197"/>
                <a:gd name="T23" fmla="*/ 164 h 234"/>
                <a:gd name="T24" fmla="*/ 79 w 197"/>
                <a:gd name="T25" fmla="*/ 164 h 234"/>
                <a:gd name="T26" fmla="*/ 96 w 197"/>
                <a:gd name="T27" fmla="*/ 162 h 234"/>
                <a:gd name="T28" fmla="*/ 110 w 197"/>
                <a:gd name="T29" fmla="*/ 154 h 234"/>
                <a:gd name="T30" fmla="*/ 121 w 197"/>
                <a:gd name="T31" fmla="*/ 140 h 234"/>
                <a:gd name="T32" fmla="*/ 127 w 197"/>
                <a:gd name="T33" fmla="*/ 124 h 234"/>
                <a:gd name="T34" fmla="*/ 127 w 197"/>
                <a:gd name="T35" fmla="*/ 117 h 234"/>
                <a:gd name="T36" fmla="*/ 126 w 197"/>
                <a:gd name="T37" fmla="*/ 107 h 234"/>
                <a:gd name="T38" fmla="*/ 119 w 197"/>
                <a:gd name="T39" fmla="*/ 91 h 234"/>
                <a:gd name="T40" fmla="*/ 107 w 197"/>
                <a:gd name="T41" fmla="*/ 77 h 234"/>
                <a:gd name="T42" fmla="*/ 89 w 197"/>
                <a:gd name="T43" fmla="*/ 70 h 234"/>
                <a:gd name="T44" fmla="*/ 79 w 197"/>
                <a:gd name="T45" fmla="*/ 69 h 234"/>
                <a:gd name="T46" fmla="*/ 62 w 197"/>
                <a:gd name="T47" fmla="*/ 73 h 234"/>
                <a:gd name="T48" fmla="*/ 53 w 197"/>
                <a:gd name="T49" fmla="*/ 66 h 234"/>
                <a:gd name="T50" fmla="*/ 45 w 197"/>
                <a:gd name="T51" fmla="*/ 60 h 234"/>
                <a:gd name="T52" fmla="*/ 27 w 197"/>
                <a:gd name="T53" fmla="*/ 50 h 234"/>
                <a:gd name="T54" fmla="*/ 16 w 197"/>
                <a:gd name="T55" fmla="*/ 47 h 234"/>
                <a:gd name="T56" fmla="*/ 0 w 197"/>
                <a:gd name="T57" fmla="*/ 31 h 234"/>
                <a:gd name="T58" fmla="*/ 39 w 197"/>
                <a:gd name="T59" fmla="*/ 35 h 234"/>
                <a:gd name="T60" fmla="*/ 69 w 197"/>
                <a:gd name="T61" fmla="*/ 0 h 234"/>
                <a:gd name="T62" fmla="*/ 100 w 197"/>
                <a:gd name="T63" fmla="*/ 31 h 234"/>
                <a:gd name="T64" fmla="*/ 142 w 197"/>
                <a:gd name="T65" fmla="*/ 16 h 234"/>
                <a:gd name="T66" fmla="*/ 150 w 197"/>
                <a:gd name="T67" fmla="*/ 57 h 234"/>
                <a:gd name="T68" fmla="*/ 189 w 197"/>
                <a:gd name="T69" fmla="*/ 72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97" h="234">
                  <a:moveTo>
                    <a:pt x="189" y="72"/>
                  </a:moveTo>
                  <a:lnTo>
                    <a:pt x="197" y="92"/>
                  </a:lnTo>
                  <a:lnTo>
                    <a:pt x="171" y="107"/>
                  </a:lnTo>
                  <a:lnTo>
                    <a:pt x="171" y="126"/>
                  </a:lnTo>
                  <a:lnTo>
                    <a:pt x="197" y="143"/>
                  </a:lnTo>
                  <a:lnTo>
                    <a:pt x="190" y="163"/>
                  </a:lnTo>
                  <a:lnTo>
                    <a:pt x="160" y="163"/>
                  </a:lnTo>
                  <a:lnTo>
                    <a:pt x="147" y="177"/>
                  </a:lnTo>
                  <a:lnTo>
                    <a:pt x="158" y="205"/>
                  </a:lnTo>
                  <a:lnTo>
                    <a:pt x="140" y="218"/>
                  </a:lnTo>
                  <a:lnTo>
                    <a:pt x="120" y="200"/>
                  </a:lnTo>
                  <a:lnTo>
                    <a:pt x="97" y="205"/>
                  </a:lnTo>
                  <a:lnTo>
                    <a:pt x="89" y="234"/>
                  </a:lnTo>
                  <a:lnTo>
                    <a:pt x="88" y="234"/>
                  </a:lnTo>
                  <a:lnTo>
                    <a:pt x="69" y="234"/>
                  </a:lnTo>
                  <a:lnTo>
                    <a:pt x="60" y="206"/>
                  </a:lnTo>
                  <a:lnTo>
                    <a:pt x="52" y="202"/>
                  </a:lnTo>
                  <a:lnTo>
                    <a:pt x="52" y="202"/>
                  </a:lnTo>
                  <a:lnTo>
                    <a:pt x="63" y="192"/>
                  </a:lnTo>
                  <a:lnTo>
                    <a:pt x="63" y="192"/>
                  </a:lnTo>
                  <a:lnTo>
                    <a:pt x="68" y="186"/>
                  </a:lnTo>
                  <a:lnTo>
                    <a:pt x="72" y="179"/>
                  </a:lnTo>
                  <a:lnTo>
                    <a:pt x="79" y="164"/>
                  </a:lnTo>
                  <a:lnTo>
                    <a:pt x="79" y="164"/>
                  </a:lnTo>
                  <a:lnTo>
                    <a:pt x="79" y="164"/>
                  </a:lnTo>
                  <a:lnTo>
                    <a:pt x="79" y="164"/>
                  </a:lnTo>
                  <a:lnTo>
                    <a:pt x="88" y="164"/>
                  </a:lnTo>
                  <a:lnTo>
                    <a:pt x="96" y="162"/>
                  </a:lnTo>
                  <a:lnTo>
                    <a:pt x="104" y="158"/>
                  </a:lnTo>
                  <a:lnTo>
                    <a:pt x="110" y="154"/>
                  </a:lnTo>
                  <a:lnTo>
                    <a:pt x="116" y="148"/>
                  </a:lnTo>
                  <a:lnTo>
                    <a:pt x="121" y="140"/>
                  </a:lnTo>
                  <a:lnTo>
                    <a:pt x="125" y="132"/>
                  </a:lnTo>
                  <a:lnTo>
                    <a:pt x="127" y="124"/>
                  </a:lnTo>
                  <a:lnTo>
                    <a:pt x="127" y="124"/>
                  </a:lnTo>
                  <a:lnTo>
                    <a:pt x="127" y="117"/>
                  </a:lnTo>
                  <a:lnTo>
                    <a:pt x="127" y="117"/>
                  </a:lnTo>
                  <a:lnTo>
                    <a:pt x="126" y="107"/>
                  </a:lnTo>
                  <a:lnTo>
                    <a:pt x="123" y="99"/>
                  </a:lnTo>
                  <a:lnTo>
                    <a:pt x="119" y="91"/>
                  </a:lnTo>
                  <a:lnTo>
                    <a:pt x="113" y="83"/>
                  </a:lnTo>
                  <a:lnTo>
                    <a:pt x="107" y="77"/>
                  </a:lnTo>
                  <a:lnTo>
                    <a:pt x="98" y="73"/>
                  </a:lnTo>
                  <a:lnTo>
                    <a:pt x="89" y="70"/>
                  </a:lnTo>
                  <a:lnTo>
                    <a:pt x="79" y="69"/>
                  </a:lnTo>
                  <a:lnTo>
                    <a:pt x="79" y="69"/>
                  </a:lnTo>
                  <a:lnTo>
                    <a:pt x="70" y="70"/>
                  </a:lnTo>
                  <a:lnTo>
                    <a:pt x="62" y="73"/>
                  </a:lnTo>
                  <a:lnTo>
                    <a:pt x="62" y="73"/>
                  </a:lnTo>
                  <a:lnTo>
                    <a:pt x="53" y="66"/>
                  </a:lnTo>
                  <a:lnTo>
                    <a:pt x="53" y="66"/>
                  </a:lnTo>
                  <a:lnTo>
                    <a:pt x="45" y="60"/>
                  </a:lnTo>
                  <a:lnTo>
                    <a:pt x="35" y="54"/>
                  </a:lnTo>
                  <a:lnTo>
                    <a:pt x="27" y="50"/>
                  </a:lnTo>
                  <a:lnTo>
                    <a:pt x="16" y="47"/>
                  </a:lnTo>
                  <a:lnTo>
                    <a:pt x="16" y="47"/>
                  </a:lnTo>
                  <a:lnTo>
                    <a:pt x="5" y="45"/>
                  </a:lnTo>
                  <a:lnTo>
                    <a:pt x="0" y="31"/>
                  </a:lnTo>
                  <a:lnTo>
                    <a:pt x="18" y="16"/>
                  </a:lnTo>
                  <a:lnTo>
                    <a:pt x="39" y="35"/>
                  </a:lnTo>
                  <a:lnTo>
                    <a:pt x="60" y="31"/>
                  </a:lnTo>
                  <a:lnTo>
                    <a:pt x="69" y="0"/>
                  </a:lnTo>
                  <a:lnTo>
                    <a:pt x="93" y="0"/>
                  </a:lnTo>
                  <a:lnTo>
                    <a:pt x="100" y="31"/>
                  </a:lnTo>
                  <a:lnTo>
                    <a:pt x="120" y="37"/>
                  </a:lnTo>
                  <a:lnTo>
                    <a:pt x="142" y="16"/>
                  </a:lnTo>
                  <a:lnTo>
                    <a:pt x="159" y="29"/>
                  </a:lnTo>
                  <a:lnTo>
                    <a:pt x="150" y="57"/>
                  </a:lnTo>
                  <a:lnTo>
                    <a:pt x="159" y="74"/>
                  </a:lnTo>
                  <a:lnTo>
                    <a:pt x="189" y="72"/>
                  </a:lnTo>
                  <a:close/>
                </a:path>
              </a:pathLst>
            </a:custGeom>
            <a:grpFill/>
            <a:ln>
              <a:noFill/>
            </a:ln>
          </p:spPr>
          <p:txBody>
            <a:bodyPr vert="horz" wrap="square" lIns="78191" tIns="39095" rIns="78191" bIns="39095" numCol="1" anchor="t" anchorCtr="0" compatLnSpc="1">
              <a:prstTxWarp prst="textNoShape">
                <a:avLst/>
              </a:prstTxWarp>
            </a:bodyPr>
            <a:lstStyle/>
            <a:p>
              <a:pPr marL="0" marR="0" lvl="0" indent="0" defTabSz="914400" eaLnBrk="1" fontAlgn="base" latinLnBrk="0" hangingPunct="1">
                <a:spcBef>
                  <a:spcPct val="0"/>
                </a:spcBef>
                <a:spcAft>
                  <a:spcPct val="0"/>
                </a:spcAft>
                <a:buClrTx/>
                <a:buSzTx/>
                <a:buFontTx/>
                <a:buNone/>
                <a:tabLst/>
                <a:defRPr/>
              </a:pPr>
              <a:endParaRPr kumimoji="0" lang="en-IE" sz="1368" b="0" i="0" u="none" strike="noStrike" kern="0" cap="none" spc="0" normalizeH="0" baseline="0" noProof="0">
                <a:ln>
                  <a:noFill/>
                </a:ln>
                <a:solidFill>
                  <a:srgbClr val="646464"/>
                </a:solidFill>
                <a:effectLst/>
                <a:uLnTx/>
                <a:uFillTx/>
              </a:endParaRPr>
            </a:p>
          </p:txBody>
        </p:sp>
        <p:sp>
          <p:nvSpPr>
            <p:cNvPr id="25" name="Freeform 759">
              <a:extLst>
                <a:ext uri="{FF2B5EF4-FFF2-40B4-BE49-F238E27FC236}">
                  <a16:creationId xmlns:a16="http://schemas.microsoft.com/office/drawing/2014/main" id="{82CB99A5-3E4B-4FF4-B168-24D9BDDF9B68}"/>
                </a:ext>
              </a:extLst>
            </p:cNvPr>
            <p:cNvSpPr>
              <a:spLocks noEditPoints="1"/>
            </p:cNvSpPr>
            <p:nvPr/>
          </p:nvSpPr>
          <p:spPr bwMode="auto">
            <a:xfrm>
              <a:off x="4992146" y="6647198"/>
              <a:ext cx="38100" cy="38100"/>
            </a:xfrm>
            <a:custGeom>
              <a:avLst/>
              <a:gdLst>
                <a:gd name="T0" fmla="*/ 0 w 24"/>
                <a:gd name="T1" fmla="*/ 12 h 24"/>
                <a:gd name="T2" fmla="*/ 0 w 24"/>
                <a:gd name="T3" fmla="*/ 12 h 24"/>
                <a:gd name="T4" fmla="*/ 1 w 24"/>
                <a:gd name="T5" fmla="*/ 7 h 24"/>
                <a:gd name="T6" fmla="*/ 4 w 24"/>
                <a:gd name="T7" fmla="*/ 4 h 24"/>
                <a:gd name="T8" fmla="*/ 7 w 24"/>
                <a:gd name="T9" fmla="*/ 1 h 24"/>
                <a:gd name="T10" fmla="*/ 12 w 24"/>
                <a:gd name="T11" fmla="*/ 0 h 24"/>
                <a:gd name="T12" fmla="*/ 12 w 24"/>
                <a:gd name="T13" fmla="*/ 0 h 24"/>
                <a:gd name="T14" fmla="*/ 17 w 24"/>
                <a:gd name="T15" fmla="*/ 1 h 24"/>
                <a:gd name="T16" fmla="*/ 20 w 24"/>
                <a:gd name="T17" fmla="*/ 4 h 24"/>
                <a:gd name="T18" fmla="*/ 23 w 24"/>
                <a:gd name="T19" fmla="*/ 7 h 24"/>
                <a:gd name="T20" fmla="*/ 24 w 24"/>
                <a:gd name="T21" fmla="*/ 12 h 24"/>
                <a:gd name="T22" fmla="*/ 24 w 24"/>
                <a:gd name="T23" fmla="*/ 12 h 24"/>
                <a:gd name="T24" fmla="*/ 23 w 24"/>
                <a:gd name="T25" fmla="*/ 17 h 24"/>
                <a:gd name="T26" fmla="*/ 20 w 24"/>
                <a:gd name="T27" fmla="*/ 20 h 24"/>
                <a:gd name="T28" fmla="*/ 17 w 24"/>
                <a:gd name="T29" fmla="*/ 23 h 24"/>
                <a:gd name="T30" fmla="*/ 12 w 24"/>
                <a:gd name="T31" fmla="*/ 24 h 24"/>
                <a:gd name="T32" fmla="*/ 12 w 24"/>
                <a:gd name="T33" fmla="*/ 24 h 24"/>
                <a:gd name="T34" fmla="*/ 7 w 24"/>
                <a:gd name="T35" fmla="*/ 23 h 24"/>
                <a:gd name="T36" fmla="*/ 4 w 24"/>
                <a:gd name="T37" fmla="*/ 20 h 24"/>
                <a:gd name="T38" fmla="*/ 1 w 24"/>
                <a:gd name="T39" fmla="*/ 17 h 24"/>
                <a:gd name="T40" fmla="*/ 0 w 24"/>
                <a:gd name="T41" fmla="*/ 12 h 24"/>
                <a:gd name="T42" fmla="*/ 0 w 24"/>
                <a:gd name="T43" fmla="*/ 12 h 24"/>
                <a:gd name="T44" fmla="*/ 12 w 24"/>
                <a:gd name="T45" fmla="*/ 3 h 24"/>
                <a:gd name="T46" fmla="*/ 12 w 24"/>
                <a:gd name="T47" fmla="*/ 3 h 24"/>
                <a:gd name="T48" fmla="*/ 8 w 24"/>
                <a:gd name="T49" fmla="*/ 4 h 24"/>
                <a:gd name="T50" fmla="*/ 5 w 24"/>
                <a:gd name="T51" fmla="*/ 6 h 24"/>
                <a:gd name="T52" fmla="*/ 4 w 24"/>
                <a:gd name="T53" fmla="*/ 8 h 24"/>
                <a:gd name="T54" fmla="*/ 3 w 24"/>
                <a:gd name="T55" fmla="*/ 12 h 24"/>
                <a:gd name="T56" fmla="*/ 3 w 24"/>
                <a:gd name="T57" fmla="*/ 12 h 24"/>
                <a:gd name="T58" fmla="*/ 4 w 24"/>
                <a:gd name="T59" fmla="*/ 16 h 24"/>
                <a:gd name="T60" fmla="*/ 5 w 24"/>
                <a:gd name="T61" fmla="*/ 18 h 24"/>
                <a:gd name="T62" fmla="*/ 8 w 24"/>
                <a:gd name="T63" fmla="*/ 20 h 24"/>
                <a:gd name="T64" fmla="*/ 12 w 24"/>
                <a:gd name="T65" fmla="*/ 22 h 24"/>
                <a:gd name="T66" fmla="*/ 12 w 24"/>
                <a:gd name="T67" fmla="*/ 22 h 24"/>
                <a:gd name="T68" fmla="*/ 16 w 24"/>
                <a:gd name="T69" fmla="*/ 20 h 24"/>
                <a:gd name="T70" fmla="*/ 18 w 24"/>
                <a:gd name="T71" fmla="*/ 18 h 24"/>
                <a:gd name="T72" fmla="*/ 20 w 24"/>
                <a:gd name="T73" fmla="*/ 16 h 24"/>
                <a:gd name="T74" fmla="*/ 20 w 24"/>
                <a:gd name="T75" fmla="*/ 12 h 24"/>
                <a:gd name="T76" fmla="*/ 20 w 24"/>
                <a:gd name="T77" fmla="*/ 12 h 24"/>
                <a:gd name="T78" fmla="*/ 20 w 24"/>
                <a:gd name="T79" fmla="*/ 8 h 24"/>
                <a:gd name="T80" fmla="*/ 18 w 24"/>
                <a:gd name="T81" fmla="*/ 6 h 24"/>
                <a:gd name="T82" fmla="*/ 16 w 24"/>
                <a:gd name="T83" fmla="*/ 4 h 24"/>
                <a:gd name="T84" fmla="*/ 12 w 24"/>
                <a:gd name="T85" fmla="*/ 3 h 24"/>
                <a:gd name="T86" fmla="*/ 12 w 24"/>
                <a:gd name="T87" fmla="*/ 3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4" h="24">
                  <a:moveTo>
                    <a:pt x="0" y="12"/>
                  </a:moveTo>
                  <a:lnTo>
                    <a:pt x="0" y="12"/>
                  </a:lnTo>
                  <a:lnTo>
                    <a:pt x="1" y="7"/>
                  </a:lnTo>
                  <a:lnTo>
                    <a:pt x="4" y="4"/>
                  </a:lnTo>
                  <a:lnTo>
                    <a:pt x="7" y="1"/>
                  </a:lnTo>
                  <a:lnTo>
                    <a:pt x="12" y="0"/>
                  </a:lnTo>
                  <a:lnTo>
                    <a:pt x="12" y="0"/>
                  </a:lnTo>
                  <a:lnTo>
                    <a:pt x="17" y="1"/>
                  </a:lnTo>
                  <a:lnTo>
                    <a:pt x="20" y="4"/>
                  </a:lnTo>
                  <a:lnTo>
                    <a:pt x="23" y="7"/>
                  </a:lnTo>
                  <a:lnTo>
                    <a:pt x="24" y="12"/>
                  </a:lnTo>
                  <a:lnTo>
                    <a:pt x="24" y="12"/>
                  </a:lnTo>
                  <a:lnTo>
                    <a:pt x="23" y="17"/>
                  </a:lnTo>
                  <a:lnTo>
                    <a:pt x="20" y="20"/>
                  </a:lnTo>
                  <a:lnTo>
                    <a:pt x="17" y="23"/>
                  </a:lnTo>
                  <a:lnTo>
                    <a:pt x="12" y="24"/>
                  </a:lnTo>
                  <a:lnTo>
                    <a:pt x="12" y="24"/>
                  </a:lnTo>
                  <a:lnTo>
                    <a:pt x="7" y="23"/>
                  </a:lnTo>
                  <a:lnTo>
                    <a:pt x="4" y="20"/>
                  </a:lnTo>
                  <a:lnTo>
                    <a:pt x="1" y="17"/>
                  </a:lnTo>
                  <a:lnTo>
                    <a:pt x="0" y="12"/>
                  </a:lnTo>
                  <a:lnTo>
                    <a:pt x="0" y="12"/>
                  </a:lnTo>
                  <a:close/>
                  <a:moveTo>
                    <a:pt x="12" y="3"/>
                  </a:moveTo>
                  <a:lnTo>
                    <a:pt x="12" y="3"/>
                  </a:lnTo>
                  <a:lnTo>
                    <a:pt x="8" y="4"/>
                  </a:lnTo>
                  <a:lnTo>
                    <a:pt x="5" y="6"/>
                  </a:lnTo>
                  <a:lnTo>
                    <a:pt x="4" y="8"/>
                  </a:lnTo>
                  <a:lnTo>
                    <a:pt x="3" y="12"/>
                  </a:lnTo>
                  <a:lnTo>
                    <a:pt x="3" y="12"/>
                  </a:lnTo>
                  <a:lnTo>
                    <a:pt x="4" y="16"/>
                  </a:lnTo>
                  <a:lnTo>
                    <a:pt x="5" y="18"/>
                  </a:lnTo>
                  <a:lnTo>
                    <a:pt x="8" y="20"/>
                  </a:lnTo>
                  <a:lnTo>
                    <a:pt x="12" y="22"/>
                  </a:lnTo>
                  <a:lnTo>
                    <a:pt x="12" y="22"/>
                  </a:lnTo>
                  <a:lnTo>
                    <a:pt x="16" y="20"/>
                  </a:lnTo>
                  <a:lnTo>
                    <a:pt x="18" y="18"/>
                  </a:lnTo>
                  <a:lnTo>
                    <a:pt x="20" y="16"/>
                  </a:lnTo>
                  <a:lnTo>
                    <a:pt x="20" y="12"/>
                  </a:lnTo>
                  <a:lnTo>
                    <a:pt x="20" y="12"/>
                  </a:lnTo>
                  <a:lnTo>
                    <a:pt x="20" y="8"/>
                  </a:lnTo>
                  <a:lnTo>
                    <a:pt x="18" y="6"/>
                  </a:lnTo>
                  <a:lnTo>
                    <a:pt x="16" y="4"/>
                  </a:lnTo>
                  <a:lnTo>
                    <a:pt x="12" y="3"/>
                  </a:lnTo>
                  <a:lnTo>
                    <a:pt x="12" y="3"/>
                  </a:lnTo>
                  <a:close/>
                </a:path>
              </a:pathLst>
            </a:custGeom>
            <a:grpFill/>
            <a:ln>
              <a:noFill/>
            </a:ln>
          </p:spPr>
          <p:txBody>
            <a:bodyPr vert="horz" wrap="square" lIns="78191" tIns="39095" rIns="78191" bIns="39095" numCol="1" anchor="t" anchorCtr="0" compatLnSpc="1">
              <a:prstTxWarp prst="textNoShape">
                <a:avLst/>
              </a:prstTxWarp>
            </a:bodyPr>
            <a:lstStyle/>
            <a:p>
              <a:pPr marL="0" marR="0" lvl="0" indent="0" defTabSz="914400" eaLnBrk="1" fontAlgn="base" latinLnBrk="0" hangingPunct="1">
                <a:spcBef>
                  <a:spcPct val="0"/>
                </a:spcBef>
                <a:spcAft>
                  <a:spcPct val="0"/>
                </a:spcAft>
                <a:buClrTx/>
                <a:buSzTx/>
                <a:buFontTx/>
                <a:buNone/>
                <a:tabLst/>
                <a:defRPr/>
              </a:pPr>
              <a:endParaRPr kumimoji="0" lang="en-IE" sz="1368" b="0" i="0" u="none" strike="noStrike" kern="0" cap="none" spc="0" normalizeH="0" baseline="0" noProof="0">
                <a:ln>
                  <a:noFill/>
                </a:ln>
                <a:solidFill>
                  <a:srgbClr val="646464"/>
                </a:solidFill>
                <a:effectLst/>
                <a:uLnTx/>
                <a:uFillTx/>
              </a:endParaRPr>
            </a:p>
          </p:txBody>
        </p:sp>
        <p:sp>
          <p:nvSpPr>
            <p:cNvPr id="26" name="Freeform 760">
              <a:extLst>
                <a:ext uri="{FF2B5EF4-FFF2-40B4-BE49-F238E27FC236}">
                  <a16:creationId xmlns:a16="http://schemas.microsoft.com/office/drawing/2014/main" id="{A1593FAC-9C16-463A-8D6B-7C6E5206A4E3}"/>
                </a:ext>
              </a:extLst>
            </p:cNvPr>
            <p:cNvSpPr>
              <a:spLocks noEditPoints="1"/>
            </p:cNvSpPr>
            <p:nvPr/>
          </p:nvSpPr>
          <p:spPr bwMode="auto">
            <a:xfrm>
              <a:off x="4957221" y="6612273"/>
              <a:ext cx="109538" cy="109538"/>
            </a:xfrm>
            <a:custGeom>
              <a:avLst/>
              <a:gdLst>
                <a:gd name="T0" fmla="*/ 22 w 69"/>
                <a:gd name="T1" fmla="*/ 9 h 69"/>
                <a:gd name="T2" fmla="*/ 28 w 69"/>
                <a:gd name="T3" fmla="*/ 8 h 69"/>
                <a:gd name="T4" fmla="*/ 30 w 69"/>
                <a:gd name="T5" fmla="*/ 0 h 69"/>
                <a:gd name="T6" fmla="*/ 38 w 69"/>
                <a:gd name="T7" fmla="*/ 0 h 69"/>
                <a:gd name="T8" fmla="*/ 40 w 69"/>
                <a:gd name="T9" fmla="*/ 9 h 69"/>
                <a:gd name="T10" fmla="*/ 46 w 69"/>
                <a:gd name="T11" fmla="*/ 10 h 69"/>
                <a:gd name="T12" fmla="*/ 53 w 69"/>
                <a:gd name="T13" fmla="*/ 4 h 69"/>
                <a:gd name="T14" fmla="*/ 58 w 69"/>
                <a:gd name="T15" fmla="*/ 8 h 69"/>
                <a:gd name="T16" fmla="*/ 54 w 69"/>
                <a:gd name="T17" fmla="*/ 16 h 69"/>
                <a:gd name="T18" fmla="*/ 58 w 69"/>
                <a:gd name="T19" fmla="*/ 21 h 69"/>
                <a:gd name="T20" fmla="*/ 66 w 69"/>
                <a:gd name="T21" fmla="*/ 21 h 69"/>
                <a:gd name="T22" fmla="*/ 69 w 69"/>
                <a:gd name="T23" fmla="*/ 27 h 69"/>
                <a:gd name="T24" fmla="*/ 61 w 69"/>
                <a:gd name="T25" fmla="*/ 30 h 69"/>
                <a:gd name="T26" fmla="*/ 61 w 69"/>
                <a:gd name="T27" fmla="*/ 36 h 69"/>
                <a:gd name="T28" fmla="*/ 69 w 69"/>
                <a:gd name="T29" fmla="*/ 41 h 69"/>
                <a:gd name="T30" fmla="*/ 66 w 69"/>
                <a:gd name="T31" fmla="*/ 47 h 69"/>
                <a:gd name="T32" fmla="*/ 58 w 69"/>
                <a:gd name="T33" fmla="*/ 47 h 69"/>
                <a:gd name="T34" fmla="*/ 54 w 69"/>
                <a:gd name="T35" fmla="*/ 52 h 69"/>
                <a:gd name="T36" fmla="*/ 57 w 69"/>
                <a:gd name="T37" fmla="*/ 60 h 69"/>
                <a:gd name="T38" fmla="*/ 52 w 69"/>
                <a:gd name="T39" fmla="*/ 64 h 69"/>
                <a:gd name="T40" fmla="*/ 46 w 69"/>
                <a:gd name="T41" fmla="*/ 59 h 69"/>
                <a:gd name="T42" fmla="*/ 39 w 69"/>
                <a:gd name="T43" fmla="*/ 60 h 69"/>
                <a:gd name="T44" fmla="*/ 36 w 69"/>
                <a:gd name="T45" fmla="*/ 69 h 69"/>
                <a:gd name="T46" fmla="*/ 30 w 69"/>
                <a:gd name="T47" fmla="*/ 69 h 69"/>
                <a:gd name="T48" fmla="*/ 28 w 69"/>
                <a:gd name="T49" fmla="*/ 60 h 69"/>
                <a:gd name="T50" fmla="*/ 22 w 69"/>
                <a:gd name="T51" fmla="*/ 58 h 69"/>
                <a:gd name="T52" fmla="*/ 15 w 69"/>
                <a:gd name="T53" fmla="*/ 64 h 69"/>
                <a:gd name="T54" fmla="*/ 10 w 69"/>
                <a:gd name="T55" fmla="*/ 60 h 69"/>
                <a:gd name="T56" fmla="*/ 13 w 69"/>
                <a:gd name="T57" fmla="*/ 52 h 69"/>
                <a:gd name="T58" fmla="*/ 10 w 69"/>
                <a:gd name="T59" fmla="*/ 47 h 69"/>
                <a:gd name="T60" fmla="*/ 1 w 69"/>
                <a:gd name="T61" fmla="*/ 48 h 69"/>
                <a:gd name="T62" fmla="*/ 0 w 69"/>
                <a:gd name="T63" fmla="*/ 41 h 69"/>
                <a:gd name="T64" fmla="*/ 7 w 69"/>
                <a:gd name="T65" fmla="*/ 36 h 69"/>
                <a:gd name="T66" fmla="*/ 7 w 69"/>
                <a:gd name="T67" fmla="*/ 30 h 69"/>
                <a:gd name="T68" fmla="*/ 0 w 69"/>
                <a:gd name="T69" fmla="*/ 26 h 69"/>
                <a:gd name="T70" fmla="*/ 1 w 69"/>
                <a:gd name="T71" fmla="*/ 20 h 69"/>
                <a:gd name="T72" fmla="*/ 10 w 69"/>
                <a:gd name="T73" fmla="*/ 21 h 69"/>
                <a:gd name="T74" fmla="*/ 13 w 69"/>
                <a:gd name="T75" fmla="*/ 16 h 69"/>
                <a:gd name="T76" fmla="*/ 10 w 69"/>
                <a:gd name="T77" fmla="*/ 9 h 69"/>
                <a:gd name="T78" fmla="*/ 15 w 69"/>
                <a:gd name="T79" fmla="*/ 4 h 69"/>
                <a:gd name="T80" fmla="*/ 22 w 69"/>
                <a:gd name="T81" fmla="*/ 9 h 69"/>
                <a:gd name="T82" fmla="*/ 34 w 69"/>
                <a:gd name="T83" fmla="*/ 20 h 69"/>
                <a:gd name="T84" fmla="*/ 34 w 69"/>
                <a:gd name="T85" fmla="*/ 20 h 69"/>
                <a:gd name="T86" fmla="*/ 28 w 69"/>
                <a:gd name="T87" fmla="*/ 21 h 69"/>
                <a:gd name="T88" fmla="*/ 23 w 69"/>
                <a:gd name="T89" fmla="*/ 25 h 69"/>
                <a:gd name="T90" fmla="*/ 21 w 69"/>
                <a:gd name="T91" fmla="*/ 28 h 69"/>
                <a:gd name="T92" fmla="*/ 20 w 69"/>
                <a:gd name="T93" fmla="*/ 34 h 69"/>
                <a:gd name="T94" fmla="*/ 20 w 69"/>
                <a:gd name="T95" fmla="*/ 34 h 69"/>
                <a:gd name="T96" fmla="*/ 21 w 69"/>
                <a:gd name="T97" fmla="*/ 40 h 69"/>
                <a:gd name="T98" fmla="*/ 23 w 69"/>
                <a:gd name="T99" fmla="*/ 44 h 69"/>
                <a:gd name="T100" fmla="*/ 28 w 69"/>
                <a:gd name="T101" fmla="*/ 47 h 69"/>
                <a:gd name="T102" fmla="*/ 34 w 69"/>
                <a:gd name="T103" fmla="*/ 48 h 69"/>
                <a:gd name="T104" fmla="*/ 34 w 69"/>
                <a:gd name="T105" fmla="*/ 48 h 69"/>
                <a:gd name="T106" fmla="*/ 39 w 69"/>
                <a:gd name="T107" fmla="*/ 47 h 69"/>
                <a:gd name="T108" fmla="*/ 44 w 69"/>
                <a:gd name="T109" fmla="*/ 44 h 69"/>
                <a:gd name="T110" fmla="*/ 47 w 69"/>
                <a:gd name="T111" fmla="*/ 40 h 69"/>
                <a:gd name="T112" fmla="*/ 48 w 69"/>
                <a:gd name="T113" fmla="*/ 34 h 69"/>
                <a:gd name="T114" fmla="*/ 48 w 69"/>
                <a:gd name="T115" fmla="*/ 34 h 69"/>
                <a:gd name="T116" fmla="*/ 47 w 69"/>
                <a:gd name="T117" fmla="*/ 28 h 69"/>
                <a:gd name="T118" fmla="*/ 44 w 69"/>
                <a:gd name="T119" fmla="*/ 25 h 69"/>
                <a:gd name="T120" fmla="*/ 39 w 69"/>
                <a:gd name="T121" fmla="*/ 21 h 69"/>
                <a:gd name="T122" fmla="*/ 34 w 69"/>
                <a:gd name="T123" fmla="*/ 20 h 69"/>
                <a:gd name="T124" fmla="*/ 34 w 69"/>
                <a:gd name="T125"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9" h="69">
                  <a:moveTo>
                    <a:pt x="22" y="9"/>
                  </a:moveTo>
                  <a:lnTo>
                    <a:pt x="28" y="8"/>
                  </a:lnTo>
                  <a:lnTo>
                    <a:pt x="30" y="0"/>
                  </a:lnTo>
                  <a:lnTo>
                    <a:pt x="38" y="0"/>
                  </a:lnTo>
                  <a:lnTo>
                    <a:pt x="40" y="9"/>
                  </a:lnTo>
                  <a:lnTo>
                    <a:pt x="46" y="10"/>
                  </a:lnTo>
                  <a:lnTo>
                    <a:pt x="53" y="4"/>
                  </a:lnTo>
                  <a:lnTo>
                    <a:pt x="58" y="8"/>
                  </a:lnTo>
                  <a:lnTo>
                    <a:pt x="54" y="16"/>
                  </a:lnTo>
                  <a:lnTo>
                    <a:pt x="58" y="21"/>
                  </a:lnTo>
                  <a:lnTo>
                    <a:pt x="66" y="21"/>
                  </a:lnTo>
                  <a:lnTo>
                    <a:pt x="69" y="27"/>
                  </a:lnTo>
                  <a:lnTo>
                    <a:pt x="61" y="30"/>
                  </a:lnTo>
                  <a:lnTo>
                    <a:pt x="61" y="36"/>
                  </a:lnTo>
                  <a:lnTo>
                    <a:pt x="69" y="41"/>
                  </a:lnTo>
                  <a:lnTo>
                    <a:pt x="66" y="47"/>
                  </a:lnTo>
                  <a:lnTo>
                    <a:pt x="58" y="47"/>
                  </a:lnTo>
                  <a:lnTo>
                    <a:pt x="54" y="52"/>
                  </a:lnTo>
                  <a:lnTo>
                    <a:pt x="57" y="60"/>
                  </a:lnTo>
                  <a:lnTo>
                    <a:pt x="52" y="64"/>
                  </a:lnTo>
                  <a:lnTo>
                    <a:pt x="46" y="59"/>
                  </a:lnTo>
                  <a:lnTo>
                    <a:pt x="39" y="60"/>
                  </a:lnTo>
                  <a:lnTo>
                    <a:pt x="36" y="69"/>
                  </a:lnTo>
                  <a:lnTo>
                    <a:pt x="30" y="69"/>
                  </a:lnTo>
                  <a:lnTo>
                    <a:pt x="28" y="60"/>
                  </a:lnTo>
                  <a:lnTo>
                    <a:pt x="22" y="58"/>
                  </a:lnTo>
                  <a:lnTo>
                    <a:pt x="15" y="64"/>
                  </a:lnTo>
                  <a:lnTo>
                    <a:pt x="10" y="60"/>
                  </a:lnTo>
                  <a:lnTo>
                    <a:pt x="13" y="52"/>
                  </a:lnTo>
                  <a:lnTo>
                    <a:pt x="10" y="47"/>
                  </a:lnTo>
                  <a:lnTo>
                    <a:pt x="1" y="48"/>
                  </a:lnTo>
                  <a:lnTo>
                    <a:pt x="0" y="41"/>
                  </a:lnTo>
                  <a:lnTo>
                    <a:pt x="7" y="36"/>
                  </a:lnTo>
                  <a:lnTo>
                    <a:pt x="7" y="30"/>
                  </a:lnTo>
                  <a:lnTo>
                    <a:pt x="0" y="26"/>
                  </a:lnTo>
                  <a:lnTo>
                    <a:pt x="1" y="20"/>
                  </a:lnTo>
                  <a:lnTo>
                    <a:pt x="10" y="21"/>
                  </a:lnTo>
                  <a:lnTo>
                    <a:pt x="13" y="16"/>
                  </a:lnTo>
                  <a:lnTo>
                    <a:pt x="10" y="9"/>
                  </a:lnTo>
                  <a:lnTo>
                    <a:pt x="15" y="4"/>
                  </a:lnTo>
                  <a:lnTo>
                    <a:pt x="22" y="9"/>
                  </a:lnTo>
                  <a:close/>
                  <a:moveTo>
                    <a:pt x="34" y="20"/>
                  </a:moveTo>
                  <a:lnTo>
                    <a:pt x="34" y="20"/>
                  </a:lnTo>
                  <a:lnTo>
                    <a:pt x="28" y="21"/>
                  </a:lnTo>
                  <a:lnTo>
                    <a:pt x="23" y="25"/>
                  </a:lnTo>
                  <a:lnTo>
                    <a:pt x="21" y="28"/>
                  </a:lnTo>
                  <a:lnTo>
                    <a:pt x="20" y="34"/>
                  </a:lnTo>
                  <a:lnTo>
                    <a:pt x="20" y="34"/>
                  </a:lnTo>
                  <a:lnTo>
                    <a:pt x="21" y="40"/>
                  </a:lnTo>
                  <a:lnTo>
                    <a:pt x="23" y="44"/>
                  </a:lnTo>
                  <a:lnTo>
                    <a:pt x="28" y="47"/>
                  </a:lnTo>
                  <a:lnTo>
                    <a:pt x="34" y="48"/>
                  </a:lnTo>
                  <a:lnTo>
                    <a:pt x="34" y="48"/>
                  </a:lnTo>
                  <a:lnTo>
                    <a:pt x="39" y="47"/>
                  </a:lnTo>
                  <a:lnTo>
                    <a:pt x="44" y="44"/>
                  </a:lnTo>
                  <a:lnTo>
                    <a:pt x="47" y="40"/>
                  </a:lnTo>
                  <a:lnTo>
                    <a:pt x="48" y="34"/>
                  </a:lnTo>
                  <a:lnTo>
                    <a:pt x="48" y="34"/>
                  </a:lnTo>
                  <a:lnTo>
                    <a:pt x="47" y="28"/>
                  </a:lnTo>
                  <a:lnTo>
                    <a:pt x="44" y="25"/>
                  </a:lnTo>
                  <a:lnTo>
                    <a:pt x="39" y="21"/>
                  </a:lnTo>
                  <a:lnTo>
                    <a:pt x="34" y="20"/>
                  </a:lnTo>
                  <a:lnTo>
                    <a:pt x="34" y="20"/>
                  </a:lnTo>
                  <a:close/>
                </a:path>
              </a:pathLst>
            </a:custGeom>
            <a:grpFill/>
            <a:ln>
              <a:noFill/>
            </a:ln>
          </p:spPr>
          <p:txBody>
            <a:bodyPr vert="horz" wrap="square" lIns="78191" tIns="39095" rIns="78191" bIns="39095" numCol="1" anchor="t" anchorCtr="0" compatLnSpc="1">
              <a:prstTxWarp prst="textNoShape">
                <a:avLst/>
              </a:prstTxWarp>
            </a:bodyPr>
            <a:lstStyle/>
            <a:p>
              <a:pPr marL="0" marR="0" lvl="0" indent="0" defTabSz="914400" eaLnBrk="1" fontAlgn="base" latinLnBrk="0" hangingPunct="1">
                <a:spcBef>
                  <a:spcPct val="0"/>
                </a:spcBef>
                <a:spcAft>
                  <a:spcPct val="0"/>
                </a:spcAft>
                <a:buClrTx/>
                <a:buSzTx/>
                <a:buFontTx/>
                <a:buNone/>
                <a:tabLst/>
                <a:defRPr/>
              </a:pPr>
              <a:endParaRPr kumimoji="0" lang="en-IE" sz="1368" b="0" i="0" u="none" strike="noStrike" kern="0" cap="none" spc="0" normalizeH="0" baseline="0" noProof="0">
                <a:ln>
                  <a:noFill/>
                </a:ln>
                <a:solidFill>
                  <a:srgbClr val="646464"/>
                </a:solidFill>
                <a:effectLst/>
                <a:uLnTx/>
                <a:uFillTx/>
              </a:endParaRPr>
            </a:p>
          </p:txBody>
        </p:sp>
        <p:sp>
          <p:nvSpPr>
            <p:cNvPr id="27" name="Freeform 761">
              <a:extLst>
                <a:ext uri="{FF2B5EF4-FFF2-40B4-BE49-F238E27FC236}">
                  <a16:creationId xmlns:a16="http://schemas.microsoft.com/office/drawing/2014/main" id="{40B44100-61C6-4E8F-8D19-A60864EC0082}"/>
                </a:ext>
              </a:extLst>
            </p:cNvPr>
            <p:cNvSpPr>
              <a:spLocks/>
            </p:cNvSpPr>
            <p:nvPr/>
          </p:nvSpPr>
          <p:spPr bwMode="auto">
            <a:xfrm>
              <a:off x="4923884" y="6388436"/>
              <a:ext cx="85725" cy="128588"/>
            </a:xfrm>
            <a:custGeom>
              <a:avLst/>
              <a:gdLst>
                <a:gd name="T0" fmla="*/ 13 w 54"/>
                <a:gd name="T1" fmla="*/ 0 h 81"/>
                <a:gd name="T2" fmla="*/ 13 w 54"/>
                <a:gd name="T3" fmla="*/ 0 h 81"/>
                <a:gd name="T4" fmla="*/ 22 w 54"/>
                <a:gd name="T5" fmla="*/ 1 h 81"/>
                <a:gd name="T6" fmla="*/ 29 w 54"/>
                <a:gd name="T7" fmla="*/ 4 h 81"/>
                <a:gd name="T8" fmla="*/ 36 w 54"/>
                <a:gd name="T9" fmla="*/ 7 h 81"/>
                <a:gd name="T10" fmla="*/ 42 w 54"/>
                <a:gd name="T11" fmla="*/ 12 h 81"/>
                <a:gd name="T12" fmla="*/ 47 w 54"/>
                <a:gd name="T13" fmla="*/ 18 h 81"/>
                <a:gd name="T14" fmla="*/ 50 w 54"/>
                <a:gd name="T15" fmla="*/ 25 h 81"/>
                <a:gd name="T16" fmla="*/ 53 w 54"/>
                <a:gd name="T17" fmla="*/ 34 h 81"/>
                <a:gd name="T18" fmla="*/ 54 w 54"/>
                <a:gd name="T19" fmla="*/ 41 h 81"/>
                <a:gd name="T20" fmla="*/ 54 w 54"/>
                <a:gd name="T21" fmla="*/ 41 h 81"/>
                <a:gd name="T22" fmla="*/ 54 w 54"/>
                <a:gd name="T23" fmla="*/ 47 h 81"/>
                <a:gd name="T24" fmla="*/ 54 w 54"/>
                <a:gd name="T25" fmla="*/ 47 h 81"/>
                <a:gd name="T26" fmla="*/ 51 w 54"/>
                <a:gd name="T27" fmla="*/ 54 h 81"/>
                <a:gd name="T28" fmla="*/ 49 w 54"/>
                <a:gd name="T29" fmla="*/ 61 h 81"/>
                <a:gd name="T30" fmla="*/ 46 w 54"/>
                <a:gd name="T31" fmla="*/ 66 h 81"/>
                <a:gd name="T32" fmla="*/ 41 w 54"/>
                <a:gd name="T33" fmla="*/ 72 h 81"/>
                <a:gd name="T34" fmla="*/ 35 w 54"/>
                <a:gd name="T35" fmla="*/ 75 h 81"/>
                <a:gd name="T36" fmla="*/ 29 w 54"/>
                <a:gd name="T37" fmla="*/ 79 h 81"/>
                <a:gd name="T38" fmla="*/ 23 w 54"/>
                <a:gd name="T39" fmla="*/ 80 h 81"/>
                <a:gd name="T40" fmla="*/ 16 w 54"/>
                <a:gd name="T41" fmla="*/ 81 h 81"/>
                <a:gd name="T42" fmla="*/ 16 w 54"/>
                <a:gd name="T43" fmla="*/ 81 h 81"/>
                <a:gd name="T44" fmla="*/ 17 w 54"/>
                <a:gd name="T45" fmla="*/ 72 h 81"/>
                <a:gd name="T46" fmla="*/ 17 w 54"/>
                <a:gd name="T47" fmla="*/ 72 h 81"/>
                <a:gd name="T48" fmla="*/ 23 w 54"/>
                <a:gd name="T49" fmla="*/ 70 h 81"/>
                <a:gd name="T50" fmla="*/ 28 w 54"/>
                <a:gd name="T51" fmla="*/ 68 h 81"/>
                <a:gd name="T52" fmla="*/ 32 w 54"/>
                <a:gd name="T53" fmla="*/ 66 h 81"/>
                <a:gd name="T54" fmla="*/ 36 w 54"/>
                <a:gd name="T55" fmla="*/ 61 h 81"/>
                <a:gd name="T56" fmla="*/ 40 w 54"/>
                <a:gd name="T57" fmla="*/ 57 h 81"/>
                <a:gd name="T58" fmla="*/ 42 w 54"/>
                <a:gd name="T59" fmla="*/ 53 h 81"/>
                <a:gd name="T60" fmla="*/ 44 w 54"/>
                <a:gd name="T61" fmla="*/ 47 h 81"/>
                <a:gd name="T62" fmla="*/ 44 w 54"/>
                <a:gd name="T63" fmla="*/ 41 h 81"/>
                <a:gd name="T64" fmla="*/ 44 w 54"/>
                <a:gd name="T65" fmla="*/ 41 h 81"/>
                <a:gd name="T66" fmla="*/ 43 w 54"/>
                <a:gd name="T67" fmla="*/ 35 h 81"/>
                <a:gd name="T68" fmla="*/ 42 w 54"/>
                <a:gd name="T69" fmla="*/ 29 h 81"/>
                <a:gd name="T70" fmla="*/ 40 w 54"/>
                <a:gd name="T71" fmla="*/ 24 h 81"/>
                <a:gd name="T72" fmla="*/ 35 w 54"/>
                <a:gd name="T73" fmla="*/ 19 h 81"/>
                <a:gd name="T74" fmla="*/ 31 w 54"/>
                <a:gd name="T75" fmla="*/ 16 h 81"/>
                <a:gd name="T76" fmla="*/ 25 w 54"/>
                <a:gd name="T77" fmla="*/ 13 h 81"/>
                <a:gd name="T78" fmla="*/ 19 w 54"/>
                <a:gd name="T79" fmla="*/ 11 h 81"/>
                <a:gd name="T80" fmla="*/ 13 w 54"/>
                <a:gd name="T81" fmla="*/ 11 h 81"/>
                <a:gd name="T82" fmla="*/ 13 w 54"/>
                <a:gd name="T83" fmla="*/ 11 h 81"/>
                <a:gd name="T84" fmla="*/ 6 w 54"/>
                <a:gd name="T85" fmla="*/ 11 h 81"/>
                <a:gd name="T86" fmla="*/ 6 w 54"/>
                <a:gd name="T87" fmla="*/ 11 h 81"/>
                <a:gd name="T88" fmla="*/ 0 w 54"/>
                <a:gd name="T89" fmla="*/ 3 h 81"/>
                <a:gd name="T90" fmla="*/ 0 w 54"/>
                <a:gd name="T91" fmla="*/ 3 h 81"/>
                <a:gd name="T92" fmla="*/ 6 w 54"/>
                <a:gd name="T93" fmla="*/ 1 h 81"/>
                <a:gd name="T94" fmla="*/ 13 w 54"/>
                <a:gd name="T95" fmla="*/ 0 h 81"/>
                <a:gd name="T96" fmla="*/ 13 w 54"/>
                <a:gd name="T97" fmla="*/ 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4" h="81">
                  <a:moveTo>
                    <a:pt x="13" y="0"/>
                  </a:moveTo>
                  <a:lnTo>
                    <a:pt x="13" y="0"/>
                  </a:lnTo>
                  <a:lnTo>
                    <a:pt x="22" y="1"/>
                  </a:lnTo>
                  <a:lnTo>
                    <a:pt x="29" y="4"/>
                  </a:lnTo>
                  <a:lnTo>
                    <a:pt x="36" y="7"/>
                  </a:lnTo>
                  <a:lnTo>
                    <a:pt x="42" y="12"/>
                  </a:lnTo>
                  <a:lnTo>
                    <a:pt x="47" y="18"/>
                  </a:lnTo>
                  <a:lnTo>
                    <a:pt x="50" y="25"/>
                  </a:lnTo>
                  <a:lnTo>
                    <a:pt x="53" y="34"/>
                  </a:lnTo>
                  <a:lnTo>
                    <a:pt x="54" y="41"/>
                  </a:lnTo>
                  <a:lnTo>
                    <a:pt x="54" y="41"/>
                  </a:lnTo>
                  <a:lnTo>
                    <a:pt x="54" y="47"/>
                  </a:lnTo>
                  <a:lnTo>
                    <a:pt x="54" y="47"/>
                  </a:lnTo>
                  <a:lnTo>
                    <a:pt x="51" y="54"/>
                  </a:lnTo>
                  <a:lnTo>
                    <a:pt x="49" y="61"/>
                  </a:lnTo>
                  <a:lnTo>
                    <a:pt x="46" y="66"/>
                  </a:lnTo>
                  <a:lnTo>
                    <a:pt x="41" y="72"/>
                  </a:lnTo>
                  <a:lnTo>
                    <a:pt x="35" y="75"/>
                  </a:lnTo>
                  <a:lnTo>
                    <a:pt x="29" y="79"/>
                  </a:lnTo>
                  <a:lnTo>
                    <a:pt x="23" y="80"/>
                  </a:lnTo>
                  <a:lnTo>
                    <a:pt x="16" y="81"/>
                  </a:lnTo>
                  <a:lnTo>
                    <a:pt x="16" y="81"/>
                  </a:lnTo>
                  <a:lnTo>
                    <a:pt x="17" y="72"/>
                  </a:lnTo>
                  <a:lnTo>
                    <a:pt x="17" y="72"/>
                  </a:lnTo>
                  <a:lnTo>
                    <a:pt x="23" y="70"/>
                  </a:lnTo>
                  <a:lnTo>
                    <a:pt x="28" y="68"/>
                  </a:lnTo>
                  <a:lnTo>
                    <a:pt x="32" y="66"/>
                  </a:lnTo>
                  <a:lnTo>
                    <a:pt x="36" y="61"/>
                  </a:lnTo>
                  <a:lnTo>
                    <a:pt x="40" y="57"/>
                  </a:lnTo>
                  <a:lnTo>
                    <a:pt x="42" y="53"/>
                  </a:lnTo>
                  <a:lnTo>
                    <a:pt x="44" y="47"/>
                  </a:lnTo>
                  <a:lnTo>
                    <a:pt x="44" y="41"/>
                  </a:lnTo>
                  <a:lnTo>
                    <a:pt x="44" y="41"/>
                  </a:lnTo>
                  <a:lnTo>
                    <a:pt x="43" y="35"/>
                  </a:lnTo>
                  <a:lnTo>
                    <a:pt x="42" y="29"/>
                  </a:lnTo>
                  <a:lnTo>
                    <a:pt x="40" y="24"/>
                  </a:lnTo>
                  <a:lnTo>
                    <a:pt x="35" y="19"/>
                  </a:lnTo>
                  <a:lnTo>
                    <a:pt x="31" y="16"/>
                  </a:lnTo>
                  <a:lnTo>
                    <a:pt x="25" y="13"/>
                  </a:lnTo>
                  <a:lnTo>
                    <a:pt x="19" y="11"/>
                  </a:lnTo>
                  <a:lnTo>
                    <a:pt x="13" y="11"/>
                  </a:lnTo>
                  <a:lnTo>
                    <a:pt x="13" y="11"/>
                  </a:lnTo>
                  <a:lnTo>
                    <a:pt x="6" y="11"/>
                  </a:lnTo>
                  <a:lnTo>
                    <a:pt x="6" y="11"/>
                  </a:lnTo>
                  <a:lnTo>
                    <a:pt x="0" y="3"/>
                  </a:lnTo>
                  <a:lnTo>
                    <a:pt x="0" y="3"/>
                  </a:lnTo>
                  <a:lnTo>
                    <a:pt x="6" y="1"/>
                  </a:lnTo>
                  <a:lnTo>
                    <a:pt x="13" y="0"/>
                  </a:lnTo>
                  <a:lnTo>
                    <a:pt x="13" y="0"/>
                  </a:lnTo>
                  <a:close/>
                </a:path>
              </a:pathLst>
            </a:custGeom>
            <a:grpFill/>
            <a:ln>
              <a:noFill/>
            </a:ln>
          </p:spPr>
          <p:txBody>
            <a:bodyPr vert="horz" wrap="square" lIns="78191" tIns="39095" rIns="78191" bIns="39095" numCol="1" anchor="t" anchorCtr="0" compatLnSpc="1">
              <a:prstTxWarp prst="textNoShape">
                <a:avLst/>
              </a:prstTxWarp>
            </a:bodyPr>
            <a:lstStyle/>
            <a:p>
              <a:pPr marL="0" marR="0" lvl="0" indent="0" defTabSz="914400" eaLnBrk="1" fontAlgn="base" latinLnBrk="0" hangingPunct="1">
                <a:spcBef>
                  <a:spcPct val="0"/>
                </a:spcBef>
                <a:spcAft>
                  <a:spcPct val="0"/>
                </a:spcAft>
                <a:buClrTx/>
                <a:buSzTx/>
                <a:buFontTx/>
                <a:buNone/>
                <a:tabLst/>
                <a:defRPr/>
              </a:pPr>
              <a:endParaRPr kumimoji="0" lang="en-IE" sz="1368" b="0" i="0" u="none" strike="noStrike" kern="0" cap="none" spc="0" normalizeH="0" baseline="0" noProof="0">
                <a:ln>
                  <a:noFill/>
                </a:ln>
                <a:solidFill>
                  <a:srgbClr val="646464"/>
                </a:solidFill>
                <a:effectLst/>
                <a:uLnTx/>
                <a:uFillTx/>
              </a:endParaRPr>
            </a:p>
          </p:txBody>
        </p:sp>
        <p:sp>
          <p:nvSpPr>
            <p:cNvPr id="34" name="Freeform 762">
              <a:extLst>
                <a:ext uri="{FF2B5EF4-FFF2-40B4-BE49-F238E27FC236}">
                  <a16:creationId xmlns:a16="http://schemas.microsoft.com/office/drawing/2014/main" id="{E445211B-02A0-4318-9A21-F87BCC1DFF21}"/>
                </a:ext>
              </a:extLst>
            </p:cNvPr>
            <p:cNvSpPr>
              <a:spLocks/>
            </p:cNvSpPr>
            <p:nvPr/>
          </p:nvSpPr>
          <p:spPr bwMode="auto">
            <a:xfrm>
              <a:off x="4896896" y="6415423"/>
              <a:ext cx="38100" cy="84138"/>
            </a:xfrm>
            <a:custGeom>
              <a:avLst/>
              <a:gdLst>
                <a:gd name="T0" fmla="*/ 13 w 24"/>
                <a:gd name="T1" fmla="*/ 0 h 53"/>
                <a:gd name="T2" fmla="*/ 13 w 24"/>
                <a:gd name="T3" fmla="*/ 0 h 53"/>
                <a:gd name="T4" fmla="*/ 19 w 24"/>
                <a:gd name="T5" fmla="*/ 12 h 53"/>
                <a:gd name="T6" fmla="*/ 22 w 24"/>
                <a:gd name="T7" fmla="*/ 26 h 53"/>
                <a:gd name="T8" fmla="*/ 24 w 24"/>
                <a:gd name="T9" fmla="*/ 40 h 53"/>
                <a:gd name="T10" fmla="*/ 23 w 24"/>
                <a:gd name="T11" fmla="*/ 53 h 53"/>
                <a:gd name="T12" fmla="*/ 23 w 24"/>
                <a:gd name="T13" fmla="*/ 53 h 53"/>
                <a:gd name="T14" fmla="*/ 19 w 24"/>
                <a:gd name="T15" fmla="*/ 52 h 53"/>
                <a:gd name="T16" fmla="*/ 14 w 24"/>
                <a:gd name="T17" fmla="*/ 50 h 53"/>
                <a:gd name="T18" fmla="*/ 10 w 24"/>
                <a:gd name="T19" fmla="*/ 46 h 53"/>
                <a:gd name="T20" fmla="*/ 7 w 24"/>
                <a:gd name="T21" fmla="*/ 43 h 53"/>
                <a:gd name="T22" fmla="*/ 3 w 24"/>
                <a:gd name="T23" fmla="*/ 39 h 53"/>
                <a:gd name="T24" fmla="*/ 2 w 24"/>
                <a:gd name="T25" fmla="*/ 34 h 53"/>
                <a:gd name="T26" fmla="*/ 1 w 24"/>
                <a:gd name="T27" fmla="*/ 30 h 53"/>
                <a:gd name="T28" fmla="*/ 0 w 24"/>
                <a:gd name="T29" fmla="*/ 24 h 53"/>
                <a:gd name="T30" fmla="*/ 0 w 24"/>
                <a:gd name="T31" fmla="*/ 24 h 53"/>
                <a:gd name="T32" fmla="*/ 1 w 24"/>
                <a:gd name="T33" fmla="*/ 17 h 53"/>
                <a:gd name="T34" fmla="*/ 3 w 24"/>
                <a:gd name="T35" fmla="*/ 11 h 53"/>
                <a:gd name="T36" fmla="*/ 7 w 24"/>
                <a:gd name="T37" fmla="*/ 5 h 53"/>
                <a:gd name="T38" fmla="*/ 13 w 24"/>
                <a:gd name="T39" fmla="*/ 0 h 53"/>
                <a:gd name="T40" fmla="*/ 13 w 24"/>
                <a:gd name="T41"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 h="53">
                  <a:moveTo>
                    <a:pt x="13" y="0"/>
                  </a:moveTo>
                  <a:lnTo>
                    <a:pt x="13" y="0"/>
                  </a:lnTo>
                  <a:lnTo>
                    <a:pt x="19" y="12"/>
                  </a:lnTo>
                  <a:lnTo>
                    <a:pt x="22" y="26"/>
                  </a:lnTo>
                  <a:lnTo>
                    <a:pt x="24" y="40"/>
                  </a:lnTo>
                  <a:lnTo>
                    <a:pt x="23" y="53"/>
                  </a:lnTo>
                  <a:lnTo>
                    <a:pt x="23" y="53"/>
                  </a:lnTo>
                  <a:lnTo>
                    <a:pt x="19" y="52"/>
                  </a:lnTo>
                  <a:lnTo>
                    <a:pt x="14" y="50"/>
                  </a:lnTo>
                  <a:lnTo>
                    <a:pt x="10" y="46"/>
                  </a:lnTo>
                  <a:lnTo>
                    <a:pt x="7" y="43"/>
                  </a:lnTo>
                  <a:lnTo>
                    <a:pt x="3" y="39"/>
                  </a:lnTo>
                  <a:lnTo>
                    <a:pt x="2" y="34"/>
                  </a:lnTo>
                  <a:lnTo>
                    <a:pt x="1" y="30"/>
                  </a:lnTo>
                  <a:lnTo>
                    <a:pt x="0" y="24"/>
                  </a:lnTo>
                  <a:lnTo>
                    <a:pt x="0" y="24"/>
                  </a:lnTo>
                  <a:lnTo>
                    <a:pt x="1" y="17"/>
                  </a:lnTo>
                  <a:lnTo>
                    <a:pt x="3" y="11"/>
                  </a:lnTo>
                  <a:lnTo>
                    <a:pt x="7" y="5"/>
                  </a:lnTo>
                  <a:lnTo>
                    <a:pt x="13" y="0"/>
                  </a:lnTo>
                  <a:lnTo>
                    <a:pt x="13" y="0"/>
                  </a:lnTo>
                  <a:close/>
                </a:path>
              </a:pathLst>
            </a:custGeom>
            <a:grpFill/>
            <a:ln>
              <a:noFill/>
            </a:ln>
          </p:spPr>
          <p:txBody>
            <a:bodyPr vert="horz" wrap="square" lIns="78191" tIns="39095" rIns="78191" bIns="39095" numCol="1" anchor="t" anchorCtr="0" compatLnSpc="1">
              <a:prstTxWarp prst="textNoShape">
                <a:avLst/>
              </a:prstTxWarp>
            </a:bodyPr>
            <a:lstStyle/>
            <a:p>
              <a:pPr marL="0" marR="0" lvl="0" indent="0" defTabSz="914400" eaLnBrk="1" fontAlgn="base" latinLnBrk="0" hangingPunct="1">
                <a:spcBef>
                  <a:spcPct val="0"/>
                </a:spcBef>
                <a:spcAft>
                  <a:spcPct val="0"/>
                </a:spcAft>
                <a:buClrTx/>
                <a:buSzTx/>
                <a:buFontTx/>
                <a:buNone/>
                <a:tabLst/>
                <a:defRPr/>
              </a:pPr>
              <a:endParaRPr kumimoji="0" lang="en-IE" sz="1368" b="0" i="0" u="none" strike="noStrike" kern="0" cap="none" spc="0" normalizeH="0" baseline="0" noProof="0">
                <a:ln>
                  <a:noFill/>
                </a:ln>
                <a:solidFill>
                  <a:srgbClr val="646464"/>
                </a:solidFill>
                <a:effectLst/>
                <a:uLnTx/>
                <a:uFillTx/>
              </a:endParaRPr>
            </a:p>
          </p:txBody>
        </p:sp>
        <p:sp>
          <p:nvSpPr>
            <p:cNvPr id="35" name="Freeform 763">
              <a:extLst>
                <a:ext uri="{FF2B5EF4-FFF2-40B4-BE49-F238E27FC236}">
                  <a16:creationId xmlns:a16="http://schemas.microsoft.com/office/drawing/2014/main" id="{E3ED9DF7-AA22-4CCC-BD61-5747CB0015EC}"/>
                </a:ext>
              </a:extLst>
            </p:cNvPr>
            <p:cNvSpPr>
              <a:spLocks/>
            </p:cNvSpPr>
            <p:nvPr/>
          </p:nvSpPr>
          <p:spPr bwMode="auto">
            <a:xfrm>
              <a:off x="4881021" y="6402723"/>
              <a:ext cx="52388" cy="112713"/>
            </a:xfrm>
            <a:custGeom>
              <a:avLst/>
              <a:gdLst>
                <a:gd name="T0" fmla="*/ 10 w 33"/>
                <a:gd name="T1" fmla="*/ 32 h 71"/>
                <a:gd name="T2" fmla="*/ 10 w 33"/>
                <a:gd name="T3" fmla="*/ 32 h 71"/>
                <a:gd name="T4" fmla="*/ 11 w 33"/>
                <a:gd name="T5" fmla="*/ 38 h 71"/>
                <a:gd name="T6" fmla="*/ 12 w 33"/>
                <a:gd name="T7" fmla="*/ 42 h 71"/>
                <a:gd name="T8" fmla="*/ 13 w 33"/>
                <a:gd name="T9" fmla="*/ 47 h 71"/>
                <a:gd name="T10" fmla="*/ 17 w 33"/>
                <a:gd name="T11" fmla="*/ 51 h 71"/>
                <a:gd name="T12" fmla="*/ 20 w 33"/>
                <a:gd name="T13" fmla="*/ 54 h 71"/>
                <a:gd name="T14" fmla="*/ 24 w 33"/>
                <a:gd name="T15" fmla="*/ 58 h 71"/>
                <a:gd name="T16" fmla="*/ 29 w 33"/>
                <a:gd name="T17" fmla="*/ 60 h 71"/>
                <a:gd name="T18" fmla="*/ 33 w 33"/>
                <a:gd name="T19" fmla="*/ 61 h 71"/>
                <a:gd name="T20" fmla="*/ 33 w 33"/>
                <a:gd name="T21" fmla="*/ 61 h 71"/>
                <a:gd name="T22" fmla="*/ 31 w 33"/>
                <a:gd name="T23" fmla="*/ 71 h 71"/>
                <a:gd name="T24" fmla="*/ 31 w 33"/>
                <a:gd name="T25" fmla="*/ 71 h 71"/>
                <a:gd name="T26" fmla="*/ 24 w 33"/>
                <a:gd name="T27" fmla="*/ 69 h 71"/>
                <a:gd name="T28" fmla="*/ 18 w 33"/>
                <a:gd name="T29" fmla="*/ 66 h 71"/>
                <a:gd name="T30" fmla="*/ 13 w 33"/>
                <a:gd name="T31" fmla="*/ 61 h 71"/>
                <a:gd name="T32" fmla="*/ 8 w 33"/>
                <a:gd name="T33" fmla="*/ 57 h 71"/>
                <a:gd name="T34" fmla="*/ 5 w 33"/>
                <a:gd name="T35" fmla="*/ 52 h 71"/>
                <a:gd name="T36" fmla="*/ 2 w 33"/>
                <a:gd name="T37" fmla="*/ 46 h 71"/>
                <a:gd name="T38" fmla="*/ 1 w 33"/>
                <a:gd name="T39" fmla="*/ 39 h 71"/>
                <a:gd name="T40" fmla="*/ 0 w 33"/>
                <a:gd name="T41" fmla="*/ 32 h 71"/>
                <a:gd name="T42" fmla="*/ 0 w 33"/>
                <a:gd name="T43" fmla="*/ 32 h 71"/>
                <a:gd name="T44" fmla="*/ 1 w 33"/>
                <a:gd name="T45" fmla="*/ 22 h 71"/>
                <a:gd name="T46" fmla="*/ 5 w 33"/>
                <a:gd name="T47" fmla="*/ 14 h 71"/>
                <a:gd name="T48" fmla="*/ 10 w 33"/>
                <a:gd name="T49" fmla="*/ 6 h 71"/>
                <a:gd name="T50" fmla="*/ 17 w 33"/>
                <a:gd name="T51" fmla="*/ 0 h 71"/>
                <a:gd name="T52" fmla="*/ 17 w 33"/>
                <a:gd name="T53" fmla="*/ 0 h 71"/>
                <a:gd name="T54" fmla="*/ 23 w 33"/>
                <a:gd name="T55" fmla="*/ 8 h 71"/>
                <a:gd name="T56" fmla="*/ 23 w 33"/>
                <a:gd name="T57" fmla="*/ 8 h 71"/>
                <a:gd name="T58" fmla="*/ 17 w 33"/>
                <a:gd name="T59" fmla="*/ 13 h 71"/>
                <a:gd name="T60" fmla="*/ 13 w 33"/>
                <a:gd name="T61" fmla="*/ 19 h 71"/>
                <a:gd name="T62" fmla="*/ 11 w 33"/>
                <a:gd name="T63" fmla="*/ 25 h 71"/>
                <a:gd name="T64" fmla="*/ 10 w 33"/>
                <a:gd name="T65" fmla="*/ 32 h 71"/>
                <a:gd name="T66" fmla="*/ 10 w 33"/>
                <a:gd name="T67"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3" h="71">
                  <a:moveTo>
                    <a:pt x="10" y="32"/>
                  </a:moveTo>
                  <a:lnTo>
                    <a:pt x="10" y="32"/>
                  </a:lnTo>
                  <a:lnTo>
                    <a:pt x="11" y="38"/>
                  </a:lnTo>
                  <a:lnTo>
                    <a:pt x="12" y="42"/>
                  </a:lnTo>
                  <a:lnTo>
                    <a:pt x="13" y="47"/>
                  </a:lnTo>
                  <a:lnTo>
                    <a:pt x="17" y="51"/>
                  </a:lnTo>
                  <a:lnTo>
                    <a:pt x="20" y="54"/>
                  </a:lnTo>
                  <a:lnTo>
                    <a:pt x="24" y="58"/>
                  </a:lnTo>
                  <a:lnTo>
                    <a:pt x="29" y="60"/>
                  </a:lnTo>
                  <a:lnTo>
                    <a:pt x="33" y="61"/>
                  </a:lnTo>
                  <a:lnTo>
                    <a:pt x="33" y="61"/>
                  </a:lnTo>
                  <a:lnTo>
                    <a:pt x="31" y="71"/>
                  </a:lnTo>
                  <a:lnTo>
                    <a:pt x="31" y="71"/>
                  </a:lnTo>
                  <a:lnTo>
                    <a:pt x="24" y="69"/>
                  </a:lnTo>
                  <a:lnTo>
                    <a:pt x="18" y="66"/>
                  </a:lnTo>
                  <a:lnTo>
                    <a:pt x="13" y="61"/>
                  </a:lnTo>
                  <a:lnTo>
                    <a:pt x="8" y="57"/>
                  </a:lnTo>
                  <a:lnTo>
                    <a:pt x="5" y="52"/>
                  </a:lnTo>
                  <a:lnTo>
                    <a:pt x="2" y="46"/>
                  </a:lnTo>
                  <a:lnTo>
                    <a:pt x="1" y="39"/>
                  </a:lnTo>
                  <a:lnTo>
                    <a:pt x="0" y="32"/>
                  </a:lnTo>
                  <a:lnTo>
                    <a:pt x="0" y="32"/>
                  </a:lnTo>
                  <a:lnTo>
                    <a:pt x="1" y="22"/>
                  </a:lnTo>
                  <a:lnTo>
                    <a:pt x="5" y="14"/>
                  </a:lnTo>
                  <a:lnTo>
                    <a:pt x="10" y="6"/>
                  </a:lnTo>
                  <a:lnTo>
                    <a:pt x="17" y="0"/>
                  </a:lnTo>
                  <a:lnTo>
                    <a:pt x="17" y="0"/>
                  </a:lnTo>
                  <a:lnTo>
                    <a:pt x="23" y="8"/>
                  </a:lnTo>
                  <a:lnTo>
                    <a:pt x="23" y="8"/>
                  </a:lnTo>
                  <a:lnTo>
                    <a:pt x="17" y="13"/>
                  </a:lnTo>
                  <a:lnTo>
                    <a:pt x="13" y="19"/>
                  </a:lnTo>
                  <a:lnTo>
                    <a:pt x="11" y="25"/>
                  </a:lnTo>
                  <a:lnTo>
                    <a:pt x="10" y="32"/>
                  </a:lnTo>
                  <a:lnTo>
                    <a:pt x="10" y="32"/>
                  </a:lnTo>
                  <a:close/>
                </a:path>
              </a:pathLst>
            </a:custGeom>
            <a:grpFill/>
            <a:ln>
              <a:noFill/>
            </a:ln>
          </p:spPr>
          <p:txBody>
            <a:bodyPr vert="horz" wrap="square" lIns="78191" tIns="39095" rIns="78191" bIns="39095" numCol="1" anchor="t" anchorCtr="0" compatLnSpc="1">
              <a:prstTxWarp prst="textNoShape">
                <a:avLst/>
              </a:prstTxWarp>
            </a:bodyPr>
            <a:lstStyle/>
            <a:p>
              <a:pPr marL="0" marR="0" lvl="0" indent="0" defTabSz="914400" eaLnBrk="1" fontAlgn="base" latinLnBrk="0" hangingPunct="1">
                <a:spcBef>
                  <a:spcPct val="0"/>
                </a:spcBef>
                <a:spcAft>
                  <a:spcPct val="0"/>
                </a:spcAft>
                <a:buClrTx/>
                <a:buSzTx/>
                <a:buFontTx/>
                <a:buNone/>
                <a:tabLst/>
                <a:defRPr/>
              </a:pPr>
              <a:endParaRPr kumimoji="0" lang="en-IE" sz="1368" b="0" i="0" u="none" strike="noStrike" kern="0" cap="none" spc="0" normalizeH="0" baseline="0" noProof="0">
                <a:ln>
                  <a:noFill/>
                </a:ln>
                <a:solidFill>
                  <a:srgbClr val="646464"/>
                </a:solidFill>
                <a:effectLst/>
                <a:uLnTx/>
                <a:uFillTx/>
              </a:endParaRPr>
            </a:p>
          </p:txBody>
        </p:sp>
        <p:sp>
          <p:nvSpPr>
            <p:cNvPr id="36" name="Freeform 764">
              <a:extLst>
                <a:ext uri="{FF2B5EF4-FFF2-40B4-BE49-F238E27FC236}">
                  <a16:creationId xmlns:a16="http://schemas.microsoft.com/office/drawing/2014/main" id="{B275C66E-5009-462F-8293-67438055EAC3}"/>
                </a:ext>
              </a:extLst>
            </p:cNvPr>
            <p:cNvSpPr>
              <a:spLocks/>
            </p:cNvSpPr>
            <p:nvPr/>
          </p:nvSpPr>
          <p:spPr bwMode="auto">
            <a:xfrm>
              <a:off x="4819109" y="6485273"/>
              <a:ext cx="107950" cy="114300"/>
            </a:xfrm>
            <a:custGeom>
              <a:avLst/>
              <a:gdLst>
                <a:gd name="T0" fmla="*/ 37 w 68"/>
                <a:gd name="T1" fmla="*/ 0 h 72"/>
                <a:gd name="T2" fmla="*/ 37 w 68"/>
                <a:gd name="T3" fmla="*/ 0 h 72"/>
                <a:gd name="T4" fmla="*/ 41 w 68"/>
                <a:gd name="T5" fmla="*/ 9 h 72"/>
                <a:gd name="T6" fmla="*/ 49 w 68"/>
                <a:gd name="T7" fmla="*/ 17 h 72"/>
                <a:gd name="T8" fmla="*/ 57 w 68"/>
                <a:gd name="T9" fmla="*/ 22 h 72"/>
                <a:gd name="T10" fmla="*/ 68 w 68"/>
                <a:gd name="T11" fmla="*/ 26 h 72"/>
                <a:gd name="T12" fmla="*/ 68 w 68"/>
                <a:gd name="T13" fmla="*/ 26 h 72"/>
                <a:gd name="T14" fmla="*/ 62 w 68"/>
                <a:gd name="T15" fmla="*/ 37 h 72"/>
                <a:gd name="T16" fmla="*/ 54 w 68"/>
                <a:gd name="T17" fmla="*/ 47 h 72"/>
                <a:gd name="T18" fmla="*/ 54 w 68"/>
                <a:gd name="T19" fmla="*/ 47 h 72"/>
                <a:gd name="T20" fmla="*/ 44 w 68"/>
                <a:gd name="T21" fmla="*/ 57 h 72"/>
                <a:gd name="T22" fmla="*/ 33 w 68"/>
                <a:gd name="T23" fmla="*/ 64 h 72"/>
                <a:gd name="T24" fmla="*/ 21 w 68"/>
                <a:gd name="T25" fmla="*/ 70 h 72"/>
                <a:gd name="T26" fmla="*/ 8 w 68"/>
                <a:gd name="T27" fmla="*/ 72 h 72"/>
                <a:gd name="T28" fmla="*/ 0 w 68"/>
                <a:gd name="T29" fmla="*/ 66 h 72"/>
                <a:gd name="T30" fmla="*/ 8 w 68"/>
                <a:gd name="T31" fmla="*/ 40 h 72"/>
                <a:gd name="T32" fmla="*/ 7 w 68"/>
                <a:gd name="T33" fmla="*/ 37 h 72"/>
                <a:gd name="T34" fmla="*/ 7 w 68"/>
                <a:gd name="T35" fmla="*/ 37 h 72"/>
                <a:gd name="T36" fmla="*/ 12 w 68"/>
                <a:gd name="T37" fmla="*/ 34 h 72"/>
                <a:gd name="T38" fmla="*/ 18 w 68"/>
                <a:gd name="T39" fmla="*/ 32 h 72"/>
                <a:gd name="T40" fmla="*/ 22 w 68"/>
                <a:gd name="T41" fmla="*/ 28 h 72"/>
                <a:gd name="T42" fmla="*/ 27 w 68"/>
                <a:gd name="T43" fmla="*/ 24 h 72"/>
                <a:gd name="T44" fmla="*/ 27 w 68"/>
                <a:gd name="T45" fmla="*/ 24 h 72"/>
                <a:gd name="T46" fmla="*/ 31 w 68"/>
                <a:gd name="T47" fmla="*/ 19 h 72"/>
                <a:gd name="T48" fmla="*/ 33 w 68"/>
                <a:gd name="T49" fmla="*/ 13 h 72"/>
                <a:gd name="T50" fmla="*/ 35 w 68"/>
                <a:gd name="T51" fmla="*/ 7 h 72"/>
                <a:gd name="T52" fmla="*/ 37 w 68"/>
                <a:gd name="T53" fmla="*/ 0 h 72"/>
                <a:gd name="T54" fmla="*/ 37 w 68"/>
                <a:gd name="T55"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8" h="72">
                  <a:moveTo>
                    <a:pt x="37" y="0"/>
                  </a:moveTo>
                  <a:lnTo>
                    <a:pt x="37" y="0"/>
                  </a:lnTo>
                  <a:lnTo>
                    <a:pt x="41" y="9"/>
                  </a:lnTo>
                  <a:lnTo>
                    <a:pt x="49" y="17"/>
                  </a:lnTo>
                  <a:lnTo>
                    <a:pt x="57" y="22"/>
                  </a:lnTo>
                  <a:lnTo>
                    <a:pt x="68" y="26"/>
                  </a:lnTo>
                  <a:lnTo>
                    <a:pt x="68" y="26"/>
                  </a:lnTo>
                  <a:lnTo>
                    <a:pt x="62" y="37"/>
                  </a:lnTo>
                  <a:lnTo>
                    <a:pt x="54" y="47"/>
                  </a:lnTo>
                  <a:lnTo>
                    <a:pt x="54" y="47"/>
                  </a:lnTo>
                  <a:lnTo>
                    <a:pt x="44" y="57"/>
                  </a:lnTo>
                  <a:lnTo>
                    <a:pt x="33" y="64"/>
                  </a:lnTo>
                  <a:lnTo>
                    <a:pt x="21" y="70"/>
                  </a:lnTo>
                  <a:lnTo>
                    <a:pt x="8" y="72"/>
                  </a:lnTo>
                  <a:lnTo>
                    <a:pt x="0" y="66"/>
                  </a:lnTo>
                  <a:lnTo>
                    <a:pt x="8" y="40"/>
                  </a:lnTo>
                  <a:lnTo>
                    <a:pt x="7" y="37"/>
                  </a:lnTo>
                  <a:lnTo>
                    <a:pt x="7" y="37"/>
                  </a:lnTo>
                  <a:lnTo>
                    <a:pt x="12" y="34"/>
                  </a:lnTo>
                  <a:lnTo>
                    <a:pt x="18" y="32"/>
                  </a:lnTo>
                  <a:lnTo>
                    <a:pt x="22" y="28"/>
                  </a:lnTo>
                  <a:lnTo>
                    <a:pt x="27" y="24"/>
                  </a:lnTo>
                  <a:lnTo>
                    <a:pt x="27" y="24"/>
                  </a:lnTo>
                  <a:lnTo>
                    <a:pt x="31" y="19"/>
                  </a:lnTo>
                  <a:lnTo>
                    <a:pt x="33" y="13"/>
                  </a:lnTo>
                  <a:lnTo>
                    <a:pt x="35" y="7"/>
                  </a:lnTo>
                  <a:lnTo>
                    <a:pt x="37" y="0"/>
                  </a:lnTo>
                  <a:lnTo>
                    <a:pt x="37" y="0"/>
                  </a:lnTo>
                  <a:close/>
                </a:path>
              </a:pathLst>
            </a:custGeom>
            <a:grpFill/>
            <a:ln>
              <a:noFill/>
            </a:ln>
          </p:spPr>
          <p:txBody>
            <a:bodyPr vert="horz" wrap="square" lIns="78191" tIns="39095" rIns="78191" bIns="39095" numCol="1" anchor="t" anchorCtr="0" compatLnSpc="1">
              <a:prstTxWarp prst="textNoShape">
                <a:avLst/>
              </a:prstTxWarp>
            </a:bodyPr>
            <a:lstStyle/>
            <a:p>
              <a:pPr marL="0" marR="0" lvl="0" indent="0" defTabSz="914400" eaLnBrk="1" fontAlgn="base" latinLnBrk="0" hangingPunct="1">
                <a:spcBef>
                  <a:spcPct val="0"/>
                </a:spcBef>
                <a:spcAft>
                  <a:spcPct val="0"/>
                </a:spcAft>
                <a:buClrTx/>
                <a:buSzTx/>
                <a:buFontTx/>
                <a:buNone/>
                <a:tabLst/>
                <a:defRPr/>
              </a:pPr>
              <a:endParaRPr kumimoji="0" lang="en-IE" sz="1368" b="0" i="0" u="none" strike="noStrike" kern="0" cap="none" spc="0" normalizeH="0" baseline="0" noProof="0">
                <a:ln>
                  <a:noFill/>
                </a:ln>
                <a:solidFill>
                  <a:srgbClr val="646464"/>
                </a:solidFill>
                <a:effectLst/>
                <a:uLnTx/>
                <a:uFillTx/>
              </a:endParaRPr>
            </a:p>
          </p:txBody>
        </p:sp>
        <p:sp>
          <p:nvSpPr>
            <p:cNvPr id="37" name="Freeform 765">
              <a:extLst>
                <a:ext uri="{FF2B5EF4-FFF2-40B4-BE49-F238E27FC236}">
                  <a16:creationId xmlns:a16="http://schemas.microsoft.com/office/drawing/2014/main" id="{0A7E31A6-BA17-4CEC-AA98-68634B643761}"/>
                </a:ext>
              </a:extLst>
            </p:cNvPr>
            <p:cNvSpPr>
              <a:spLocks/>
            </p:cNvSpPr>
            <p:nvPr/>
          </p:nvSpPr>
          <p:spPr bwMode="auto">
            <a:xfrm>
              <a:off x="4869909" y="6394786"/>
              <a:ext cx="60325" cy="131763"/>
            </a:xfrm>
            <a:custGeom>
              <a:avLst/>
              <a:gdLst>
                <a:gd name="T0" fmla="*/ 7 w 38"/>
                <a:gd name="T1" fmla="*/ 37 h 83"/>
                <a:gd name="T2" fmla="*/ 7 w 38"/>
                <a:gd name="T3" fmla="*/ 37 h 83"/>
                <a:gd name="T4" fmla="*/ 8 w 38"/>
                <a:gd name="T5" fmla="*/ 44 h 83"/>
                <a:gd name="T6" fmla="*/ 9 w 38"/>
                <a:gd name="T7" fmla="*/ 51 h 83"/>
                <a:gd name="T8" fmla="*/ 12 w 38"/>
                <a:gd name="T9" fmla="*/ 57 h 83"/>
                <a:gd name="T10" fmla="*/ 15 w 38"/>
                <a:gd name="T11" fmla="*/ 62 h 83"/>
                <a:gd name="T12" fmla="*/ 20 w 38"/>
                <a:gd name="T13" fmla="*/ 66 h 83"/>
                <a:gd name="T14" fmla="*/ 25 w 38"/>
                <a:gd name="T15" fmla="*/ 71 h 83"/>
                <a:gd name="T16" fmla="*/ 31 w 38"/>
                <a:gd name="T17" fmla="*/ 74 h 83"/>
                <a:gd name="T18" fmla="*/ 38 w 38"/>
                <a:gd name="T19" fmla="*/ 76 h 83"/>
                <a:gd name="T20" fmla="*/ 38 w 38"/>
                <a:gd name="T21" fmla="*/ 76 h 83"/>
                <a:gd name="T22" fmla="*/ 36 w 38"/>
                <a:gd name="T23" fmla="*/ 83 h 83"/>
                <a:gd name="T24" fmla="*/ 36 w 38"/>
                <a:gd name="T25" fmla="*/ 83 h 83"/>
                <a:gd name="T26" fmla="*/ 25 w 38"/>
                <a:gd name="T27" fmla="*/ 79 h 83"/>
                <a:gd name="T28" fmla="*/ 17 w 38"/>
                <a:gd name="T29" fmla="*/ 74 h 83"/>
                <a:gd name="T30" fmla="*/ 9 w 38"/>
                <a:gd name="T31" fmla="*/ 66 h 83"/>
                <a:gd name="T32" fmla="*/ 5 w 38"/>
                <a:gd name="T33" fmla="*/ 57 h 83"/>
                <a:gd name="T34" fmla="*/ 5 w 38"/>
                <a:gd name="T35" fmla="*/ 57 h 83"/>
                <a:gd name="T36" fmla="*/ 5 w 38"/>
                <a:gd name="T37" fmla="*/ 51 h 83"/>
                <a:gd name="T38" fmla="*/ 3 w 38"/>
                <a:gd name="T39" fmla="*/ 46 h 83"/>
                <a:gd name="T40" fmla="*/ 2 w 38"/>
                <a:gd name="T41" fmla="*/ 40 h 83"/>
                <a:gd name="T42" fmla="*/ 0 w 38"/>
                <a:gd name="T43" fmla="*/ 34 h 83"/>
                <a:gd name="T44" fmla="*/ 0 w 38"/>
                <a:gd name="T45" fmla="*/ 34 h 83"/>
                <a:gd name="T46" fmla="*/ 2 w 38"/>
                <a:gd name="T47" fmla="*/ 24 h 83"/>
                <a:gd name="T48" fmla="*/ 6 w 38"/>
                <a:gd name="T49" fmla="*/ 14 h 83"/>
                <a:gd name="T50" fmla="*/ 12 w 38"/>
                <a:gd name="T51" fmla="*/ 6 h 83"/>
                <a:gd name="T52" fmla="*/ 19 w 38"/>
                <a:gd name="T53" fmla="*/ 0 h 83"/>
                <a:gd name="T54" fmla="*/ 19 w 38"/>
                <a:gd name="T55" fmla="*/ 0 h 83"/>
                <a:gd name="T56" fmla="*/ 24 w 38"/>
                <a:gd name="T57" fmla="*/ 5 h 83"/>
                <a:gd name="T58" fmla="*/ 24 w 38"/>
                <a:gd name="T59" fmla="*/ 5 h 83"/>
                <a:gd name="T60" fmla="*/ 17 w 38"/>
                <a:gd name="T61" fmla="*/ 11 h 83"/>
                <a:gd name="T62" fmla="*/ 12 w 38"/>
                <a:gd name="T63" fmla="*/ 19 h 83"/>
                <a:gd name="T64" fmla="*/ 8 w 38"/>
                <a:gd name="T65" fmla="*/ 27 h 83"/>
                <a:gd name="T66" fmla="*/ 7 w 38"/>
                <a:gd name="T67" fmla="*/ 37 h 83"/>
                <a:gd name="T68" fmla="*/ 7 w 38"/>
                <a:gd name="T69" fmla="*/ 37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8" h="83">
                  <a:moveTo>
                    <a:pt x="7" y="37"/>
                  </a:moveTo>
                  <a:lnTo>
                    <a:pt x="7" y="37"/>
                  </a:lnTo>
                  <a:lnTo>
                    <a:pt x="8" y="44"/>
                  </a:lnTo>
                  <a:lnTo>
                    <a:pt x="9" y="51"/>
                  </a:lnTo>
                  <a:lnTo>
                    <a:pt x="12" y="57"/>
                  </a:lnTo>
                  <a:lnTo>
                    <a:pt x="15" y="62"/>
                  </a:lnTo>
                  <a:lnTo>
                    <a:pt x="20" y="66"/>
                  </a:lnTo>
                  <a:lnTo>
                    <a:pt x="25" y="71"/>
                  </a:lnTo>
                  <a:lnTo>
                    <a:pt x="31" y="74"/>
                  </a:lnTo>
                  <a:lnTo>
                    <a:pt x="38" y="76"/>
                  </a:lnTo>
                  <a:lnTo>
                    <a:pt x="38" y="76"/>
                  </a:lnTo>
                  <a:lnTo>
                    <a:pt x="36" y="83"/>
                  </a:lnTo>
                  <a:lnTo>
                    <a:pt x="36" y="83"/>
                  </a:lnTo>
                  <a:lnTo>
                    <a:pt x="25" y="79"/>
                  </a:lnTo>
                  <a:lnTo>
                    <a:pt x="17" y="74"/>
                  </a:lnTo>
                  <a:lnTo>
                    <a:pt x="9" y="66"/>
                  </a:lnTo>
                  <a:lnTo>
                    <a:pt x="5" y="57"/>
                  </a:lnTo>
                  <a:lnTo>
                    <a:pt x="5" y="57"/>
                  </a:lnTo>
                  <a:lnTo>
                    <a:pt x="5" y="51"/>
                  </a:lnTo>
                  <a:lnTo>
                    <a:pt x="3" y="46"/>
                  </a:lnTo>
                  <a:lnTo>
                    <a:pt x="2" y="40"/>
                  </a:lnTo>
                  <a:lnTo>
                    <a:pt x="0" y="34"/>
                  </a:lnTo>
                  <a:lnTo>
                    <a:pt x="0" y="34"/>
                  </a:lnTo>
                  <a:lnTo>
                    <a:pt x="2" y="24"/>
                  </a:lnTo>
                  <a:lnTo>
                    <a:pt x="6" y="14"/>
                  </a:lnTo>
                  <a:lnTo>
                    <a:pt x="12" y="6"/>
                  </a:lnTo>
                  <a:lnTo>
                    <a:pt x="19" y="0"/>
                  </a:lnTo>
                  <a:lnTo>
                    <a:pt x="19" y="0"/>
                  </a:lnTo>
                  <a:lnTo>
                    <a:pt x="24" y="5"/>
                  </a:lnTo>
                  <a:lnTo>
                    <a:pt x="24" y="5"/>
                  </a:lnTo>
                  <a:lnTo>
                    <a:pt x="17" y="11"/>
                  </a:lnTo>
                  <a:lnTo>
                    <a:pt x="12" y="19"/>
                  </a:lnTo>
                  <a:lnTo>
                    <a:pt x="8" y="27"/>
                  </a:lnTo>
                  <a:lnTo>
                    <a:pt x="7" y="37"/>
                  </a:lnTo>
                  <a:lnTo>
                    <a:pt x="7" y="37"/>
                  </a:lnTo>
                  <a:close/>
                </a:path>
              </a:pathLst>
            </a:custGeom>
            <a:grpFill/>
            <a:ln>
              <a:noFill/>
            </a:ln>
          </p:spPr>
          <p:txBody>
            <a:bodyPr vert="horz" wrap="square" lIns="78191" tIns="39095" rIns="78191" bIns="39095" numCol="1" anchor="t" anchorCtr="0" compatLnSpc="1">
              <a:prstTxWarp prst="textNoShape">
                <a:avLst/>
              </a:prstTxWarp>
            </a:bodyPr>
            <a:lstStyle/>
            <a:p>
              <a:pPr marL="0" marR="0" lvl="0" indent="0" defTabSz="914400" eaLnBrk="1" fontAlgn="base" latinLnBrk="0" hangingPunct="1">
                <a:spcBef>
                  <a:spcPct val="0"/>
                </a:spcBef>
                <a:spcAft>
                  <a:spcPct val="0"/>
                </a:spcAft>
                <a:buClrTx/>
                <a:buSzTx/>
                <a:buFontTx/>
                <a:buNone/>
                <a:tabLst/>
                <a:defRPr/>
              </a:pPr>
              <a:endParaRPr kumimoji="0" lang="en-IE" sz="1368" b="0" i="0" u="none" strike="noStrike" kern="0" cap="none" spc="0" normalizeH="0" baseline="0" noProof="0">
                <a:ln>
                  <a:noFill/>
                </a:ln>
                <a:solidFill>
                  <a:srgbClr val="646464"/>
                </a:solidFill>
                <a:effectLst/>
                <a:uLnTx/>
                <a:uFillTx/>
              </a:endParaRPr>
            </a:p>
          </p:txBody>
        </p:sp>
        <p:sp>
          <p:nvSpPr>
            <p:cNvPr id="38" name="Freeform 766">
              <a:extLst>
                <a:ext uri="{FF2B5EF4-FFF2-40B4-BE49-F238E27FC236}">
                  <a16:creationId xmlns:a16="http://schemas.microsoft.com/office/drawing/2014/main" id="{A9247366-6968-46D8-A063-7F279A60CE97}"/>
                </a:ext>
              </a:extLst>
            </p:cNvPr>
            <p:cNvSpPr>
              <a:spLocks/>
            </p:cNvSpPr>
            <p:nvPr/>
          </p:nvSpPr>
          <p:spPr bwMode="auto">
            <a:xfrm>
              <a:off x="4758784" y="6358273"/>
              <a:ext cx="141288" cy="90488"/>
            </a:xfrm>
            <a:custGeom>
              <a:avLst/>
              <a:gdLst>
                <a:gd name="T0" fmla="*/ 47 w 89"/>
                <a:gd name="T1" fmla="*/ 0 h 57"/>
                <a:gd name="T2" fmla="*/ 47 w 89"/>
                <a:gd name="T3" fmla="*/ 0 h 57"/>
                <a:gd name="T4" fmla="*/ 52 w 89"/>
                <a:gd name="T5" fmla="*/ 1 h 57"/>
                <a:gd name="T6" fmla="*/ 52 w 89"/>
                <a:gd name="T7" fmla="*/ 1 h 57"/>
                <a:gd name="T8" fmla="*/ 60 w 89"/>
                <a:gd name="T9" fmla="*/ 4 h 57"/>
                <a:gd name="T10" fmla="*/ 69 w 89"/>
                <a:gd name="T11" fmla="*/ 7 h 57"/>
                <a:gd name="T12" fmla="*/ 77 w 89"/>
                <a:gd name="T13" fmla="*/ 12 h 57"/>
                <a:gd name="T14" fmla="*/ 84 w 89"/>
                <a:gd name="T15" fmla="*/ 18 h 57"/>
                <a:gd name="T16" fmla="*/ 84 w 89"/>
                <a:gd name="T17" fmla="*/ 18 h 57"/>
                <a:gd name="T18" fmla="*/ 89 w 89"/>
                <a:gd name="T19" fmla="*/ 23 h 57"/>
                <a:gd name="T20" fmla="*/ 89 w 89"/>
                <a:gd name="T21" fmla="*/ 23 h 57"/>
                <a:gd name="T22" fmla="*/ 82 w 89"/>
                <a:gd name="T23" fmla="*/ 29 h 57"/>
                <a:gd name="T24" fmla="*/ 76 w 89"/>
                <a:gd name="T25" fmla="*/ 37 h 57"/>
                <a:gd name="T26" fmla="*/ 72 w 89"/>
                <a:gd name="T27" fmla="*/ 47 h 57"/>
                <a:gd name="T28" fmla="*/ 70 w 89"/>
                <a:gd name="T29" fmla="*/ 57 h 57"/>
                <a:gd name="T30" fmla="*/ 70 w 89"/>
                <a:gd name="T31" fmla="*/ 57 h 57"/>
                <a:gd name="T32" fmla="*/ 66 w 89"/>
                <a:gd name="T33" fmla="*/ 51 h 57"/>
                <a:gd name="T34" fmla="*/ 60 w 89"/>
                <a:gd name="T35" fmla="*/ 45 h 57"/>
                <a:gd name="T36" fmla="*/ 60 w 89"/>
                <a:gd name="T37" fmla="*/ 45 h 57"/>
                <a:gd name="T38" fmla="*/ 54 w 89"/>
                <a:gd name="T39" fmla="*/ 41 h 57"/>
                <a:gd name="T40" fmla="*/ 50 w 89"/>
                <a:gd name="T41" fmla="*/ 38 h 57"/>
                <a:gd name="T42" fmla="*/ 44 w 89"/>
                <a:gd name="T43" fmla="*/ 36 h 57"/>
                <a:gd name="T44" fmla="*/ 38 w 89"/>
                <a:gd name="T45" fmla="*/ 35 h 57"/>
                <a:gd name="T46" fmla="*/ 32 w 89"/>
                <a:gd name="T47" fmla="*/ 35 h 57"/>
                <a:gd name="T48" fmla="*/ 26 w 89"/>
                <a:gd name="T49" fmla="*/ 36 h 57"/>
                <a:gd name="T50" fmla="*/ 20 w 89"/>
                <a:gd name="T51" fmla="*/ 37 h 57"/>
                <a:gd name="T52" fmla="*/ 14 w 89"/>
                <a:gd name="T53" fmla="*/ 39 h 57"/>
                <a:gd name="T54" fmla="*/ 0 w 89"/>
                <a:gd name="T55" fmla="*/ 31 h 57"/>
                <a:gd name="T56" fmla="*/ 7 w 89"/>
                <a:gd name="T57" fmla="*/ 12 h 57"/>
                <a:gd name="T58" fmla="*/ 39 w 89"/>
                <a:gd name="T59" fmla="*/ 15 h 57"/>
                <a:gd name="T60" fmla="*/ 48 w 89"/>
                <a:gd name="T61" fmla="*/ 1 h 57"/>
                <a:gd name="T62" fmla="*/ 47 w 89"/>
                <a:gd name="T6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9" h="57">
                  <a:moveTo>
                    <a:pt x="47" y="0"/>
                  </a:moveTo>
                  <a:lnTo>
                    <a:pt x="47" y="0"/>
                  </a:lnTo>
                  <a:lnTo>
                    <a:pt x="52" y="1"/>
                  </a:lnTo>
                  <a:lnTo>
                    <a:pt x="52" y="1"/>
                  </a:lnTo>
                  <a:lnTo>
                    <a:pt x="60" y="4"/>
                  </a:lnTo>
                  <a:lnTo>
                    <a:pt x="69" y="7"/>
                  </a:lnTo>
                  <a:lnTo>
                    <a:pt x="77" y="12"/>
                  </a:lnTo>
                  <a:lnTo>
                    <a:pt x="84" y="18"/>
                  </a:lnTo>
                  <a:lnTo>
                    <a:pt x="84" y="18"/>
                  </a:lnTo>
                  <a:lnTo>
                    <a:pt x="89" y="23"/>
                  </a:lnTo>
                  <a:lnTo>
                    <a:pt x="89" y="23"/>
                  </a:lnTo>
                  <a:lnTo>
                    <a:pt x="82" y="29"/>
                  </a:lnTo>
                  <a:lnTo>
                    <a:pt x="76" y="37"/>
                  </a:lnTo>
                  <a:lnTo>
                    <a:pt x="72" y="47"/>
                  </a:lnTo>
                  <a:lnTo>
                    <a:pt x="70" y="57"/>
                  </a:lnTo>
                  <a:lnTo>
                    <a:pt x="70" y="57"/>
                  </a:lnTo>
                  <a:lnTo>
                    <a:pt x="66" y="51"/>
                  </a:lnTo>
                  <a:lnTo>
                    <a:pt x="60" y="45"/>
                  </a:lnTo>
                  <a:lnTo>
                    <a:pt x="60" y="45"/>
                  </a:lnTo>
                  <a:lnTo>
                    <a:pt x="54" y="41"/>
                  </a:lnTo>
                  <a:lnTo>
                    <a:pt x="50" y="38"/>
                  </a:lnTo>
                  <a:lnTo>
                    <a:pt x="44" y="36"/>
                  </a:lnTo>
                  <a:lnTo>
                    <a:pt x="38" y="35"/>
                  </a:lnTo>
                  <a:lnTo>
                    <a:pt x="32" y="35"/>
                  </a:lnTo>
                  <a:lnTo>
                    <a:pt x="26" y="36"/>
                  </a:lnTo>
                  <a:lnTo>
                    <a:pt x="20" y="37"/>
                  </a:lnTo>
                  <a:lnTo>
                    <a:pt x="14" y="39"/>
                  </a:lnTo>
                  <a:lnTo>
                    <a:pt x="0" y="31"/>
                  </a:lnTo>
                  <a:lnTo>
                    <a:pt x="7" y="12"/>
                  </a:lnTo>
                  <a:lnTo>
                    <a:pt x="39" y="15"/>
                  </a:lnTo>
                  <a:lnTo>
                    <a:pt x="48" y="1"/>
                  </a:lnTo>
                  <a:lnTo>
                    <a:pt x="47" y="0"/>
                  </a:lnTo>
                  <a:close/>
                </a:path>
              </a:pathLst>
            </a:custGeom>
            <a:grpFill/>
            <a:ln>
              <a:noFill/>
            </a:ln>
          </p:spPr>
          <p:txBody>
            <a:bodyPr vert="horz" wrap="square" lIns="78191" tIns="39095" rIns="78191" bIns="39095" numCol="1" anchor="t" anchorCtr="0" compatLnSpc="1">
              <a:prstTxWarp prst="textNoShape">
                <a:avLst/>
              </a:prstTxWarp>
            </a:bodyPr>
            <a:lstStyle/>
            <a:p>
              <a:pPr marL="0" marR="0" lvl="0" indent="0" defTabSz="914400" eaLnBrk="1" fontAlgn="base" latinLnBrk="0" hangingPunct="1">
                <a:spcBef>
                  <a:spcPct val="0"/>
                </a:spcBef>
                <a:spcAft>
                  <a:spcPct val="0"/>
                </a:spcAft>
                <a:buClrTx/>
                <a:buSzTx/>
                <a:buFontTx/>
                <a:buNone/>
                <a:tabLst/>
                <a:defRPr/>
              </a:pPr>
              <a:endParaRPr kumimoji="0" lang="en-IE" sz="1368" b="0" i="0" u="none" strike="noStrike" kern="0" cap="none" spc="0" normalizeH="0" baseline="0" noProof="0">
                <a:ln>
                  <a:noFill/>
                </a:ln>
                <a:solidFill>
                  <a:srgbClr val="646464"/>
                </a:solidFill>
                <a:effectLst/>
                <a:uLnTx/>
                <a:uFillTx/>
              </a:endParaRPr>
            </a:p>
          </p:txBody>
        </p:sp>
        <p:sp>
          <p:nvSpPr>
            <p:cNvPr id="39" name="Freeform 767">
              <a:extLst>
                <a:ext uri="{FF2B5EF4-FFF2-40B4-BE49-F238E27FC236}">
                  <a16:creationId xmlns:a16="http://schemas.microsoft.com/office/drawing/2014/main" id="{D4C454A1-9BBA-4087-A956-01D018AA3062}"/>
                </a:ext>
              </a:extLst>
            </p:cNvPr>
            <p:cNvSpPr>
              <a:spLocks/>
            </p:cNvSpPr>
            <p:nvPr/>
          </p:nvSpPr>
          <p:spPr bwMode="auto">
            <a:xfrm>
              <a:off x="4688934" y="6356686"/>
              <a:ext cx="146050" cy="246063"/>
            </a:xfrm>
            <a:custGeom>
              <a:avLst/>
              <a:gdLst>
                <a:gd name="T0" fmla="*/ 83 w 92"/>
                <a:gd name="T1" fmla="*/ 16 h 155"/>
                <a:gd name="T2" fmla="*/ 51 w 92"/>
                <a:gd name="T3" fmla="*/ 13 h 155"/>
                <a:gd name="T4" fmla="*/ 44 w 92"/>
                <a:gd name="T5" fmla="*/ 32 h 155"/>
                <a:gd name="T6" fmla="*/ 58 w 92"/>
                <a:gd name="T7" fmla="*/ 40 h 155"/>
                <a:gd name="T8" fmla="*/ 58 w 92"/>
                <a:gd name="T9" fmla="*/ 40 h 155"/>
                <a:gd name="T10" fmla="*/ 51 w 92"/>
                <a:gd name="T11" fmla="*/ 45 h 155"/>
                <a:gd name="T12" fmla="*/ 45 w 92"/>
                <a:gd name="T13" fmla="*/ 50 h 155"/>
                <a:gd name="T14" fmla="*/ 45 w 92"/>
                <a:gd name="T15" fmla="*/ 50 h 155"/>
                <a:gd name="T16" fmla="*/ 40 w 92"/>
                <a:gd name="T17" fmla="*/ 57 h 155"/>
                <a:gd name="T18" fmla="*/ 38 w 92"/>
                <a:gd name="T19" fmla="*/ 65 h 155"/>
                <a:gd name="T20" fmla="*/ 35 w 92"/>
                <a:gd name="T21" fmla="*/ 73 h 155"/>
                <a:gd name="T22" fmla="*/ 35 w 92"/>
                <a:gd name="T23" fmla="*/ 81 h 155"/>
                <a:gd name="T24" fmla="*/ 37 w 92"/>
                <a:gd name="T25" fmla="*/ 89 h 155"/>
                <a:gd name="T26" fmla="*/ 40 w 92"/>
                <a:gd name="T27" fmla="*/ 96 h 155"/>
                <a:gd name="T28" fmla="*/ 44 w 92"/>
                <a:gd name="T29" fmla="*/ 103 h 155"/>
                <a:gd name="T30" fmla="*/ 50 w 92"/>
                <a:gd name="T31" fmla="*/ 109 h 155"/>
                <a:gd name="T32" fmla="*/ 50 w 92"/>
                <a:gd name="T33" fmla="*/ 109 h 155"/>
                <a:gd name="T34" fmla="*/ 59 w 92"/>
                <a:gd name="T35" fmla="*/ 115 h 155"/>
                <a:gd name="T36" fmla="*/ 69 w 92"/>
                <a:gd name="T37" fmla="*/ 119 h 155"/>
                <a:gd name="T38" fmla="*/ 78 w 92"/>
                <a:gd name="T39" fmla="*/ 119 h 155"/>
                <a:gd name="T40" fmla="*/ 89 w 92"/>
                <a:gd name="T41" fmla="*/ 118 h 155"/>
                <a:gd name="T42" fmla="*/ 90 w 92"/>
                <a:gd name="T43" fmla="*/ 121 h 155"/>
                <a:gd name="T44" fmla="*/ 82 w 92"/>
                <a:gd name="T45" fmla="*/ 147 h 155"/>
                <a:gd name="T46" fmla="*/ 90 w 92"/>
                <a:gd name="T47" fmla="*/ 153 h 155"/>
                <a:gd name="T48" fmla="*/ 90 w 92"/>
                <a:gd name="T49" fmla="*/ 153 h 155"/>
                <a:gd name="T50" fmla="*/ 82 w 92"/>
                <a:gd name="T51" fmla="*/ 155 h 155"/>
                <a:gd name="T52" fmla="*/ 73 w 92"/>
                <a:gd name="T53" fmla="*/ 155 h 155"/>
                <a:gd name="T54" fmla="*/ 65 w 92"/>
                <a:gd name="T55" fmla="*/ 155 h 155"/>
                <a:gd name="T56" fmla="*/ 57 w 92"/>
                <a:gd name="T57" fmla="*/ 152 h 155"/>
                <a:gd name="T58" fmla="*/ 50 w 92"/>
                <a:gd name="T59" fmla="*/ 150 h 155"/>
                <a:gd name="T60" fmla="*/ 41 w 92"/>
                <a:gd name="T61" fmla="*/ 146 h 155"/>
                <a:gd name="T62" fmla="*/ 34 w 92"/>
                <a:gd name="T63" fmla="*/ 142 h 155"/>
                <a:gd name="T64" fmla="*/ 27 w 92"/>
                <a:gd name="T65" fmla="*/ 137 h 155"/>
                <a:gd name="T66" fmla="*/ 27 w 92"/>
                <a:gd name="T67" fmla="*/ 137 h 155"/>
                <a:gd name="T68" fmla="*/ 21 w 92"/>
                <a:gd name="T69" fmla="*/ 131 h 155"/>
                <a:gd name="T70" fmla="*/ 16 w 92"/>
                <a:gd name="T71" fmla="*/ 125 h 155"/>
                <a:gd name="T72" fmla="*/ 12 w 92"/>
                <a:gd name="T73" fmla="*/ 119 h 155"/>
                <a:gd name="T74" fmla="*/ 8 w 92"/>
                <a:gd name="T75" fmla="*/ 112 h 155"/>
                <a:gd name="T76" fmla="*/ 4 w 92"/>
                <a:gd name="T77" fmla="*/ 105 h 155"/>
                <a:gd name="T78" fmla="*/ 3 w 92"/>
                <a:gd name="T79" fmla="*/ 99 h 155"/>
                <a:gd name="T80" fmla="*/ 0 w 92"/>
                <a:gd name="T81" fmla="*/ 83 h 155"/>
                <a:gd name="T82" fmla="*/ 1 w 92"/>
                <a:gd name="T83" fmla="*/ 69 h 155"/>
                <a:gd name="T84" fmla="*/ 2 w 92"/>
                <a:gd name="T85" fmla="*/ 61 h 155"/>
                <a:gd name="T86" fmla="*/ 3 w 92"/>
                <a:gd name="T87" fmla="*/ 54 h 155"/>
                <a:gd name="T88" fmla="*/ 6 w 92"/>
                <a:gd name="T89" fmla="*/ 46 h 155"/>
                <a:gd name="T90" fmla="*/ 9 w 92"/>
                <a:gd name="T91" fmla="*/ 40 h 155"/>
                <a:gd name="T92" fmla="*/ 14 w 92"/>
                <a:gd name="T93" fmla="*/ 33 h 155"/>
                <a:gd name="T94" fmla="*/ 19 w 92"/>
                <a:gd name="T95" fmla="*/ 27 h 155"/>
                <a:gd name="T96" fmla="*/ 19 w 92"/>
                <a:gd name="T97" fmla="*/ 27 h 155"/>
                <a:gd name="T98" fmla="*/ 26 w 92"/>
                <a:gd name="T99" fmla="*/ 19 h 155"/>
                <a:gd name="T100" fmla="*/ 34 w 92"/>
                <a:gd name="T101" fmla="*/ 13 h 155"/>
                <a:gd name="T102" fmla="*/ 43 w 92"/>
                <a:gd name="T103" fmla="*/ 8 h 155"/>
                <a:gd name="T104" fmla="*/ 52 w 92"/>
                <a:gd name="T105" fmla="*/ 5 h 155"/>
                <a:gd name="T106" fmla="*/ 62 w 92"/>
                <a:gd name="T107" fmla="*/ 1 h 155"/>
                <a:gd name="T108" fmla="*/ 71 w 92"/>
                <a:gd name="T109" fmla="*/ 0 h 155"/>
                <a:gd name="T110" fmla="*/ 82 w 92"/>
                <a:gd name="T111" fmla="*/ 0 h 155"/>
                <a:gd name="T112" fmla="*/ 91 w 92"/>
                <a:gd name="T113" fmla="*/ 1 h 155"/>
                <a:gd name="T114" fmla="*/ 92 w 92"/>
                <a:gd name="T115" fmla="*/ 2 h 155"/>
                <a:gd name="T116" fmla="*/ 83 w 92"/>
                <a:gd name="T117" fmla="*/ 16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2" h="155">
                  <a:moveTo>
                    <a:pt x="83" y="16"/>
                  </a:moveTo>
                  <a:lnTo>
                    <a:pt x="51" y="13"/>
                  </a:lnTo>
                  <a:lnTo>
                    <a:pt x="44" y="32"/>
                  </a:lnTo>
                  <a:lnTo>
                    <a:pt x="58" y="40"/>
                  </a:lnTo>
                  <a:lnTo>
                    <a:pt x="58" y="40"/>
                  </a:lnTo>
                  <a:lnTo>
                    <a:pt x="51" y="45"/>
                  </a:lnTo>
                  <a:lnTo>
                    <a:pt x="45" y="50"/>
                  </a:lnTo>
                  <a:lnTo>
                    <a:pt x="45" y="50"/>
                  </a:lnTo>
                  <a:lnTo>
                    <a:pt x="40" y="57"/>
                  </a:lnTo>
                  <a:lnTo>
                    <a:pt x="38" y="65"/>
                  </a:lnTo>
                  <a:lnTo>
                    <a:pt x="35" y="73"/>
                  </a:lnTo>
                  <a:lnTo>
                    <a:pt x="35" y="81"/>
                  </a:lnTo>
                  <a:lnTo>
                    <a:pt x="37" y="89"/>
                  </a:lnTo>
                  <a:lnTo>
                    <a:pt x="40" y="96"/>
                  </a:lnTo>
                  <a:lnTo>
                    <a:pt x="44" y="103"/>
                  </a:lnTo>
                  <a:lnTo>
                    <a:pt x="50" y="109"/>
                  </a:lnTo>
                  <a:lnTo>
                    <a:pt x="50" y="109"/>
                  </a:lnTo>
                  <a:lnTo>
                    <a:pt x="59" y="115"/>
                  </a:lnTo>
                  <a:lnTo>
                    <a:pt x="69" y="119"/>
                  </a:lnTo>
                  <a:lnTo>
                    <a:pt x="78" y="119"/>
                  </a:lnTo>
                  <a:lnTo>
                    <a:pt x="89" y="118"/>
                  </a:lnTo>
                  <a:lnTo>
                    <a:pt x="90" y="121"/>
                  </a:lnTo>
                  <a:lnTo>
                    <a:pt x="82" y="147"/>
                  </a:lnTo>
                  <a:lnTo>
                    <a:pt x="90" y="153"/>
                  </a:lnTo>
                  <a:lnTo>
                    <a:pt x="90" y="153"/>
                  </a:lnTo>
                  <a:lnTo>
                    <a:pt x="82" y="155"/>
                  </a:lnTo>
                  <a:lnTo>
                    <a:pt x="73" y="155"/>
                  </a:lnTo>
                  <a:lnTo>
                    <a:pt x="65" y="155"/>
                  </a:lnTo>
                  <a:lnTo>
                    <a:pt x="57" y="152"/>
                  </a:lnTo>
                  <a:lnTo>
                    <a:pt x="50" y="150"/>
                  </a:lnTo>
                  <a:lnTo>
                    <a:pt x="41" y="146"/>
                  </a:lnTo>
                  <a:lnTo>
                    <a:pt x="34" y="142"/>
                  </a:lnTo>
                  <a:lnTo>
                    <a:pt x="27" y="137"/>
                  </a:lnTo>
                  <a:lnTo>
                    <a:pt x="27" y="137"/>
                  </a:lnTo>
                  <a:lnTo>
                    <a:pt x="21" y="131"/>
                  </a:lnTo>
                  <a:lnTo>
                    <a:pt x="16" y="125"/>
                  </a:lnTo>
                  <a:lnTo>
                    <a:pt x="12" y="119"/>
                  </a:lnTo>
                  <a:lnTo>
                    <a:pt x="8" y="112"/>
                  </a:lnTo>
                  <a:lnTo>
                    <a:pt x="4" y="105"/>
                  </a:lnTo>
                  <a:lnTo>
                    <a:pt x="3" y="99"/>
                  </a:lnTo>
                  <a:lnTo>
                    <a:pt x="0" y="83"/>
                  </a:lnTo>
                  <a:lnTo>
                    <a:pt x="1" y="69"/>
                  </a:lnTo>
                  <a:lnTo>
                    <a:pt x="2" y="61"/>
                  </a:lnTo>
                  <a:lnTo>
                    <a:pt x="3" y="54"/>
                  </a:lnTo>
                  <a:lnTo>
                    <a:pt x="6" y="46"/>
                  </a:lnTo>
                  <a:lnTo>
                    <a:pt x="9" y="40"/>
                  </a:lnTo>
                  <a:lnTo>
                    <a:pt x="14" y="33"/>
                  </a:lnTo>
                  <a:lnTo>
                    <a:pt x="19" y="27"/>
                  </a:lnTo>
                  <a:lnTo>
                    <a:pt x="19" y="27"/>
                  </a:lnTo>
                  <a:lnTo>
                    <a:pt x="26" y="19"/>
                  </a:lnTo>
                  <a:lnTo>
                    <a:pt x="34" y="13"/>
                  </a:lnTo>
                  <a:lnTo>
                    <a:pt x="43" y="8"/>
                  </a:lnTo>
                  <a:lnTo>
                    <a:pt x="52" y="5"/>
                  </a:lnTo>
                  <a:lnTo>
                    <a:pt x="62" y="1"/>
                  </a:lnTo>
                  <a:lnTo>
                    <a:pt x="71" y="0"/>
                  </a:lnTo>
                  <a:lnTo>
                    <a:pt x="82" y="0"/>
                  </a:lnTo>
                  <a:lnTo>
                    <a:pt x="91" y="1"/>
                  </a:lnTo>
                  <a:lnTo>
                    <a:pt x="92" y="2"/>
                  </a:lnTo>
                  <a:lnTo>
                    <a:pt x="83" y="16"/>
                  </a:lnTo>
                  <a:close/>
                </a:path>
              </a:pathLst>
            </a:custGeom>
            <a:grpFill/>
            <a:ln>
              <a:noFill/>
            </a:ln>
          </p:spPr>
          <p:txBody>
            <a:bodyPr vert="horz" wrap="square" lIns="78191" tIns="39095" rIns="78191" bIns="39095" numCol="1" anchor="t" anchorCtr="0" compatLnSpc="1">
              <a:prstTxWarp prst="textNoShape">
                <a:avLst/>
              </a:prstTxWarp>
            </a:bodyPr>
            <a:lstStyle/>
            <a:p>
              <a:pPr marL="0" marR="0" lvl="0" indent="0" defTabSz="914400" eaLnBrk="1" fontAlgn="base" latinLnBrk="0" hangingPunct="1">
                <a:spcBef>
                  <a:spcPct val="0"/>
                </a:spcBef>
                <a:spcAft>
                  <a:spcPct val="0"/>
                </a:spcAft>
                <a:buClrTx/>
                <a:buSzTx/>
                <a:buFontTx/>
                <a:buNone/>
                <a:tabLst/>
                <a:defRPr/>
              </a:pPr>
              <a:endParaRPr kumimoji="0" lang="en-IE" sz="1368" b="0" i="0" u="none" strike="noStrike" kern="0" cap="none" spc="0" normalizeH="0" baseline="0" noProof="0">
                <a:ln>
                  <a:noFill/>
                </a:ln>
                <a:solidFill>
                  <a:srgbClr val="646464"/>
                </a:solidFill>
                <a:effectLst/>
                <a:uLnTx/>
                <a:uFillTx/>
              </a:endParaRPr>
            </a:p>
          </p:txBody>
        </p:sp>
        <p:sp>
          <p:nvSpPr>
            <p:cNvPr id="40" name="Freeform 768">
              <a:extLst>
                <a:ext uri="{FF2B5EF4-FFF2-40B4-BE49-F238E27FC236}">
                  <a16:creationId xmlns:a16="http://schemas.microsoft.com/office/drawing/2014/main" id="{D4E2D05A-C88E-4323-A804-36C86823AF76}"/>
                </a:ext>
              </a:extLst>
            </p:cNvPr>
            <p:cNvSpPr>
              <a:spLocks/>
            </p:cNvSpPr>
            <p:nvPr/>
          </p:nvSpPr>
          <p:spPr bwMode="auto">
            <a:xfrm>
              <a:off x="4633371" y="6563061"/>
              <a:ext cx="114300" cy="119063"/>
            </a:xfrm>
            <a:custGeom>
              <a:avLst/>
              <a:gdLst>
                <a:gd name="T0" fmla="*/ 72 w 72"/>
                <a:gd name="T1" fmla="*/ 27 h 75"/>
                <a:gd name="T2" fmla="*/ 37 w 72"/>
                <a:gd name="T3" fmla="*/ 69 h 75"/>
                <a:gd name="T4" fmla="*/ 37 w 72"/>
                <a:gd name="T5" fmla="*/ 69 h 75"/>
                <a:gd name="T6" fmla="*/ 35 w 72"/>
                <a:gd name="T7" fmla="*/ 70 h 75"/>
                <a:gd name="T8" fmla="*/ 29 w 72"/>
                <a:gd name="T9" fmla="*/ 73 h 75"/>
                <a:gd name="T10" fmla="*/ 24 w 72"/>
                <a:gd name="T11" fmla="*/ 75 h 75"/>
                <a:gd name="T12" fmla="*/ 19 w 72"/>
                <a:gd name="T13" fmla="*/ 75 h 75"/>
                <a:gd name="T14" fmla="*/ 13 w 72"/>
                <a:gd name="T15" fmla="*/ 72 h 75"/>
                <a:gd name="T16" fmla="*/ 9 w 72"/>
                <a:gd name="T17" fmla="*/ 69 h 75"/>
                <a:gd name="T18" fmla="*/ 9 w 72"/>
                <a:gd name="T19" fmla="*/ 69 h 75"/>
                <a:gd name="T20" fmla="*/ 4 w 72"/>
                <a:gd name="T21" fmla="*/ 64 h 75"/>
                <a:gd name="T22" fmla="*/ 1 w 72"/>
                <a:gd name="T23" fmla="*/ 59 h 75"/>
                <a:gd name="T24" fmla="*/ 0 w 72"/>
                <a:gd name="T25" fmla="*/ 54 h 75"/>
                <a:gd name="T26" fmla="*/ 0 w 72"/>
                <a:gd name="T27" fmla="*/ 51 h 75"/>
                <a:gd name="T28" fmla="*/ 3 w 72"/>
                <a:gd name="T29" fmla="*/ 44 h 75"/>
                <a:gd name="T30" fmla="*/ 4 w 72"/>
                <a:gd name="T31" fmla="*/ 41 h 75"/>
                <a:gd name="T32" fmla="*/ 39 w 72"/>
                <a:gd name="T33" fmla="*/ 0 h 75"/>
                <a:gd name="T34" fmla="*/ 39 w 72"/>
                <a:gd name="T35" fmla="*/ 0 h 75"/>
                <a:gd name="T36" fmla="*/ 47 w 72"/>
                <a:gd name="T37" fmla="*/ 8 h 75"/>
                <a:gd name="T38" fmla="*/ 55 w 72"/>
                <a:gd name="T39" fmla="*/ 15 h 75"/>
                <a:gd name="T40" fmla="*/ 55 w 72"/>
                <a:gd name="T41" fmla="*/ 15 h 75"/>
                <a:gd name="T42" fmla="*/ 63 w 72"/>
                <a:gd name="T43" fmla="*/ 22 h 75"/>
                <a:gd name="T44" fmla="*/ 72 w 72"/>
                <a:gd name="T45" fmla="*/ 27 h 75"/>
                <a:gd name="T46" fmla="*/ 72 w 72"/>
                <a:gd name="T47" fmla="*/ 27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2" h="75">
                  <a:moveTo>
                    <a:pt x="72" y="27"/>
                  </a:moveTo>
                  <a:lnTo>
                    <a:pt x="37" y="69"/>
                  </a:lnTo>
                  <a:lnTo>
                    <a:pt x="37" y="69"/>
                  </a:lnTo>
                  <a:lnTo>
                    <a:pt x="35" y="70"/>
                  </a:lnTo>
                  <a:lnTo>
                    <a:pt x="29" y="73"/>
                  </a:lnTo>
                  <a:lnTo>
                    <a:pt x="24" y="75"/>
                  </a:lnTo>
                  <a:lnTo>
                    <a:pt x="19" y="75"/>
                  </a:lnTo>
                  <a:lnTo>
                    <a:pt x="13" y="72"/>
                  </a:lnTo>
                  <a:lnTo>
                    <a:pt x="9" y="69"/>
                  </a:lnTo>
                  <a:lnTo>
                    <a:pt x="9" y="69"/>
                  </a:lnTo>
                  <a:lnTo>
                    <a:pt x="4" y="64"/>
                  </a:lnTo>
                  <a:lnTo>
                    <a:pt x="1" y="59"/>
                  </a:lnTo>
                  <a:lnTo>
                    <a:pt x="0" y="54"/>
                  </a:lnTo>
                  <a:lnTo>
                    <a:pt x="0" y="51"/>
                  </a:lnTo>
                  <a:lnTo>
                    <a:pt x="3" y="44"/>
                  </a:lnTo>
                  <a:lnTo>
                    <a:pt x="4" y="41"/>
                  </a:lnTo>
                  <a:lnTo>
                    <a:pt x="39" y="0"/>
                  </a:lnTo>
                  <a:lnTo>
                    <a:pt x="39" y="0"/>
                  </a:lnTo>
                  <a:lnTo>
                    <a:pt x="47" y="8"/>
                  </a:lnTo>
                  <a:lnTo>
                    <a:pt x="55" y="15"/>
                  </a:lnTo>
                  <a:lnTo>
                    <a:pt x="55" y="15"/>
                  </a:lnTo>
                  <a:lnTo>
                    <a:pt x="63" y="22"/>
                  </a:lnTo>
                  <a:lnTo>
                    <a:pt x="72" y="27"/>
                  </a:lnTo>
                  <a:lnTo>
                    <a:pt x="72" y="27"/>
                  </a:lnTo>
                  <a:close/>
                </a:path>
              </a:pathLst>
            </a:custGeom>
            <a:grpFill/>
            <a:ln>
              <a:noFill/>
            </a:ln>
          </p:spPr>
          <p:txBody>
            <a:bodyPr vert="horz" wrap="square" lIns="78191" tIns="39095" rIns="78191" bIns="39095" numCol="1" anchor="t" anchorCtr="0" compatLnSpc="1">
              <a:prstTxWarp prst="textNoShape">
                <a:avLst/>
              </a:prstTxWarp>
            </a:bodyPr>
            <a:lstStyle/>
            <a:p>
              <a:pPr marL="0" marR="0" lvl="0" indent="0" defTabSz="914400" eaLnBrk="1" fontAlgn="base" latinLnBrk="0" hangingPunct="1">
                <a:spcBef>
                  <a:spcPct val="0"/>
                </a:spcBef>
                <a:spcAft>
                  <a:spcPct val="0"/>
                </a:spcAft>
                <a:buClrTx/>
                <a:buSzTx/>
                <a:buFontTx/>
                <a:buNone/>
                <a:tabLst/>
                <a:defRPr/>
              </a:pPr>
              <a:endParaRPr kumimoji="0" lang="en-IE" sz="1368" b="0" i="0" u="none" strike="noStrike" kern="0" cap="none" spc="0" normalizeH="0" baseline="0" noProof="0">
                <a:ln>
                  <a:noFill/>
                </a:ln>
                <a:solidFill>
                  <a:srgbClr val="646464"/>
                </a:solidFill>
                <a:effectLst/>
                <a:uLnTx/>
                <a:uFillTx/>
              </a:endParaRPr>
            </a:p>
          </p:txBody>
        </p:sp>
      </p:grpSp>
      <p:grpSp>
        <p:nvGrpSpPr>
          <p:cNvPr id="41" name="Group 40">
            <a:extLst>
              <a:ext uri="{FF2B5EF4-FFF2-40B4-BE49-F238E27FC236}">
                <a16:creationId xmlns:a16="http://schemas.microsoft.com/office/drawing/2014/main" id="{C0340A97-6FA8-4255-926D-5036BD4DC94D}"/>
              </a:ext>
            </a:extLst>
          </p:cNvPr>
          <p:cNvGrpSpPr/>
          <p:nvPr/>
        </p:nvGrpSpPr>
        <p:grpSpPr>
          <a:xfrm>
            <a:off x="10410759" y="2747382"/>
            <a:ext cx="396000" cy="360000"/>
            <a:chOff x="3056129" y="1596363"/>
            <a:chExt cx="553362" cy="480025"/>
          </a:xfrm>
          <a:solidFill>
            <a:srgbClr val="646464"/>
          </a:solidFill>
        </p:grpSpPr>
        <p:sp>
          <p:nvSpPr>
            <p:cNvPr id="42" name="Freeform 109">
              <a:extLst>
                <a:ext uri="{FF2B5EF4-FFF2-40B4-BE49-F238E27FC236}">
                  <a16:creationId xmlns:a16="http://schemas.microsoft.com/office/drawing/2014/main" id="{372ABF4E-E383-4366-A2B5-8AF604669EBA}"/>
                </a:ext>
              </a:extLst>
            </p:cNvPr>
            <p:cNvSpPr>
              <a:spLocks/>
            </p:cNvSpPr>
            <p:nvPr/>
          </p:nvSpPr>
          <p:spPr bwMode="auto">
            <a:xfrm>
              <a:off x="3331143" y="1746371"/>
              <a:ext cx="18334" cy="16668"/>
            </a:xfrm>
            <a:custGeom>
              <a:avLst/>
              <a:gdLst>
                <a:gd name="T0" fmla="*/ 14 w 22"/>
                <a:gd name="T1" fmla="*/ 18 h 20"/>
                <a:gd name="T2" fmla="*/ 14 w 22"/>
                <a:gd name="T3" fmla="*/ 18 h 20"/>
                <a:gd name="T4" fmla="*/ 18 w 22"/>
                <a:gd name="T5" fmla="*/ 20 h 20"/>
                <a:gd name="T6" fmla="*/ 22 w 22"/>
                <a:gd name="T7" fmla="*/ 18 h 20"/>
                <a:gd name="T8" fmla="*/ 0 w 22"/>
                <a:gd name="T9" fmla="*/ 0 h 20"/>
                <a:gd name="T10" fmla="*/ 0 w 22"/>
                <a:gd name="T11" fmla="*/ 0 h 20"/>
                <a:gd name="T12" fmla="*/ 0 w 22"/>
                <a:gd name="T13" fmla="*/ 4 h 20"/>
                <a:gd name="T14" fmla="*/ 2 w 22"/>
                <a:gd name="T15" fmla="*/ 6 h 20"/>
                <a:gd name="T16" fmla="*/ 14 w 22"/>
                <a:gd name="T17" fmla="*/ 18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 h="20">
                  <a:moveTo>
                    <a:pt x="14" y="18"/>
                  </a:moveTo>
                  <a:lnTo>
                    <a:pt x="14" y="18"/>
                  </a:lnTo>
                  <a:lnTo>
                    <a:pt x="18" y="20"/>
                  </a:lnTo>
                  <a:lnTo>
                    <a:pt x="22" y="18"/>
                  </a:lnTo>
                  <a:lnTo>
                    <a:pt x="0" y="0"/>
                  </a:lnTo>
                  <a:lnTo>
                    <a:pt x="0" y="0"/>
                  </a:lnTo>
                  <a:lnTo>
                    <a:pt x="0" y="4"/>
                  </a:lnTo>
                  <a:lnTo>
                    <a:pt x="2" y="6"/>
                  </a:lnTo>
                  <a:lnTo>
                    <a:pt x="14" y="18"/>
                  </a:lnTo>
                  <a:close/>
                </a:path>
              </a:pathLst>
            </a:custGeom>
            <a:grpFill/>
            <a:ln>
              <a:noFill/>
            </a:ln>
          </p:spPr>
          <p:txBody>
            <a:bodyPr vert="horz" wrap="square" lIns="78191" tIns="39095" rIns="78191" bIns="39095" numCol="1" anchor="t" anchorCtr="0" compatLnSpc="1">
              <a:prstTxWarp prst="textNoShape">
                <a:avLst/>
              </a:prstTxWarp>
            </a:bodyPr>
            <a:lstStyle/>
            <a:p>
              <a:pPr marL="0" marR="0" lvl="0" indent="0" defTabSz="914400" eaLnBrk="1" fontAlgn="base" latinLnBrk="0" hangingPunct="1">
                <a:spcBef>
                  <a:spcPct val="0"/>
                </a:spcBef>
                <a:spcAft>
                  <a:spcPct val="0"/>
                </a:spcAft>
                <a:buClrTx/>
                <a:buSzTx/>
                <a:buFontTx/>
                <a:buNone/>
                <a:tabLst/>
                <a:defRPr/>
              </a:pPr>
              <a:endParaRPr kumimoji="0" lang="en-IE" sz="1368" b="0" i="0" u="none" strike="noStrike" kern="0" cap="none" spc="0" normalizeH="0" baseline="0" noProof="0">
                <a:ln>
                  <a:noFill/>
                </a:ln>
                <a:solidFill>
                  <a:srgbClr val="646464"/>
                </a:solidFill>
                <a:effectLst/>
                <a:uLnTx/>
                <a:uFillTx/>
              </a:endParaRPr>
            </a:p>
          </p:txBody>
        </p:sp>
        <p:sp>
          <p:nvSpPr>
            <p:cNvPr id="43" name="Freeform 110">
              <a:extLst>
                <a:ext uri="{FF2B5EF4-FFF2-40B4-BE49-F238E27FC236}">
                  <a16:creationId xmlns:a16="http://schemas.microsoft.com/office/drawing/2014/main" id="{5EE19834-36A3-451A-8879-A8058F532D5D}"/>
                </a:ext>
              </a:extLst>
            </p:cNvPr>
            <p:cNvSpPr>
              <a:spLocks/>
            </p:cNvSpPr>
            <p:nvPr/>
          </p:nvSpPr>
          <p:spPr bwMode="auto">
            <a:xfrm>
              <a:off x="3362812" y="1764705"/>
              <a:ext cx="18334" cy="16668"/>
            </a:xfrm>
            <a:custGeom>
              <a:avLst/>
              <a:gdLst>
                <a:gd name="T0" fmla="*/ 20 w 22"/>
                <a:gd name="T1" fmla="*/ 12 h 20"/>
                <a:gd name="T2" fmla="*/ 8 w 22"/>
                <a:gd name="T3" fmla="*/ 2 h 20"/>
                <a:gd name="T4" fmla="*/ 8 w 22"/>
                <a:gd name="T5" fmla="*/ 2 h 20"/>
                <a:gd name="T6" fmla="*/ 4 w 22"/>
                <a:gd name="T7" fmla="*/ 0 h 20"/>
                <a:gd name="T8" fmla="*/ 0 w 22"/>
                <a:gd name="T9" fmla="*/ 2 h 20"/>
                <a:gd name="T10" fmla="*/ 22 w 22"/>
                <a:gd name="T11" fmla="*/ 20 h 20"/>
                <a:gd name="T12" fmla="*/ 22 w 22"/>
                <a:gd name="T13" fmla="*/ 20 h 20"/>
                <a:gd name="T14" fmla="*/ 22 w 22"/>
                <a:gd name="T15" fmla="*/ 16 h 20"/>
                <a:gd name="T16" fmla="*/ 20 w 22"/>
                <a:gd name="T17" fmla="*/ 12 h 20"/>
                <a:gd name="T18" fmla="*/ 20 w 22"/>
                <a:gd name="T19" fmla="*/ 1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 h="20">
                  <a:moveTo>
                    <a:pt x="20" y="12"/>
                  </a:moveTo>
                  <a:lnTo>
                    <a:pt x="8" y="2"/>
                  </a:lnTo>
                  <a:lnTo>
                    <a:pt x="8" y="2"/>
                  </a:lnTo>
                  <a:lnTo>
                    <a:pt x="4" y="0"/>
                  </a:lnTo>
                  <a:lnTo>
                    <a:pt x="0" y="2"/>
                  </a:lnTo>
                  <a:lnTo>
                    <a:pt x="22" y="20"/>
                  </a:lnTo>
                  <a:lnTo>
                    <a:pt x="22" y="20"/>
                  </a:lnTo>
                  <a:lnTo>
                    <a:pt x="22" y="16"/>
                  </a:lnTo>
                  <a:lnTo>
                    <a:pt x="20" y="12"/>
                  </a:lnTo>
                  <a:lnTo>
                    <a:pt x="20" y="12"/>
                  </a:lnTo>
                  <a:close/>
                </a:path>
              </a:pathLst>
            </a:custGeom>
            <a:grpFill/>
            <a:ln>
              <a:noFill/>
            </a:ln>
          </p:spPr>
          <p:txBody>
            <a:bodyPr vert="horz" wrap="square" lIns="78191" tIns="39095" rIns="78191" bIns="39095" numCol="1" anchor="t" anchorCtr="0" compatLnSpc="1">
              <a:prstTxWarp prst="textNoShape">
                <a:avLst/>
              </a:prstTxWarp>
            </a:bodyPr>
            <a:lstStyle/>
            <a:p>
              <a:pPr marL="0" marR="0" lvl="0" indent="0" defTabSz="914400" eaLnBrk="1" fontAlgn="base" latinLnBrk="0" hangingPunct="1">
                <a:spcBef>
                  <a:spcPct val="0"/>
                </a:spcBef>
                <a:spcAft>
                  <a:spcPct val="0"/>
                </a:spcAft>
                <a:buClrTx/>
                <a:buSzTx/>
                <a:buFontTx/>
                <a:buNone/>
                <a:tabLst/>
                <a:defRPr/>
              </a:pPr>
              <a:endParaRPr kumimoji="0" lang="en-IE" sz="1368" b="0" i="0" u="none" strike="noStrike" kern="0" cap="none" spc="0" normalizeH="0" baseline="0" noProof="0">
                <a:ln>
                  <a:noFill/>
                </a:ln>
                <a:solidFill>
                  <a:srgbClr val="646464"/>
                </a:solidFill>
                <a:effectLst/>
                <a:uLnTx/>
                <a:uFillTx/>
              </a:endParaRPr>
            </a:p>
          </p:txBody>
        </p:sp>
        <p:sp>
          <p:nvSpPr>
            <p:cNvPr id="44" name="Freeform 111">
              <a:extLst>
                <a:ext uri="{FF2B5EF4-FFF2-40B4-BE49-F238E27FC236}">
                  <a16:creationId xmlns:a16="http://schemas.microsoft.com/office/drawing/2014/main" id="{852BCF0F-85CD-4256-B28A-57CDC625A900}"/>
                </a:ext>
              </a:extLst>
            </p:cNvPr>
            <p:cNvSpPr>
              <a:spLocks noEditPoints="1"/>
            </p:cNvSpPr>
            <p:nvPr/>
          </p:nvSpPr>
          <p:spPr bwMode="auto">
            <a:xfrm>
              <a:off x="3277807" y="1733037"/>
              <a:ext cx="331684" cy="313350"/>
            </a:xfrm>
            <a:custGeom>
              <a:avLst/>
              <a:gdLst>
                <a:gd name="T0" fmla="*/ 290 w 398"/>
                <a:gd name="T1" fmla="*/ 18 h 376"/>
                <a:gd name="T2" fmla="*/ 278 w 398"/>
                <a:gd name="T3" fmla="*/ 4 h 376"/>
                <a:gd name="T4" fmla="*/ 266 w 398"/>
                <a:gd name="T5" fmla="*/ 0 h 376"/>
                <a:gd name="T6" fmla="*/ 256 w 398"/>
                <a:gd name="T7" fmla="*/ 4 h 376"/>
                <a:gd name="T8" fmla="*/ 244 w 398"/>
                <a:gd name="T9" fmla="*/ 10 h 376"/>
                <a:gd name="T10" fmla="*/ 210 w 398"/>
                <a:gd name="T11" fmla="*/ 36 h 376"/>
                <a:gd name="T12" fmla="*/ 48 w 398"/>
                <a:gd name="T13" fmla="*/ 162 h 376"/>
                <a:gd name="T14" fmla="*/ 16 w 398"/>
                <a:gd name="T15" fmla="*/ 188 h 376"/>
                <a:gd name="T16" fmla="*/ 2 w 398"/>
                <a:gd name="T17" fmla="*/ 200 h 376"/>
                <a:gd name="T18" fmla="*/ 0 w 398"/>
                <a:gd name="T19" fmla="*/ 212 h 376"/>
                <a:gd name="T20" fmla="*/ 4 w 398"/>
                <a:gd name="T21" fmla="*/ 224 h 376"/>
                <a:gd name="T22" fmla="*/ 10 w 398"/>
                <a:gd name="T23" fmla="*/ 232 h 376"/>
                <a:gd name="T24" fmla="*/ 60 w 398"/>
                <a:gd name="T25" fmla="*/ 296 h 376"/>
                <a:gd name="T26" fmla="*/ 108 w 398"/>
                <a:gd name="T27" fmla="*/ 360 h 376"/>
                <a:gd name="T28" fmla="*/ 120 w 398"/>
                <a:gd name="T29" fmla="*/ 372 h 376"/>
                <a:gd name="T30" fmla="*/ 132 w 398"/>
                <a:gd name="T31" fmla="*/ 376 h 376"/>
                <a:gd name="T32" fmla="*/ 142 w 398"/>
                <a:gd name="T33" fmla="*/ 374 h 376"/>
                <a:gd name="T34" fmla="*/ 154 w 398"/>
                <a:gd name="T35" fmla="*/ 366 h 376"/>
                <a:gd name="T36" fmla="*/ 382 w 398"/>
                <a:gd name="T37" fmla="*/ 190 h 376"/>
                <a:gd name="T38" fmla="*/ 396 w 398"/>
                <a:gd name="T39" fmla="*/ 176 h 376"/>
                <a:gd name="T40" fmla="*/ 398 w 398"/>
                <a:gd name="T41" fmla="*/ 166 h 376"/>
                <a:gd name="T42" fmla="*/ 394 w 398"/>
                <a:gd name="T43" fmla="*/ 152 h 376"/>
                <a:gd name="T44" fmla="*/ 388 w 398"/>
                <a:gd name="T45" fmla="*/ 144 h 376"/>
                <a:gd name="T46" fmla="*/ 338 w 398"/>
                <a:gd name="T47" fmla="*/ 82 h 376"/>
                <a:gd name="T48" fmla="*/ 290 w 398"/>
                <a:gd name="T49" fmla="*/ 18 h 376"/>
                <a:gd name="T50" fmla="*/ 168 w 398"/>
                <a:gd name="T51" fmla="*/ 318 h 376"/>
                <a:gd name="T52" fmla="*/ 154 w 398"/>
                <a:gd name="T53" fmla="*/ 306 h 376"/>
                <a:gd name="T54" fmla="*/ 138 w 398"/>
                <a:gd name="T55" fmla="*/ 300 h 376"/>
                <a:gd name="T56" fmla="*/ 122 w 398"/>
                <a:gd name="T57" fmla="*/ 300 h 376"/>
                <a:gd name="T58" fmla="*/ 104 w 398"/>
                <a:gd name="T59" fmla="*/ 306 h 376"/>
                <a:gd name="T60" fmla="*/ 60 w 398"/>
                <a:gd name="T61" fmla="*/ 248 h 376"/>
                <a:gd name="T62" fmla="*/ 60 w 398"/>
                <a:gd name="T63" fmla="*/ 248 h 376"/>
                <a:gd name="T64" fmla="*/ 72 w 398"/>
                <a:gd name="T65" fmla="*/ 234 h 376"/>
                <a:gd name="T66" fmla="*/ 78 w 398"/>
                <a:gd name="T67" fmla="*/ 218 h 376"/>
                <a:gd name="T68" fmla="*/ 78 w 398"/>
                <a:gd name="T69" fmla="*/ 200 h 376"/>
                <a:gd name="T70" fmla="*/ 70 w 398"/>
                <a:gd name="T71" fmla="*/ 184 h 376"/>
                <a:gd name="T72" fmla="*/ 228 w 398"/>
                <a:gd name="T73" fmla="*/ 62 h 376"/>
                <a:gd name="T74" fmla="*/ 242 w 398"/>
                <a:gd name="T75" fmla="*/ 72 h 376"/>
                <a:gd name="T76" fmla="*/ 258 w 398"/>
                <a:gd name="T77" fmla="*/ 78 h 376"/>
                <a:gd name="T78" fmla="*/ 276 w 398"/>
                <a:gd name="T79" fmla="*/ 78 h 376"/>
                <a:gd name="T80" fmla="*/ 292 w 398"/>
                <a:gd name="T81" fmla="*/ 70 h 376"/>
                <a:gd name="T82" fmla="*/ 336 w 398"/>
                <a:gd name="T83" fmla="*/ 126 h 376"/>
                <a:gd name="T84" fmla="*/ 324 w 398"/>
                <a:gd name="T85" fmla="*/ 142 h 376"/>
                <a:gd name="T86" fmla="*/ 320 w 398"/>
                <a:gd name="T87" fmla="*/ 158 h 376"/>
                <a:gd name="T88" fmla="*/ 320 w 398"/>
                <a:gd name="T89" fmla="*/ 176 h 376"/>
                <a:gd name="T90" fmla="*/ 328 w 398"/>
                <a:gd name="T91" fmla="*/ 192 h 376"/>
                <a:gd name="T92" fmla="*/ 330 w 398"/>
                <a:gd name="T93" fmla="*/ 192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8" h="376">
                  <a:moveTo>
                    <a:pt x="290" y="18"/>
                  </a:moveTo>
                  <a:lnTo>
                    <a:pt x="290" y="18"/>
                  </a:lnTo>
                  <a:lnTo>
                    <a:pt x="284" y="10"/>
                  </a:lnTo>
                  <a:lnTo>
                    <a:pt x="278" y="4"/>
                  </a:lnTo>
                  <a:lnTo>
                    <a:pt x="272" y="2"/>
                  </a:lnTo>
                  <a:lnTo>
                    <a:pt x="266" y="0"/>
                  </a:lnTo>
                  <a:lnTo>
                    <a:pt x="262" y="2"/>
                  </a:lnTo>
                  <a:lnTo>
                    <a:pt x="256" y="4"/>
                  </a:lnTo>
                  <a:lnTo>
                    <a:pt x="244" y="10"/>
                  </a:lnTo>
                  <a:lnTo>
                    <a:pt x="244" y="10"/>
                  </a:lnTo>
                  <a:lnTo>
                    <a:pt x="210" y="36"/>
                  </a:lnTo>
                  <a:lnTo>
                    <a:pt x="210" y="36"/>
                  </a:lnTo>
                  <a:lnTo>
                    <a:pt x="48" y="162"/>
                  </a:lnTo>
                  <a:lnTo>
                    <a:pt x="48" y="162"/>
                  </a:lnTo>
                  <a:lnTo>
                    <a:pt x="16" y="188"/>
                  </a:lnTo>
                  <a:lnTo>
                    <a:pt x="16" y="188"/>
                  </a:lnTo>
                  <a:lnTo>
                    <a:pt x="6" y="196"/>
                  </a:lnTo>
                  <a:lnTo>
                    <a:pt x="2" y="200"/>
                  </a:lnTo>
                  <a:lnTo>
                    <a:pt x="0" y="206"/>
                  </a:lnTo>
                  <a:lnTo>
                    <a:pt x="0" y="212"/>
                  </a:lnTo>
                  <a:lnTo>
                    <a:pt x="2" y="218"/>
                  </a:lnTo>
                  <a:lnTo>
                    <a:pt x="4" y="224"/>
                  </a:lnTo>
                  <a:lnTo>
                    <a:pt x="10" y="232"/>
                  </a:lnTo>
                  <a:lnTo>
                    <a:pt x="10" y="232"/>
                  </a:lnTo>
                  <a:lnTo>
                    <a:pt x="60" y="296"/>
                  </a:lnTo>
                  <a:lnTo>
                    <a:pt x="60" y="296"/>
                  </a:lnTo>
                  <a:lnTo>
                    <a:pt x="108" y="360"/>
                  </a:lnTo>
                  <a:lnTo>
                    <a:pt x="108" y="360"/>
                  </a:lnTo>
                  <a:lnTo>
                    <a:pt x="114" y="368"/>
                  </a:lnTo>
                  <a:lnTo>
                    <a:pt x="120" y="372"/>
                  </a:lnTo>
                  <a:lnTo>
                    <a:pt x="126" y="376"/>
                  </a:lnTo>
                  <a:lnTo>
                    <a:pt x="132" y="376"/>
                  </a:lnTo>
                  <a:lnTo>
                    <a:pt x="136" y="376"/>
                  </a:lnTo>
                  <a:lnTo>
                    <a:pt x="142" y="374"/>
                  </a:lnTo>
                  <a:lnTo>
                    <a:pt x="154" y="366"/>
                  </a:lnTo>
                  <a:lnTo>
                    <a:pt x="154" y="366"/>
                  </a:lnTo>
                  <a:lnTo>
                    <a:pt x="382" y="190"/>
                  </a:lnTo>
                  <a:lnTo>
                    <a:pt x="382" y="190"/>
                  </a:lnTo>
                  <a:lnTo>
                    <a:pt x="392" y="180"/>
                  </a:lnTo>
                  <a:lnTo>
                    <a:pt x="396" y="176"/>
                  </a:lnTo>
                  <a:lnTo>
                    <a:pt x="398" y="172"/>
                  </a:lnTo>
                  <a:lnTo>
                    <a:pt x="398" y="166"/>
                  </a:lnTo>
                  <a:lnTo>
                    <a:pt x="396" y="160"/>
                  </a:lnTo>
                  <a:lnTo>
                    <a:pt x="394" y="152"/>
                  </a:lnTo>
                  <a:lnTo>
                    <a:pt x="388" y="144"/>
                  </a:lnTo>
                  <a:lnTo>
                    <a:pt x="388" y="144"/>
                  </a:lnTo>
                  <a:lnTo>
                    <a:pt x="338" y="82"/>
                  </a:lnTo>
                  <a:lnTo>
                    <a:pt x="338" y="82"/>
                  </a:lnTo>
                  <a:lnTo>
                    <a:pt x="290" y="18"/>
                  </a:lnTo>
                  <a:lnTo>
                    <a:pt x="290" y="18"/>
                  </a:lnTo>
                  <a:close/>
                  <a:moveTo>
                    <a:pt x="168" y="318"/>
                  </a:moveTo>
                  <a:lnTo>
                    <a:pt x="168" y="318"/>
                  </a:lnTo>
                  <a:lnTo>
                    <a:pt x="162" y="310"/>
                  </a:lnTo>
                  <a:lnTo>
                    <a:pt x="154" y="306"/>
                  </a:lnTo>
                  <a:lnTo>
                    <a:pt x="146" y="302"/>
                  </a:lnTo>
                  <a:lnTo>
                    <a:pt x="138" y="300"/>
                  </a:lnTo>
                  <a:lnTo>
                    <a:pt x="130" y="298"/>
                  </a:lnTo>
                  <a:lnTo>
                    <a:pt x="122" y="300"/>
                  </a:lnTo>
                  <a:lnTo>
                    <a:pt x="112" y="302"/>
                  </a:lnTo>
                  <a:lnTo>
                    <a:pt x="104" y="306"/>
                  </a:lnTo>
                  <a:lnTo>
                    <a:pt x="60" y="248"/>
                  </a:lnTo>
                  <a:lnTo>
                    <a:pt x="60" y="248"/>
                  </a:lnTo>
                  <a:lnTo>
                    <a:pt x="60" y="248"/>
                  </a:lnTo>
                  <a:lnTo>
                    <a:pt x="60" y="248"/>
                  </a:lnTo>
                  <a:lnTo>
                    <a:pt x="68" y="240"/>
                  </a:lnTo>
                  <a:lnTo>
                    <a:pt x="72" y="234"/>
                  </a:lnTo>
                  <a:lnTo>
                    <a:pt x="76" y="226"/>
                  </a:lnTo>
                  <a:lnTo>
                    <a:pt x="78" y="218"/>
                  </a:lnTo>
                  <a:lnTo>
                    <a:pt x="78" y="208"/>
                  </a:lnTo>
                  <a:lnTo>
                    <a:pt x="78" y="200"/>
                  </a:lnTo>
                  <a:lnTo>
                    <a:pt x="74" y="192"/>
                  </a:lnTo>
                  <a:lnTo>
                    <a:pt x="70" y="184"/>
                  </a:lnTo>
                  <a:lnTo>
                    <a:pt x="228" y="62"/>
                  </a:lnTo>
                  <a:lnTo>
                    <a:pt x="228" y="62"/>
                  </a:lnTo>
                  <a:lnTo>
                    <a:pt x="234" y="68"/>
                  </a:lnTo>
                  <a:lnTo>
                    <a:pt x="242" y="72"/>
                  </a:lnTo>
                  <a:lnTo>
                    <a:pt x="250" y="76"/>
                  </a:lnTo>
                  <a:lnTo>
                    <a:pt x="258" y="78"/>
                  </a:lnTo>
                  <a:lnTo>
                    <a:pt x="268" y="78"/>
                  </a:lnTo>
                  <a:lnTo>
                    <a:pt x="276" y="78"/>
                  </a:lnTo>
                  <a:lnTo>
                    <a:pt x="284" y="74"/>
                  </a:lnTo>
                  <a:lnTo>
                    <a:pt x="292" y="70"/>
                  </a:lnTo>
                  <a:lnTo>
                    <a:pt x="336" y="126"/>
                  </a:lnTo>
                  <a:lnTo>
                    <a:pt x="336" y="126"/>
                  </a:lnTo>
                  <a:lnTo>
                    <a:pt x="330" y="134"/>
                  </a:lnTo>
                  <a:lnTo>
                    <a:pt x="324" y="142"/>
                  </a:lnTo>
                  <a:lnTo>
                    <a:pt x="322" y="150"/>
                  </a:lnTo>
                  <a:lnTo>
                    <a:pt x="320" y="158"/>
                  </a:lnTo>
                  <a:lnTo>
                    <a:pt x="320" y="166"/>
                  </a:lnTo>
                  <a:lnTo>
                    <a:pt x="320" y="176"/>
                  </a:lnTo>
                  <a:lnTo>
                    <a:pt x="324" y="184"/>
                  </a:lnTo>
                  <a:lnTo>
                    <a:pt x="328" y="192"/>
                  </a:lnTo>
                  <a:lnTo>
                    <a:pt x="328" y="192"/>
                  </a:lnTo>
                  <a:lnTo>
                    <a:pt x="330" y="192"/>
                  </a:lnTo>
                  <a:lnTo>
                    <a:pt x="168" y="318"/>
                  </a:lnTo>
                  <a:close/>
                </a:path>
              </a:pathLst>
            </a:custGeom>
            <a:grpFill/>
            <a:ln>
              <a:noFill/>
            </a:ln>
          </p:spPr>
          <p:txBody>
            <a:bodyPr vert="horz" wrap="square" lIns="78191" tIns="39095" rIns="78191" bIns="39095" numCol="1" anchor="t" anchorCtr="0" compatLnSpc="1">
              <a:prstTxWarp prst="textNoShape">
                <a:avLst/>
              </a:prstTxWarp>
            </a:bodyPr>
            <a:lstStyle/>
            <a:p>
              <a:pPr marL="0" marR="0" lvl="0" indent="0" defTabSz="914400" eaLnBrk="1" fontAlgn="base" latinLnBrk="0" hangingPunct="1">
                <a:spcBef>
                  <a:spcPct val="0"/>
                </a:spcBef>
                <a:spcAft>
                  <a:spcPct val="0"/>
                </a:spcAft>
                <a:buClrTx/>
                <a:buSzTx/>
                <a:buFontTx/>
                <a:buNone/>
                <a:tabLst/>
                <a:defRPr/>
              </a:pPr>
              <a:endParaRPr kumimoji="0" lang="en-IE" sz="1368" b="0" i="0" u="none" strike="noStrike" kern="0" cap="none" spc="0" normalizeH="0" baseline="0" noProof="0">
                <a:ln>
                  <a:noFill/>
                </a:ln>
                <a:solidFill>
                  <a:srgbClr val="646464"/>
                </a:solidFill>
                <a:effectLst/>
                <a:uLnTx/>
                <a:uFillTx/>
              </a:endParaRPr>
            </a:p>
          </p:txBody>
        </p:sp>
        <p:sp>
          <p:nvSpPr>
            <p:cNvPr id="45" name="Freeform 112">
              <a:extLst>
                <a:ext uri="{FF2B5EF4-FFF2-40B4-BE49-F238E27FC236}">
                  <a16:creationId xmlns:a16="http://schemas.microsoft.com/office/drawing/2014/main" id="{0128E846-5B03-4C18-A5ED-82752ED14BC1}"/>
                </a:ext>
              </a:extLst>
            </p:cNvPr>
            <p:cNvSpPr>
              <a:spLocks/>
            </p:cNvSpPr>
            <p:nvPr/>
          </p:nvSpPr>
          <p:spPr bwMode="auto">
            <a:xfrm>
              <a:off x="3426148" y="1864710"/>
              <a:ext cx="11667" cy="21668"/>
            </a:xfrm>
            <a:custGeom>
              <a:avLst/>
              <a:gdLst>
                <a:gd name="T0" fmla="*/ 2 w 14"/>
                <a:gd name="T1" fmla="*/ 0 h 26"/>
                <a:gd name="T2" fmla="*/ 2 w 14"/>
                <a:gd name="T3" fmla="*/ 0 h 26"/>
                <a:gd name="T4" fmla="*/ 0 w 14"/>
                <a:gd name="T5" fmla="*/ 4 h 26"/>
                <a:gd name="T6" fmla="*/ 0 w 14"/>
                <a:gd name="T7" fmla="*/ 8 h 26"/>
                <a:gd name="T8" fmla="*/ 8 w 14"/>
                <a:gd name="T9" fmla="*/ 24 h 26"/>
                <a:gd name="T10" fmla="*/ 8 w 14"/>
                <a:gd name="T11" fmla="*/ 24 h 26"/>
                <a:gd name="T12" fmla="*/ 10 w 14"/>
                <a:gd name="T13" fmla="*/ 26 h 26"/>
                <a:gd name="T14" fmla="*/ 14 w 14"/>
                <a:gd name="T15" fmla="*/ 26 h 26"/>
                <a:gd name="T16" fmla="*/ 2 w 14"/>
                <a:gd name="T1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26">
                  <a:moveTo>
                    <a:pt x="2" y="0"/>
                  </a:moveTo>
                  <a:lnTo>
                    <a:pt x="2" y="0"/>
                  </a:lnTo>
                  <a:lnTo>
                    <a:pt x="0" y="4"/>
                  </a:lnTo>
                  <a:lnTo>
                    <a:pt x="0" y="8"/>
                  </a:lnTo>
                  <a:lnTo>
                    <a:pt x="8" y="24"/>
                  </a:lnTo>
                  <a:lnTo>
                    <a:pt x="8" y="24"/>
                  </a:lnTo>
                  <a:lnTo>
                    <a:pt x="10" y="26"/>
                  </a:lnTo>
                  <a:lnTo>
                    <a:pt x="14" y="26"/>
                  </a:lnTo>
                  <a:lnTo>
                    <a:pt x="2" y="0"/>
                  </a:lnTo>
                  <a:close/>
                </a:path>
              </a:pathLst>
            </a:custGeom>
            <a:grpFill/>
            <a:ln>
              <a:noFill/>
            </a:ln>
          </p:spPr>
          <p:txBody>
            <a:bodyPr vert="horz" wrap="square" lIns="78191" tIns="39095" rIns="78191" bIns="39095" numCol="1" anchor="t" anchorCtr="0" compatLnSpc="1">
              <a:prstTxWarp prst="textNoShape">
                <a:avLst/>
              </a:prstTxWarp>
            </a:bodyPr>
            <a:lstStyle/>
            <a:p>
              <a:pPr marL="0" marR="0" lvl="0" indent="0" defTabSz="914400" eaLnBrk="1" fontAlgn="base" latinLnBrk="0" hangingPunct="1">
                <a:spcBef>
                  <a:spcPct val="0"/>
                </a:spcBef>
                <a:spcAft>
                  <a:spcPct val="0"/>
                </a:spcAft>
                <a:buClrTx/>
                <a:buSzTx/>
                <a:buFontTx/>
                <a:buNone/>
                <a:tabLst/>
                <a:defRPr/>
              </a:pPr>
              <a:endParaRPr kumimoji="0" lang="en-IE" sz="1368" b="0" i="0" u="none" strike="noStrike" kern="0" cap="none" spc="0" normalizeH="0" baseline="0" noProof="0">
                <a:ln>
                  <a:noFill/>
                </a:ln>
                <a:solidFill>
                  <a:srgbClr val="646464"/>
                </a:solidFill>
                <a:effectLst/>
                <a:uLnTx/>
                <a:uFillTx/>
              </a:endParaRPr>
            </a:p>
          </p:txBody>
        </p:sp>
        <p:sp>
          <p:nvSpPr>
            <p:cNvPr id="46" name="Freeform 113">
              <a:extLst>
                <a:ext uri="{FF2B5EF4-FFF2-40B4-BE49-F238E27FC236}">
                  <a16:creationId xmlns:a16="http://schemas.microsoft.com/office/drawing/2014/main" id="{2FBAA483-AB17-4D7B-A854-80DA0FC8B480}"/>
                </a:ext>
              </a:extLst>
            </p:cNvPr>
            <p:cNvSpPr>
              <a:spLocks/>
            </p:cNvSpPr>
            <p:nvPr/>
          </p:nvSpPr>
          <p:spPr bwMode="auto">
            <a:xfrm>
              <a:off x="3449483" y="1894712"/>
              <a:ext cx="13334" cy="21668"/>
            </a:xfrm>
            <a:custGeom>
              <a:avLst/>
              <a:gdLst>
                <a:gd name="T0" fmla="*/ 0 w 16"/>
                <a:gd name="T1" fmla="*/ 0 h 26"/>
                <a:gd name="T2" fmla="*/ 14 w 16"/>
                <a:gd name="T3" fmla="*/ 26 h 26"/>
                <a:gd name="T4" fmla="*/ 14 w 16"/>
                <a:gd name="T5" fmla="*/ 26 h 26"/>
                <a:gd name="T6" fmla="*/ 16 w 16"/>
                <a:gd name="T7" fmla="*/ 22 h 26"/>
                <a:gd name="T8" fmla="*/ 16 w 16"/>
                <a:gd name="T9" fmla="*/ 18 h 26"/>
                <a:gd name="T10" fmla="*/ 8 w 16"/>
                <a:gd name="T11" fmla="*/ 4 h 26"/>
                <a:gd name="T12" fmla="*/ 8 w 16"/>
                <a:gd name="T13" fmla="*/ 4 h 26"/>
                <a:gd name="T14" fmla="*/ 4 w 16"/>
                <a:gd name="T15" fmla="*/ 0 h 26"/>
                <a:gd name="T16" fmla="*/ 0 w 16"/>
                <a:gd name="T17" fmla="*/ 0 h 26"/>
                <a:gd name="T18" fmla="*/ 0 w 16"/>
                <a:gd name="T19"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26">
                  <a:moveTo>
                    <a:pt x="0" y="0"/>
                  </a:moveTo>
                  <a:lnTo>
                    <a:pt x="14" y="26"/>
                  </a:lnTo>
                  <a:lnTo>
                    <a:pt x="14" y="26"/>
                  </a:lnTo>
                  <a:lnTo>
                    <a:pt x="16" y="22"/>
                  </a:lnTo>
                  <a:lnTo>
                    <a:pt x="16" y="18"/>
                  </a:lnTo>
                  <a:lnTo>
                    <a:pt x="8" y="4"/>
                  </a:lnTo>
                  <a:lnTo>
                    <a:pt x="8" y="4"/>
                  </a:lnTo>
                  <a:lnTo>
                    <a:pt x="4" y="0"/>
                  </a:lnTo>
                  <a:lnTo>
                    <a:pt x="0" y="0"/>
                  </a:lnTo>
                  <a:lnTo>
                    <a:pt x="0" y="0"/>
                  </a:lnTo>
                  <a:close/>
                </a:path>
              </a:pathLst>
            </a:custGeom>
            <a:grpFill/>
            <a:ln>
              <a:noFill/>
            </a:ln>
          </p:spPr>
          <p:txBody>
            <a:bodyPr vert="horz" wrap="square" lIns="78191" tIns="39095" rIns="78191" bIns="39095" numCol="1" anchor="t" anchorCtr="0" compatLnSpc="1">
              <a:prstTxWarp prst="textNoShape">
                <a:avLst/>
              </a:prstTxWarp>
            </a:bodyPr>
            <a:lstStyle/>
            <a:p>
              <a:pPr marL="0" marR="0" lvl="0" indent="0" defTabSz="914400" eaLnBrk="1" fontAlgn="base" latinLnBrk="0" hangingPunct="1">
                <a:spcBef>
                  <a:spcPct val="0"/>
                </a:spcBef>
                <a:spcAft>
                  <a:spcPct val="0"/>
                </a:spcAft>
                <a:buClrTx/>
                <a:buSzTx/>
                <a:buFontTx/>
                <a:buNone/>
                <a:tabLst/>
                <a:defRPr/>
              </a:pPr>
              <a:endParaRPr kumimoji="0" lang="en-IE" sz="1368" b="0" i="0" u="none" strike="noStrike" kern="0" cap="none" spc="0" normalizeH="0" baseline="0" noProof="0">
                <a:ln>
                  <a:noFill/>
                </a:ln>
                <a:solidFill>
                  <a:srgbClr val="646464"/>
                </a:solidFill>
                <a:effectLst/>
                <a:uLnTx/>
                <a:uFillTx/>
              </a:endParaRPr>
            </a:p>
          </p:txBody>
        </p:sp>
        <p:sp>
          <p:nvSpPr>
            <p:cNvPr id="47" name="Freeform 114">
              <a:extLst>
                <a:ext uri="{FF2B5EF4-FFF2-40B4-BE49-F238E27FC236}">
                  <a16:creationId xmlns:a16="http://schemas.microsoft.com/office/drawing/2014/main" id="{32BE5BC2-3156-4267-86B9-0A82D24C3463}"/>
                </a:ext>
              </a:extLst>
            </p:cNvPr>
            <p:cNvSpPr>
              <a:spLocks noEditPoints="1"/>
            </p:cNvSpPr>
            <p:nvPr/>
          </p:nvSpPr>
          <p:spPr bwMode="auto">
            <a:xfrm>
              <a:off x="3377812" y="1821375"/>
              <a:ext cx="131673" cy="138341"/>
            </a:xfrm>
            <a:custGeom>
              <a:avLst/>
              <a:gdLst>
                <a:gd name="T0" fmla="*/ 24 w 158"/>
                <a:gd name="T1" fmla="*/ 12 h 166"/>
                <a:gd name="T2" fmla="*/ 6 w 158"/>
                <a:gd name="T3" fmla="*/ 34 h 166"/>
                <a:gd name="T4" fmla="*/ 0 w 158"/>
                <a:gd name="T5" fmla="*/ 64 h 166"/>
                <a:gd name="T6" fmla="*/ 6 w 158"/>
                <a:gd name="T7" fmla="*/ 96 h 166"/>
                <a:gd name="T8" fmla="*/ 22 w 158"/>
                <a:gd name="T9" fmla="*/ 126 h 166"/>
                <a:gd name="T10" fmla="*/ 34 w 158"/>
                <a:gd name="T11" fmla="*/ 140 h 166"/>
                <a:gd name="T12" fmla="*/ 62 w 158"/>
                <a:gd name="T13" fmla="*/ 158 h 166"/>
                <a:gd name="T14" fmla="*/ 92 w 158"/>
                <a:gd name="T15" fmla="*/ 166 h 166"/>
                <a:gd name="T16" fmla="*/ 120 w 158"/>
                <a:gd name="T17" fmla="*/ 160 h 166"/>
                <a:gd name="T18" fmla="*/ 134 w 158"/>
                <a:gd name="T19" fmla="*/ 154 h 166"/>
                <a:gd name="T20" fmla="*/ 152 w 158"/>
                <a:gd name="T21" fmla="*/ 130 h 166"/>
                <a:gd name="T22" fmla="*/ 158 w 158"/>
                <a:gd name="T23" fmla="*/ 102 h 166"/>
                <a:gd name="T24" fmla="*/ 152 w 158"/>
                <a:gd name="T25" fmla="*/ 70 h 166"/>
                <a:gd name="T26" fmla="*/ 136 w 158"/>
                <a:gd name="T27" fmla="*/ 40 h 166"/>
                <a:gd name="T28" fmla="*/ 124 w 158"/>
                <a:gd name="T29" fmla="*/ 26 h 166"/>
                <a:gd name="T30" fmla="*/ 96 w 158"/>
                <a:gd name="T31" fmla="*/ 6 h 166"/>
                <a:gd name="T32" fmla="*/ 66 w 158"/>
                <a:gd name="T33" fmla="*/ 0 h 166"/>
                <a:gd name="T34" fmla="*/ 36 w 158"/>
                <a:gd name="T35" fmla="*/ 4 h 166"/>
                <a:gd name="T36" fmla="*/ 24 w 158"/>
                <a:gd name="T37" fmla="*/ 12 h 166"/>
                <a:gd name="T38" fmla="*/ 96 w 158"/>
                <a:gd name="T39" fmla="*/ 40 h 166"/>
                <a:gd name="T40" fmla="*/ 72 w 158"/>
                <a:gd name="T41" fmla="*/ 48 h 166"/>
                <a:gd name="T42" fmla="*/ 70 w 158"/>
                <a:gd name="T43" fmla="*/ 46 h 166"/>
                <a:gd name="T44" fmla="*/ 78 w 158"/>
                <a:gd name="T45" fmla="*/ 74 h 166"/>
                <a:gd name="T46" fmla="*/ 86 w 158"/>
                <a:gd name="T47" fmla="*/ 68 h 166"/>
                <a:gd name="T48" fmla="*/ 94 w 158"/>
                <a:gd name="T49" fmla="*/ 64 h 166"/>
                <a:gd name="T50" fmla="*/ 108 w 158"/>
                <a:gd name="T51" fmla="*/ 66 h 166"/>
                <a:gd name="T52" fmla="*/ 122 w 158"/>
                <a:gd name="T53" fmla="*/ 92 h 166"/>
                <a:gd name="T54" fmla="*/ 126 w 158"/>
                <a:gd name="T55" fmla="*/ 100 h 166"/>
                <a:gd name="T56" fmla="*/ 122 w 158"/>
                <a:gd name="T57" fmla="*/ 118 h 166"/>
                <a:gd name="T58" fmla="*/ 108 w 158"/>
                <a:gd name="T59" fmla="*/ 130 h 166"/>
                <a:gd name="T60" fmla="*/ 106 w 158"/>
                <a:gd name="T61" fmla="*/ 140 h 166"/>
                <a:gd name="T62" fmla="*/ 94 w 158"/>
                <a:gd name="T63" fmla="*/ 140 h 166"/>
                <a:gd name="T64" fmla="*/ 86 w 158"/>
                <a:gd name="T65" fmla="*/ 146 h 166"/>
                <a:gd name="T66" fmla="*/ 72 w 158"/>
                <a:gd name="T67" fmla="*/ 142 h 166"/>
                <a:gd name="T68" fmla="*/ 62 w 158"/>
                <a:gd name="T69" fmla="*/ 126 h 166"/>
                <a:gd name="T70" fmla="*/ 86 w 158"/>
                <a:gd name="T71" fmla="*/ 118 h 166"/>
                <a:gd name="T72" fmla="*/ 88 w 158"/>
                <a:gd name="T73" fmla="*/ 120 h 166"/>
                <a:gd name="T74" fmla="*/ 94 w 158"/>
                <a:gd name="T75" fmla="*/ 118 h 166"/>
                <a:gd name="T76" fmla="*/ 80 w 158"/>
                <a:gd name="T77" fmla="*/ 92 h 166"/>
                <a:gd name="T78" fmla="*/ 80 w 158"/>
                <a:gd name="T79" fmla="*/ 92 h 166"/>
                <a:gd name="T80" fmla="*/ 72 w 158"/>
                <a:gd name="T81" fmla="*/ 98 h 166"/>
                <a:gd name="T82" fmla="*/ 64 w 158"/>
                <a:gd name="T83" fmla="*/ 102 h 166"/>
                <a:gd name="T84" fmla="*/ 50 w 158"/>
                <a:gd name="T85" fmla="*/ 100 h 166"/>
                <a:gd name="T86" fmla="*/ 36 w 158"/>
                <a:gd name="T87" fmla="*/ 74 h 166"/>
                <a:gd name="T88" fmla="*/ 32 w 158"/>
                <a:gd name="T89" fmla="*/ 66 h 166"/>
                <a:gd name="T90" fmla="*/ 36 w 158"/>
                <a:gd name="T91" fmla="*/ 48 h 166"/>
                <a:gd name="T92" fmla="*/ 50 w 158"/>
                <a:gd name="T93" fmla="*/ 36 h 166"/>
                <a:gd name="T94" fmla="*/ 52 w 158"/>
                <a:gd name="T95" fmla="*/ 26 h 166"/>
                <a:gd name="T96" fmla="*/ 64 w 158"/>
                <a:gd name="T97" fmla="*/ 26 h 166"/>
                <a:gd name="T98" fmla="*/ 72 w 158"/>
                <a:gd name="T99" fmla="*/ 22 h 166"/>
                <a:gd name="T100" fmla="*/ 86 w 158"/>
                <a:gd name="T101" fmla="*/ 24 h 166"/>
                <a:gd name="T102" fmla="*/ 92 w 158"/>
                <a:gd name="T103" fmla="*/ 32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58" h="166">
                  <a:moveTo>
                    <a:pt x="24" y="12"/>
                  </a:moveTo>
                  <a:lnTo>
                    <a:pt x="24" y="12"/>
                  </a:lnTo>
                  <a:lnTo>
                    <a:pt x="14" y="22"/>
                  </a:lnTo>
                  <a:lnTo>
                    <a:pt x="6" y="34"/>
                  </a:lnTo>
                  <a:lnTo>
                    <a:pt x="2" y="48"/>
                  </a:lnTo>
                  <a:lnTo>
                    <a:pt x="0" y="64"/>
                  </a:lnTo>
                  <a:lnTo>
                    <a:pt x="2" y="80"/>
                  </a:lnTo>
                  <a:lnTo>
                    <a:pt x="6" y="96"/>
                  </a:lnTo>
                  <a:lnTo>
                    <a:pt x="12" y="110"/>
                  </a:lnTo>
                  <a:lnTo>
                    <a:pt x="22" y="126"/>
                  </a:lnTo>
                  <a:lnTo>
                    <a:pt x="22" y="126"/>
                  </a:lnTo>
                  <a:lnTo>
                    <a:pt x="34" y="140"/>
                  </a:lnTo>
                  <a:lnTo>
                    <a:pt x="48" y="150"/>
                  </a:lnTo>
                  <a:lnTo>
                    <a:pt x="62" y="158"/>
                  </a:lnTo>
                  <a:lnTo>
                    <a:pt x="78" y="164"/>
                  </a:lnTo>
                  <a:lnTo>
                    <a:pt x="92" y="166"/>
                  </a:lnTo>
                  <a:lnTo>
                    <a:pt x="108" y="164"/>
                  </a:lnTo>
                  <a:lnTo>
                    <a:pt x="120" y="160"/>
                  </a:lnTo>
                  <a:lnTo>
                    <a:pt x="134" y="154"/>
                  </a:lnTo>
                  <a:lnTo>
                    <a:pt x="134" y="154"/>
                  </a:lnTo>
                  <a:lnTo>
                    <a:pt x="144" y="144"/>
                  </a:lnTo>
                  <a:lnTo>
                    <a:pt x="152" y="130"/>
                  </a:lnTo>
                  <a:lnTo>
                    <a:pt x="156" y="116"/>
                  </a:lnTo>
                  <a:lnTo>
                    <a:pt x="158" y="102"/>
                  </a:lnTo>
                  <a:lnTo>
                    <a:pt x="156" y="86"/>
                  </a:lnTo>
                  <a:lnTo>
                    <a:pt x="152" y="70"/>
                  </a:lnTo>
                  <a:lnTo>
                    <a:pt x="146" y="54"/>
                  </a:lnTo>
                  <a:lnTo>
                    <a:pt x="136" y="40"/>
                  </a:lnTo>
                  <a:lnTo>
                    <a:pt x="136" y="40"/>
                  </a:lnTo>
                  <a:lnTo>
                    <a:pt x="124" y="26"/>
                  </a:lnTo>
                  <a:lnTo>
                    <a:pt x="110" y="14"/>
                  </a:lnTo>
                  <a:lnTo>
                    <a:pt x="96" y="6"/>
                  </a:lnTo>
                  <a:lnTo>
                    <a:pt x="80" y="2"/>
                  </a:lnTo>
                  <a:lnTo>
                    <a:pt x="66" y="0"/>
                  </a:lnTo>
                  <a:lnTo>
                    <a:pt x="50" y="0"/>
                  </a:lnTo>
                  <a:lnTo>
                    <a:pt x="36" y="4"/>
                  </a:lnTo>
                  <a:lnTo>
                    <a:pt x="24" y="12"/>
                  </a:lnTo>
                  <a:lnTo>
                    <a:pt x="24" y="12"/>
                  </a:lnTo>
                  <a:close/>
                  <a:moveTo>
                    <a:pt x="92" y="32"/>
                  </a:moveTo>
                  <a:lnTo>
                    <a:pt x="96" y="40"/>
                  </a:lnTo>
                  <a:lnTo>
                    <a:pt x="76" y="56"/>
                  </a:lnTo>
                  <a:lnTo>
                    <a:pt x="72" y="48"/>
                  </a:lnTo>
                  <a:lnTo>
                    <a:pt x="72" y="48"/>
                  </a:lnTo>
                  <a:lnTo>
                    <a:pt x="70" y="46"/>
                  </a:lnTo>
                  <a:lnTo>
                    <a:pt x="64" y="48"/>
                  </a:lnTo>
                  <a:lnTo>
                    <a:pt x="78" y="74"/>
                  </a:lnTo>
                  <a:lnTo>
                    <a:pt x="80" y="74"/>
                  </a:lnTo>
                  <a:lnTo>
                    <a:pt x="86" y="68"/>
                  </a:lnTo>
                  <a:lnTo>
                    <a:pt x="86" y="68"/>
                  </a:lnTo>
                  <a:lnTo>
                    <a:pt x="94" y="64"/>
                  </a:lnTo>
                  <a:lnTo>
                    <a:pt x="102" y="64"/>
                  </a:lnTo>
                  <a:lnTo>
                    <a:pt x="108" y="66"/>
                  </a:lnTo>
                  <a:lnTo>
                    <a:pt x="112" y="72"/>
                  </a:lnTo>
                  <a:lnTo>
                    <a:pt x="122" y="92"/>
                  </a:lnTo>
                  <a:lnTo>
                    <a:pt x="122" y="92"/>
                  </a:lnTo>
                  <a:lnTo>
                    <a:pt x="126" y="100"/>
                  </a:lnTo>
                  <a:lnTo>
                    <a:pt x="126" y="110"/>
                  </a:lnTo>
                  <a:lnTo>
                    <a:pt x="122" y="118"/>
                  </a:lnTo>
                  <a:lnTo>
                    <a:pt x="114" y="126"/>
                  </a:lnTo>
                  <a:lnTo>
                    <a:pt x="108" y="130"/>
                  </a:lnTo>
                  <a:lnTo>
                    <a:pt x="112" y="134"/>
                  </a:lnTo>
                  <a:lnTo>
                    <a:pt x="106" y="140"/>
                  </a:lnTo>
                  <a:lnTo>
                    <a:pt x="104" y="134"/>
                  </a:lnTo>
                  <a:lnTo>
                    <a:pt x="94" y="140"/>
                  </a:lnTo>
                  <a:lnTo>
                    <a:pt x="94" y="140"/>
                  </a:lnTo>
                  <a:lnTo>
                    <a:pt x="86" y="146"/>
                  </a:lnTo>
                  <a:lnTo>
                    <a:pt x="78" y="146"/>
                  </a:lnTo>
                  <a:lnTo>
                    <a:pt x="72" y="142"/>
                  </a:lnTo>
                  <a:lnTo>
                    <a:pt x="66" y="134"/>
                  </a:lnTo>
                  <a:lnTo>
                    <a:pt x="62" y="126"/>
                  </a:lnTo>
                  <a:lnTo>
                    <a:pt x="82" y="112"/>
                  </a:lnTo>
                  <a:lnTo>
                    <a:pt x="86" y="118"/>
                  </a:lnTo>
                  <a:lnTo>
                    <a:pt x="86" y="118"/>
                  </a:lnTo>
                  <a:lnTo>
                    <a:pt x="88" y="120"/>
                  </a:lnTo>
                  <a:lnTo>
                    <a:pt x="90" y="120"/>
                  </a:lnTo>
                  <a:lnTo>
                    <a:pt x="94" y="118"/>
                  </a:lnTo>
                  <a:lnTo>
                    <a:pt x="80" y="92"/>
                  </a:lnTo>
                  <a:lnTo>
                    <a:pt x="80" y="92"/>
                  </a:lnTo>
                  <a:lnTo>
                    <a:pt x="80" y="92"/>
                  </a:lnTo>
                  <a:lnTo>
                    <a:pt x="80" y="92"/>
                  </a:lnTo>
                  <a:lnTo>
                    <a:pt x="80" y="92"/>
                  </a:lnTo>
                  <a:lnTo>
                    <a:pt x="72" y="98"/>
                  </a:lnTo>
                  <a:lnTo>
                    <a:pt x="72" y="98"/>
                  </a:lnTo>
                  <a:lnTo>
                    <a:pt x="64" y="102"/>
                  </a:lnTo>
                  <a:lnTo>
                    <a:pt x="56" y="102"/>
                  </a:lnTo>
                  <a:lnTo>
                    <a:pt x="50" y="100"/>
                  </a:lnTo>
                  <a:lnTo>
                    <a:pt x="46" y="94"/>
                  </a:lnTo>
                  <a:lnTo>
                    <a:pt x="36" y="74"/>
                  </a:lnTo>
                  <a:lnTo>
                    <a:pt x="36" y="74"/>
                  </a:lnTo>
                  <a:lnTo>
                    <a:pt x="32" y="66"/>
                  </a:lnTo>
                  <a:lnTo>
                    <a:pt x="34" y="56"/>
                  </a:lnTo>
                  <a:lnTo>
                    <a:pt x="36" y="48"/>
                  </a:lnTo>
                  <a:lnTo>
                    <a:pt x="44" y="42"/>
                  </a:lnTo>
                  <a:lnTo>
                    <a:pt x="50" y="36"/>
                  </a:lnTo>
                  <a:lnTo>
                    <a:pt x="46" y="30"/>
                  </a:lnTo>
                  <a:lnTo>
                    <a:pt x="52" y="26"/>
                  </a:lnTo>
                  <a:lnTo>
                    <a:pt x="56" y="32"/>
                  </a:lnTo>
                  <a:lnTo>
                    <a:pt x="64" y="26"/>
                  </a:lnTo>
                  <a:lnTo>
                    <a:pt x="64" y="26"/>
                  </a:lnTo>
                  <a:lnTo>
                    <a:pt x="72" y="22"/>
                  </a:lnTo>
                  <a:lnTo>
                    <a:pt x="80" y="20"/>
                  </a:lnTo>
                  <a:lnTo>
                    <a:pt x="86" y="24"/>
                  </a:lnTo>
                  <a:lnTo>
                    <a:pt x="92" y="32"/>
                  </a:lnTo>
                  <a:lnTo>
                    <a:pt x="92" y="32"/>
                  </a:lnTo>
                  <a:close/>
                </a:path>
              </a:pathLst>
            </a:custGeom>
            <a:grpFill/>
            <a:ln>
              <a:noFill/>
            </a:ln>
          </p:spPr>
          <p:txBody>
            <a:bodyPr vert="horz" wrap="square" lIns="78191" tIns="39095" rIns="78191" bIns="39095" numCol="1" anchor="t" anchorCtr="0" compatLnSpc="1">
              <a:prstTxWarp prst="textNoShape">
                <a:avLst/>
              </a:prstTxWarp>
            </a:bodyPr>
            <a:lstStyle/>
            <a:p>
              <a:pPr marL="0" marR="0" lvl="0" indent="0" defTabSz="914400" eaLnBrk="1" fontAlgn="base" latinLnBrk="0" hangingPunct="1">
                <a:spcBef>
                  <a:spcPct val="0"/>
                </a:spcBef>
                <a:spcAft>
                  <a:spcPct val="0"/>
                </a:spcAft>
                <a:buClrTx/>
                <a:buSzTx/>
                <a:buFontTx/>
                <a:buNone/>
                <a:tabLst/>
                <a:defRPr/>
              </a:pPr>
              <a:endParaRPr kumimoji="0" lang="en-IE" sz="1368" b="0" i="0" u="none" strike="noStrike" kern="0" cap="none" spc="0" normalizeH="0" baseline="0" noProof="0">
                <a:ln>
                  <a:noFill/>
                </a:ln>
                <a:solidFill>
                  <a:srgbClr val="646464"/>
                </a:solidFill>
                <a:effectLst/>
                <a:uLnTx/>
                <a:uFillTx/>
              </a:endParaRPr>
            </a:p>
          </p:txBody>
        </p:sp>
        <p:sp>
          <p:nvSpPr>
            <p:cNvPr id="48" name="Freeform 115">
              <a:extLst>
                <a:ext uri="{FF2B5EF4-FFF2-40B4-BE49-F238E27FC236}">
                  <a16:creationId xmlns:a16="http://schemas.microsoft.com/office/drawing/2014/main" id="{5AA7BB4E-47F1-4647-B336-6E497034AF96}"/>
                </a:ext>
              </a:extLst>
            </p:cNvPr>
            <p:cNvSpPr>
              <a:spLocks/>
            </p:cNvSpPr>
            <p:nvPr/>
          </p:nvSpPr>
          <p:spPr bwMode="auto">
            <a:xfrm>
              <a:off x="3206137" y="1596363"/>
              <a:ext cx="300016" cy="291682"/>
            </a:xfrm>
            <a:custGeom>
              <a:avLst/>
              <a:gdLst>
                <a:gd name="T0" fmla="*/ 112 w 360"/>
                <a:gd name="T1" fmla="*/ 330 h 350"/>
                <a:gd name="T2" fmla="*/ 72 w 360"/>
                <a:gd name="T3" fmla="*/ 304 h 350"/>
                <a:gd name="T4" fmla="*/ 78 w 360"/>
                <a:gd name="T5" fmla="*/ 288 h 350"/>
                <a:gd name="T6" fmla="*/ 74 w 360"/>
                <a:gd name="T7" fmla="*/ 262 h 350"/>
                <a:gd name="T8" fmla="*/ 58 w 360"/>
                <a:gd name="T9" fmla="*/ 242 h 350"/>
                <a:gd name="T10" fmla="*/ 94 w 360"/>
                <a:gd name="T11" fmla="*/ 192 h 350"/>
                <a:gd name="T12" fmla="*/ 106 w 360"/>
                <a:gd name="T13" fmla="*/ 224 h 350"/>
                <a:gd name="T14" fmla="*/ 132 w 360"/>
                <a:gd name="T15" fmla="*/ 254 h 350"/>
                <a:gd name="T16" fmla="*/ 162 w 360"/>
                <a:gd name="T17" fmla="*/ 270 h 350"/>
                <a:gd name="T18" fmla="*/ 204 w 360"/>
                <a:gd name="T19" fmla="*/ 258 h 350"/>
                <a:gd name="T20" fmla="*/ 196 w 360"/>
                <a:gd name="T21" fmla="*/ 258 h 350"/>
                <a:gd name="T22" fmla="*/ 194 w 360"/>
                <a:gd name="T23" fmla="*/ 226 h 350"/>
                <a:gd name="T24" fmla="*/ 200 w 360"/>
                <a:gd name="T25" fmla="*/ 232 h 350"/>
                <a:gd name="T26" fmla="*/ 184 w 360"/>
                <a:gd name="T27" fmla="*/ 208 h 350"/>
                <a:gd name="T28" fmla="*/ 184 w 360"/>
                <a:gd name="T29" fmla="*/ 208 h 350"/>
                <a:gd name="T30" fmla="*/ 178 w 360"/>
                <a:gd name="T31" fmla="*/ 216 h 350"/>
                <a:gd name="T32" fmla="*/ 160 w 360"/>
                <a:gd name="T33" fmla="*/ 226 h 350"/>
                <a:gd name="T34" fmla="*/ 136 w 360"/>
                <a:gd name="T35" fmla="*/ 208 h 350"/>
                <a:gd name="T36" fmla="*/ 128 w 360"/>
                <a:gd name="T37" fmla="*/ 184 h 350"/>
                <a:gd name="T38" fmla="*/ 130 w 360"/>
                <a:gd name="T39" fmla="*/ 162 h 350"/>
                <a:gd name="T40" fmla="*/ 146 w 360"/>
                <a:gd name="T41" fmla="*/ 152 h 350"/>
                <a:gd name="T42" fmla="*/ 158 w 360"/>
                <a:gd name="T43" fmla="*/ 142 h 350"/>
                <a:gd name="T44" fmla="*/ 180 w 360"/>
                <a:gd name="T45" fmla="*/ 154 h 350"/>
                <a:gd name="T46" fmla="*/ 162 w 360"/>
                <a:gd name="T47" fmla="*/ 170 h 350"/>
                <a:gd name="T48" fmla="*/ 176 w 360"/>
                <a:gd name="T49" fmla="*/ 194 h 350"/>
                <a:gd name="T50" fmla="*/ 182 w 360"/>
                <a:gd name="T51" fmla="*/ 184 h 350"/>
                <a:gd name="T52" fmla="*/ 202 w 360"/>
                <a:gd name="T53" fmla="*/ 174 h 350"/>
                <a:gd name="T54" fmla="*/ 224 w 360"/>
                <a:gd name="T55" fmla="*/ 194 h 350"/>
                <a:gd name="T56" fmla="*/ 232 w 360"/>
                <a:gd name="T57" fmla="*/ 218 h 350"/>
                <a:gd name="T58" fmla="*/ 228 w 360"/>
                <a:gd name="T59" fmla="*/ 238 h 350"/>
                <a:gd name="T60" fmla="*/ 264 w 360"/>
                <a:gd name="T61" fmla="*/ 212 h 350"/>
                <a:gd name="T62" fmla="*/ 260 w 360"/>
                <a:gd name="T63" fmla="*/ 192 h 350"/>
                <a:gd name="T64" fmla="*/ 244 w 360"/>
                <a:gd name="T65" fmla="*/ 164 h 350"/>
                <a:gd name="T66" fmla="*/ 216 w 360"/>
                <a:gd name="T67" fmla="*/ 140 h 350"/>
                <a:gd name="T68" fmla="*/ 192 w 360"/>
                <a:gd name="T69" fmla="*/ 128 h 350"/>
                <a:gd name="T70" fmla="*/ 156 w 360"/>
                <a:gd name="T71" fmla="*/ 124 h 350"/>
                <a:gd name="T72" fmla="*/ 122 w 360"/>
                <a:gd name="T73" fmla="*/ 134 h 350"/>
                <a:gd name="T74" fmla="*/ 170 w 360"/>
                <a:gd name="T75" fmla="*/ 74 h 350"/>
                <a:gd name="T76" fmla="*/ 196 w 360"/>
                <a:gd name="T77" fmla="*/ 76 h 350"/>
                <a:gd name="T78" fmla="*/ 218 w 360"/>
                <a:gd name="T79" fmla="*/ 64 h 350"/>
                <a:gd name="T80" fmla="*/ 286 w 360"/>
                <a:gd name="T81" fmla="*/ 94 h 350"/>
                <a:gd name="T82" fmla="*/ 280 w 360"/>
                <a:gd name="T83" fmla="*/ 120 h 350"/>
                <a:gd name="T84" fmla="*/ 288 w 360"/>
                <a:gd name="T85" fmla="*/ 144 h 350"/>
                <a:gd name="T86" fmla="*/ 302 w 360"/>
                <a:gd name="T87" fmla="*/ 156 h 350"/>
                <a:gd name="T88" fmla="*/ 274 w 360"/>
                <a:gd name="T89" fmla="*/ 204 h 350"/>
                <a:gd name="T90" fmla="*/ 324 w 360"/>
                <a:gd name="T91" fmla="*/ 166 h 350"/>
                <a:gd name="T92" fmla="*/ 340 w 360"/>
                <a:gd name="T93" fmla="*/ 156 h 350"/>
                <a:gd name="T94" fmla="*/ 352 w 360"/>
                <a:gd name="T95" fmla="*/ 136 h 350"/>
                <a:gd name="T96" fmla="*/ 360 w 360"/>
                <a:gd name="T97" fmla="*/ 114 h 350"/>
                <a:gd name="T98" fmla="*/ 348 w 360"/>
                <a:gd name="T99" fmla="*/ 98 h 350"/>
                <a:gd name="T100" fmla="*/ 272 w 360"/>
                <a:gd name="T101" fmla="*/ 50 h 350"/>
                <a:gd name="T102" fmla="*/ 204 w 360"/>
                <a:gd name="T103" fmla="*/ 8 h 350"/>
                <a:gd name="T104" fmla="*/ 180 w 360"/>
                <a:gd name="T105" fmla="*/ 0 h 350"/>
                <a:gd name="T106" fmla="*/ 166 w 360"/>
                <a:gd name="T107" fmla="*/ 6 h 350"/>
                <a:gd name="T108" fmla="*/ 136 w 360"/>
                <a:gd name="T109" fmla="*/ 54 h 350"/>
                <a:gd name="T110" fmla="*/ 28 w 360"/>
                <a:gd name="T111" fmla="*/ 230 h 350"/>
                <a:gd name="T112" fmla="*/ 2 w 360"/>
                <a:gd name="T113" fmla="*/ 276 h 350"/>
                <a:gd name="T114" fmla="*/ 2 w 360"/>
                <a:gd name="T115" fmla="*/ 292 h 350"/>
                <a:gd name="T116" fmla="*/ 20 w 360"/>
                <a:gd name="T117" fmla="*/ 308 h 350"/>
                <a:gd name="T118" fmla="*/ 88 w 360"/>
                <a:gd name="T119" fmla="*/ 350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60" h="350">
                  <a:moveTo>
                    <a:pt x="96" y="342"/>
                  </a:moveTo>
                  <a:lnTo>
                    <a:pt x="96" y="342"/>
                  </a:lnTo>
                  <a:lnTo>
                    <a:pt x="112" y="330"/>
                  </a:lnTo>
                  <a:lnTo>
                    <a:pt x="70" y="306"/>
                  </a:lnTo>
                  <a:lnTo>
                    <a:pt x="70" y="306"/>
                  </a:lnTo>
                  <a:lnTo>
                    <a:pt x="72" y="304"/>
                  </a:lnTo>
                  <a:lnTo>
                    <a:pt x="72" y="304"/>
                  </a:lnTo>
                  <a:lnTo>
                    <a:pt x="76" y="296"/>
                  </a:lnTo>
                  <a:lnTo>
                    <a:pt x="78" y="288"/>
                  </a:lnTo>
                  <a:lnTo>
                    <a:pt x="78" y="278"/>
                  </a:lnTo>
                  <a:lnTo>
                    <a:pt x="76" y="270"/>
                  </a:lnTo>
                  <a:lnTo>
                    <a:pt x="74" y="262"/>
                  </a:lnTo>
                  <a:lnTo>
                    <a:pt x="70" y="254"/>
                  </a:lnTo>
                  <a:lnTo>
                    <a:pt x="64" y="248"/>
                  </a:lnTo>
                  <a:lnTo>
                    <a:pt x="58" y="242"/>
                  </a:lnTo>
                  <a:lnTo>
                    <a:pt x="94" y="180"/>
                  </a:lnTo>
                  <a:lnTo>
                    <a:pt x="94" y="180"/>
                  </a:lnTo>
                  <a:lnTo>
                    <a:pt x="94" y="192"/>
                  </a:lnTo>
                  <a:lnTo>
                    <a:pt x="96" y="202"/>
                  </a:lnTo>
                  <a:lnTo>
                    <a:pt x="100" y="214"/>
                  </a:lnTo>
                  <a:lnTo>
                    <a:pt x="106" y="224"/>
                  </a:lnTo>
                  <a:lnTo>
                    <a:pt x="112" y="234"/>
                  </a:lnTo>
                  <a:lnTo>
                    <a:pt x="122" y="244"/>
                  </a:lnTo>
                  <a:lnTo>
                    <a:pt x="132" y="254"/>
                  </a:lnTo>
                  <a:lnTo>
                    <a:pt x="142" y="262"/>
                  </a:lnTo>
                  <a:lnTo>
                    <a:pt x="142" y="262"/>
                  </a:lnTo>
                  <a:lnTo>
                    <a:pt x="162" y="270"/>
                  </a:lnTo>
                  <a:lnTo>
                    <a:pt x="182" y="276"/>
                  </a:lnTo>
                  <a:lnTo>
                    <a:pt x="182" y="276"/>
                  </a:lnTo>
                  <a:lnTo>
                    <a:pt x="204" y="258"/>
                  </a:lnTo>
                  <a:lnTo>
                    <a:pt x="204" y="258"/>
                  </a:lnTo>
                  <a:lnTo>
                    <a:pt x="200" y="260"/>
                  </a:lnTo>
                  <a:lnTo>
                    <a:pt x="196" y="258"/>
                  </a:lnTo>
                  <a:lnTo>
                    <a:pt x="186" y="252"/>
                  </a:lnTo>
                  <a:lnTo>
                    <a:pt x="180" y="248"/>
                  </a:lnTo>
                  <a:lnTo>
                    <a:pt x="194" y="226"/>
                  </a:lnTo>
                  <a:lnTo>
                    <a:pt x="200" y="230"/>
                  </a:lnTo>
                  <a:lnTo>
                    <a:pt x="200" y="230"/>
                  </a:lnTo>
                  <a:lnTo>
                    <a:pt x="200" y="232"/>
                  </a:lnTo>
                  <a:lnTo>
                    <a:pt x="202" y="232"/>
                  </a:lnTo>
                  <a:lnTo>
                    <a:pt x="206" y="228"/>
                  </a:lnTo>
                  <a:lnTo>
                    <a:pt x="184" y="208"/>
                  </a:lnTo>
                  <a:lnTo>
                    <a:pt x="184" y="208"/>
                  </a:lnTo>
                  <a:lnTo>
                    <a:pt x="184" y="208"/>
                  </a:lnTo>
                  <a:lnTo>
                    <a:pt x="184" y="208"/>
                  </a:lnTo>
                  <a:lnTo>
                    <a:pt x="184" y="208"/>
                  </a:lnTo>
                  <a:lnTo>
                    <a:pt x="178" y="216"/>
                  </a:lnTo>
                  <a:lnTo>
                    <a:pt x="178" y="216"/>
                  </a:lnTo>
                  <a:lnTo>
                    <a:pt x="172" y="224"/>
                  </a:lnTo>
                  <a:lnTo>
                    <a:pt x="166" y="228"/>
                  </a:lnTo>
                  <a:lnTo>
                    <a:pt x="160" y="226"/>
                  </a:lnTo>
                  <a:lnTo>
                    <a:pt x="152" y="222"/>
                  </a:lnTo>
                  <a:lnTo>
                    <a:pt x="136" y="208"/>
                  </a:lnTo>
                  <a:lnTo>
                    <a:pt x="136" y="208"/>
                  </a:lnTo>
                  <a:lnTo>
                    <a:pt x="130" y="200"/>
                  </a:lnTo>
                  <a:lnTo>
                    <a:pt x="128" y="192"/>
                  </a:lnTo>
                  <a:lnTo>
                    <a:pt x="128" y="184"/>
                  </a:lnTo>
                  <a:lnTo>
                    <a:pt x="132" y="174"/>
                  </a:lnTo>
                  <a:lnTo>
                    <a:pt x="136" y="168"/>
                  </a:lnTo>
                  <a:lnTo>
                    <a:pt x="130" y="162"/>
                  </a:lnTo>
                  <a:lnTo>
                    <a:pt x="134" y="156"/>
                  </a:lnTo>
                  <a:lnTo>
                    <a:pt x="140" y="162"/>
                  </a:lnTo>
                  <a:lnTo>
                    <a:pt x="146" y="152"/>
                  </a:lnTo>
                  <a:lnTo>
                    <a:pt x="146" y="152"/>
                  </a:lnTo>
                  <a:lnTo>
                    <a:pt x="152" y="146"/>
                  </a:lnTo>
                  <a:lnTo>
                    <a:pt x="158" y="142"/>
                  </a:lnTo>
                  <a:lnTo>
                    <a:pt x="166" y="144"/>
                  </a:lnTo>
                  <a:lnTo>
                    <a:pt x="174" y="148"/>
                  </a:lnTo>
                  <a:lnTo>
                    <a:pt x="180" y="154"/>
                  </a:lnTo>
                  <a:lnTo>
                    <a:pt x="166" y="176"/>
                  </a:lnTo>
                  <a:lnTo>
                    <a:pt x="162" y="170"/>
                  </a:lnTo>
                  <a:lnTo>
                    <a:pt x="162" y="170"/>
                  </a:lnTo>
                  <a:lnTo>
                    <a:pt x="158" y="170"/>
                  </a:lnTo>
                  <a:lnTo>
                    <a:pt x="154" y="174"/>
                  </a:lnTo>
                  <a:lnTo>
                    <a:pt x="176" y="194"/>
                  </a:lnTo>
                  <a:lnTo>
                    <a:pt x="178" y="192"/>
                  </a:lnTo>
                  <a:lnTo>
                    <a:pt x="182" y="184"/>
                  </a:lnTo>
                  <a:lnTo>
                    <a:pt x="182" y="184"/>
                  </a:lnTo>
                  <a:lnTo>
                    <a:pt x="188" y="178"/>
                  </a:lnTo>
                  <a:lnTo>
                    <a:pt x="194" y="174"/>
                  </a:lnTo>
                  <a:lnTo>
                    <a:pt x="202" y="174"/>
                  </a:lnTo>
                  <a:lnTo>
                    <a:pt x="208" y="180"/>
                  </a:lnTo>
                  <a:lnTo>
                    <a:pt x="224" y="194"/>
                  </a:lnTo>
                  <a:lnTo>
                    <a:pt x="224" y="194"/>
                  </a:lnTo>
                  <a:lnTo>
                    <a:pt x="230" y="200"/>
                  </a:lnTo>
                  <a:lnTo>
                    <a:pt x="232" y="208"/>
                  </a:lnTo>
                  <a:lnTo>
                    <a:pt x="232" y="218"/>
                  </a:lnTo>
                  <a:lnTo>
                    <a:pt x="228" y="228"/>
                  </a:lnTo>
                  <a:lnTo>
                    <a:pt x="224" y="234"/>
                  </a:lnTo>
                  <a:lnTo>
                    <a:pt x="228" y="238"/>
                  </a:lnTo>
                  <a:lnTo>
                    <a:pt x="226" y="242"/>
                  </a:lnTo>
                  <a:lnTo>
                    <a:pt x="226" y="242"/>
                  </a:lnTo>
                  <a:lnTo>
                    <a:pt x="264" y="212"/>
                  </a:lnTo>
                  <a:lnTo>
                    <a:pt x="264" y="212"/>
                  </a:lnTo>
                  <a:lnTo>
                    <a:pt x="262" y="202"/>
                  </a:lnTo>
                  <a:lnTo>
                    <a:pt x="260" y="192"/>
                  </a:lnTo>
                  <a:lnTo>
                    <a:pt x="256" y="182"/>
                  </a:lnTo>
                  <a:lnTo>
                    <a:pt x="250" y="172"/>
                  </a:lnTo>
                  <a:lnTo>
                    <a:pt x="244" y="164"/>
                  </a:lnTo>
                  <a:lnTo>
                    <a:pt x="236" y="154"/>
                  </a:lnTo>
                  <a:lnTo>
                    <a:pt x="226" y="146"/>
                  </a:lnTo>
                  <a:lnTo>
                    <a:pt x="216" y="140"/>
                  </a:lnTo>
                  <a:lnTo>
                    <a:pt x="216" y="140"/>
                  </a:lnTo>
                  <a:lnTo>
                    <a:pt x="204" y="134"/>
                  </a:lnTo>
                  <a:lnTo>
                    <a:pt x="192" y="128"/>
                  </a:lnTo>
                  <a:lnTo>
                    <a:pt x="180" y="126"/>
                  </a:lnTo>
                  <a:lnTo>
                    <a:pt x="168" y="124"/>
                  </a:lnTo>
                  <a:lnTo>
                    <a:pt x="156" y="124"/>
                  </a:lnTo>
                  <a:lnTo>
                    <a:pt x="144" y="126"/>
                  </a:lnTo>
                  <a:lnTo>
                    <a:pt x="132" y="130"/>
                  </a:lnTo>
                  <a:lnTo>
                    <a:pt x="122" y="134"/>
                  </a:lnTo>
                  <a:lnTo>
                    <a:pt x="162" y="70"/>
                  </a:lnTo>
                  <a:lnTo>
                    <a:pt x="162" y="70"/>
                  </a:lnTo>
                  <a:lnTo>
                    <a:pt x="170" y="74"/>
                  </a:lnTo>
                  <a:lnTo>
                    <a:pt x="178" y="76"/>
                  </a:lnTo>
                  <a:lnTo>
                    <a:pt x="188" y="78"/>
                  </a:lnTo>
                  <a:lnTo>
                    <a:pt x="196" y="76"/>
                  </a:lnTo>
                  <a:lnTo>
                    <a:pt x="204" y="74"/>
                  </a:lnTo>
                  <a:lnTo>
                    <a:pt x="212" y="70"/>
                  </a:lnTo>
                  <a:lnTo>
                    <a:pt x="218" y="64"/>
                  </a:lnTo>
                  <a:lnTo>
                    <a:pt x="224" y="56"/>
                  </a:lnTo>
                  <a:lnTo>
                    <a:pt x="286" y="94"/>
                  </a:lnTo>
                  <a:lnTo>
                    <a:pt x="286" y="94"/>
                  </a:lnTo>
                  <a:lnTo>
                    <a:pt x="282" y="102"/>
                  </a:lnTo>
                  <a:lnTo>
                    <a:pt x="280" y="112"/>
                  </a:lnTo>
                  <a:lnTo>
                    <a:pt x="280" y="120"/>
                  </a:lnTo>
                  <a:lnTo>
                    <a:pt x="282" y="128"/>
                  </a:lnTo>
                  <a:lnTo>
                    <a:pt x="284" y="136"/>
                  </a:lnTo>
                  <a:lnTo>
                    <a:pt x="288" y="144"/>
                  </a:lnTo>
                  <a:lnTo>
                    <a:pt x="294" y="152"/>
                  </a:lnTo>
                  <a:lnTo>
                    <a:pt x="302" y="156"/>
                  </a:lnTo>
                  <a:lnTo>
                    <a:pt x="302" y="156"/>
                  </a:lnTo>
                  <a:lnTo>
                    <a:pt x="302" y="158"/>
                  </a:lnTo>
                  <a:lnTo>
                    <a:pt x="274" y="204"/>
                  </a:lnTo>
                  <a:lnTo>
                    <a:pt x="274" y="204"/>
                  </a:lnTo>
                  <a:lnTo>
                    <a:pt x="290" y="192"/>
                  </a:lnTo>
                  <a:lnTo>
                    <a:pt x="290" y="192"/>
                  </a:lnTo>
                  <a:lnTo>
                    <a:pt x="324" y="166"/>
                  </a:lnTo>
                  <a:lnTo>
                    <a:pt x="324" y="166"/>
                  </a:lnTo>
                  <a:lnTo>
                    <a:pt x="332" y="160"/>
                  </a:lnTo>
                  <a:lnTo>
                    <a:pt x="340" y="156"/>
                  </a:lnTo>
                  <a:lnTo>
                    <a:pt x="340" y="156"/>
                  </a:lnTo>
                  <a:lnTo>
                    <a:pt x="352" y="136"/>
                  </a:lnTo>
                  <a:lnTo>
                    <a:pt x="352" y="136"/>
                  </a:lnTo>
                  <a:lnTo>
                    <a:pt x="358" y="124"/>
                  </a:lnTo>
                  <a:lnTo>
                    <a:pt x="360" y="118"/>
                  </a:lnTo>
                  <a:lnTo>
                    <a:pt x="360" y="114"/>
                  </a:lnTo>
                  <a:lnTo>
                    <a:pt x="358" y="108"/>
                  </a:lnTo>
                  <a:lnTo>
                    <a:pt x="354" y="102"/>
                  </a:lnTo>
                  <a:lnTo>
                    <a:pt x="348" y="98"/>
                  </a:lnTo>
                  <a:lnTo>
                    <a:pt x="340" y="92"/>
                  </a:lnTo>
                  <a:lnTo>
                    <a:pt x="340" y="92"/>
                  </a:lnTo>
                  <a:lnTo>
                    <a:pt x="272" y="50"/>
                  </a:lnTo>
                  <a:lnTo>
                    <a:pt x="272" y="50"/>
                  </a:lnTo>
                  <a:lnTo>
                    <a:pt x="204" y="8"/>
                  </a:lnTo>
                  <a:lnTo>
                    <a:pt x="204" y="8"/>
                  </a:lnTo>
                  <a:lnTo>
                    <a:pt x="194" y="4"/>
                  </a:lnTo>
                  <a:lnTo>
                    <a:pt x="188" y="0"/>
                  </a:lnTo>
                  <a:lnTo>
                    <a:pt x="180" y="0"/>
                  </a:lnTo>
                  <a:lnTo>
                    <a:pt x="176" y="0"/>
                  </a:lnTo>
                  <a:lnTo>
                    <a:pt x="170" y="4"/>
                  </a:lnTo>
                  <a:lnTo>
                    <a:pt x="166" y="6"/>
                  </a:lnTo>
                  <a:lnTo>
                    <a:pt x="158" y="18"/>
                  </a:lnTo>
                  <a:lnTo>
                    <a:pt x="158" y="18"/>
                  </a:lnTo>
                  <a:lnTo>
                    <a:pt x="136" y="54"/>
                  </a:lnTo>
                  <a:lnTo>
                    <a:pt x="136" y="54"/>
                  </a:lnTo>
                  <a:lnTo>
                    <a:pt x="28" y="230"/>
                  </a:lnTo>
                  <a:lnTo>
                    <a:pt x="28" y="230"/>
                  </a:lnTo>
                  <a:lnTo>
                    <a:pt x="8" y="264"/>
                  </a:lnTo>
                  <a:lnTo>
                    <a:pt x="8" y="264"/>
                  </a:lnTo>
                  <a:lnTo>
                    <a:pt x="2" y="276"/>
                  </a:lnTo>
                  <a:lnTo>
                    <a:pt x="0" y="282"/>
                  </a:lnTo>
                  <a:lnTo>
                    <a:pt x="0" y="288"/>
                  </a:lnTo>
                  <a:lnTo>
                    <a:pt x="2" y="292"/>
                  </a:lnTo>
                  <a:lnTo>
                    <a:pt x="6" y="298"/>
                  </a:lnTo>
                  <a:lnTo>
                    <a:pt x="10" y="304"/>
                  </a:lnTo>
                  <a:lnTo>
                    <a:pt x="20" y="308"/>
                  </a:lnTo>
                  <a:lnTo>
                    <a:pt x="20" y="308"/>
                  </a:lnTo>
                  <a:lnTo>
                    <a:pt x="88" y="350"/>
                  </a:lnTo>
                  <a:lnTo>
                    <a:pt x="88" y="350"/>
                  </a:lnTo>
                  <a:lnTo>
                    <a:pt x="96" y="342"/>
                  </a:lnTo>
                  <a:lnTo>
                    <a:pt x="96" y="342"/>
                  </a:lnTo>
                  <a:close/>
                </a:path>
              </a:pathLst>
            </a:custGeom>
            <a:grpFill/>
            <a:ln>
              <a:noFill/>
            </a:ln>
          </p:spPr>
          <p:txBody>
            <a:bodyPr vert="horz" wrap="square" lIns="78191" tIns="39095" rIns="78191" bIns="39095" numCol="1" anchor="t" anchorCtr="0" compatLnSpc="1">
              <a:prstTxWarp prst="textNoShape">
                <a:avLst/>
              </a:prstTxWarp>
            </a:bodyPr>
            <a:lstStyle/>
            <a:p>
              <a:pPr marL="0" marR="0" lvl="0" indent="0" defTabSz="914400" eaLnBrk="1" fontAlgn="base" latinLnBrk="0" hangingPunct="1">
                <a:spcBef>
                  <a:spcPct val="0"/>
                </a:spcBef>
                <a:spcAft>
                  <a:spcPct val="0"/>
                </a:spcAft>
                <a:buClrTx/>
                <a:buSzTx/>
                <a:buFontTx/>
                <a:buNone/>
                <a:tabLst/>
                <a:defRPr/>
              </a:pPr>
              <a:endParaRPr kumimoji="0" lang="en-IE" sz="1368" b="0" i="0" u="none" strike="noStrike" kern="0" cap="none" spc="0" normalizeH="0" baseline="0" noProof="0">
                <a:ln>
                  <a:noFill/>
                </a:ln>
                <a:solidFill>
                  <a:srgbClr val="646464"/>
                </a:solidFill>
                <a:effectLst/>
                <a:uLnTx/>
                <a:uFillTx/>
              </a:endParaRPr>
            </a:p>
          </p:txBody>
        </p:sp>
        <p:sp>
          <p:nvSpPr>
            <p:cNvPr id="49" name="Freeform 116">
              <a:extLst>
                <a:ext uri="{FF2B5EF4-FFF2-40B4-BE49-F238E27FC236}">
                  <a16:creationId xmlns:a16="http://schemas.microsoft.com/office/drawing/2014/main" id="{37ABDCA0-0D73-43EA-B5A5-7E2A9172FE2D}"/>
                </a:ext>
              </a:extLst>
            </p:cNvPr>
            <p:cNvSpPr>
              <a:spLocks/>
            </p:cNvSpPr>
            <p:nvPr/>
          </p:nvSpPr>
          <p:spPr bwMode="auto">
            <a:xfrm>
              <a:off x="3382813" y="1796373"/>
              <a:ext cx="10001" cy="10001"/>
            </a:xfrm>
            <a:custGeom>
              <a:avLst/>
              <a:gdLst>
                <a:gd name="T0" fmla="*/ 2 w 12"/>
                <a:gd name="T1" fmla="*/ 10 h 12"/>
                <a:gd name="T2" fmla="*/ 2 w 12"/>
                <a:gd name="T3" fmla="*/ 10 h 12"/>
                <a:gd name="T4" fmla="*/ 0 w 12"/>
                <a:gd name="T5" fmla="*/ 12 h 12"/>
                <a:gd name="T6" fmla="*/ 0 w 12"/>
                <a:gd name="T7" fmla="*/ 12 h 12"/>
                <a:gd name="T8" fmla="*/ 12 w 12"/>
                <a:gd name="T9" fmla="*/ 2 h 12"/>
                <a:gd name="T10" fmla="*/ 8 w 12"/>
                <a:gd name="T11" fmla="*/ 0 h 12"/>
                <a:gd name="T12" fmla="*/ 2 w 12"/>
                <a:gd name="T13" fmla="*/ 10 h 12"/>
              </a:gdLst>
              <a:ahLst/>
              <a:cxnLst>
                <a:cxn ang="0">
                  <a:pos x="T0" y="T1"/>
                </a:cxn>
                <a:cxn ang="0">
                  <a:pos x="T2" y="T3"/>
                </a:cxn>
                <a:cxn ang="0">
                  <a:pos x="T4" y="T5"/>
                </a:cxn>
                <a:cxn ang="0">
                  <a:pos x="T6" y="T7"/>
                </a:cxn>
                <a:cxn ang="0">
                  <a:pos x="T8" y="T9"/>
                </a:cxn>
                <a:cxn ang="0">
                  <a:pos x="T10" y="T11"/>
                </a:cxn>
                <a:cxn ang="0">
                  <a:pos x="T12" y="T13"/>
                </a:cxn>
              </a:cxnLst>
              <a:rect l="0" t="0" r="r" b="b"/>
              <a:pathLst>
                <a:path w="12" h="12">
                  <a:moveTo>
                    <a:pt x="2" y="10"/>
                  </a:moveTo>
                  <a:lnTo>
                    <a:pt x="2" y="10"/>
                  </a:lnTo>
                  <a:lnTo>
                    <a:pt x="0" y="12"/>
                  </a:lnTo>
                  <a:lnTo>
                    <a:pt x="0" y="12"/>
                  </a:lnTo>
                  <a:lnTo>
                    <a:pt x="12" y="2"/>
                  </a:lnTo>
                  <a:lnTo>
                    <a:pt x="8" y="0"/>
                  </a:lnTo>
                  <a:lnTo>
                    <a:pt x="2" y="10"/>
                  </a:lnTo>
                  <a:close/>
                </a:path>
              </a:pathLst>
            </a:custGeom>
            <a:grpFill/>
            <a:ln>
              <a:noFill/>
            </a:ln>
          </p:spPr>
          <p:txBody>
            <a:bodyPr vert="horz" wrap="square" lIns="78191" tIns="39095" rIns="78191" bIns="39095" numCol="1" anchor="t" anchorCtr="0" compatLnSpc="1">
              <a:prstTxWarp prst="textNoShape">
                <a:avLst/>
              </a:prstTxWarp>
            </a:bodyPr>
            <a:lstStyle/>
            <a:p>
              <a:pPr marL="0" marR="0" lvl="0" indent="0" defTabSz="914400" eaLnBrk="1" fontAlgn="base" latinLnBrk="0" hangingPunct="1">
                <a:spcBef>
                  <a:spcPct val="0"/>
                </a:spcBef>
                <a:spcAft>
                  <a:spcPct val="0"/>
                </a:spcAft>
                <a:buClrTx/>
                <a:buSzTx/>
                <a:buFontTx/>
                <a:buNone/>
                <a:tabLst/>
                <a:defRPr/>
              </a:pPr>
              <a:endParaRPr kumimoji="0" lang="en-IE" sz="1368" b="0" i="0" u="none" strike="noStrike" kern="0" cap="none" spc="0" normalizeH="0" baseline="0" noProof="0">
                <a:ln>
                  <a:noFill/>
                </a:ln>
                <a:solidFill>
                  <a:srgbClr val="646464"/>
                </a:solidFill>
                <a:effectLst/>
                <a:uLnTx/>
                <a:uFillTx/>
              </a:endParaRPr>
            </a:p>
          </p:txBody>
        </p:sp>
        <p:sp>
          <p:nvSpPr>
            <p:cNvPr id="50" name="Freeform 117">
              <a:extLst>
                <a:ext uri="{FF2B5EF4-FFF2-40B4-BE49-F238E27FC236}">
                  <a16:creationId xmlns:a16="http://schemas.microsoft.com/office/drawing/2014/main" id="{6D5B01E2-2B6E-4DF5-9BF4-8DF833690757}"/>
                </a:ext>
              </a:extLst>
            </p:cNvPr>
            <p:cNvSpPr>
              <a:spLocks/>
            </p:cNvSpPr>
            <p:nvPr/>
          </p:nvSpPr>
          <p:spPr bwMode="auto">
            <a:xfrm>
              <a:off x="3076130" y="2036386"/>
              <a:ext cx="211678" cy="40002"/>
            </a:xfrm>
            <a:custGeom>
              <a:avLst/>
              <a:gdLst>
                <a:gd name="T0" fmla="*/ 242 w 254"/>
                <a:gd name="T1" fmla="*/ 0 h 48"/>
                <a:gd name="T2" fmla="*/ 10 w 254"/>
                <a:gd name="T3" fmla="*/ 0 h 48"/>
                <a:gd name="T4" fmla="*/ 10 w 254"/>
                <a:gd name="T5" fmla="*/ 0 h 48"/>
                <a:gd name="T6" fmla="*/ 6 w 254"/>
                <a:gd name="T7" fmla="*/ 0 h 48"/>
                <a:gd name="T8" fmla="*/ 2 w 254"/>
                <a:gd name="T9" fmla="*/ 2 h 48"/>
                <a:gd name="T10" fmla="*/ 0 w 254"/>
                <a:gd name="T11" fmla="*/ 8 h 48"/>
                <a:gd name="T12" fmla="*/ 0 w 254"/>
                <a:gd name="T13" fmla="*/ 8 h 48"/>
                <a:gd name="T14" fmla="*/ 0 w 254"/>
                <a:gd name="T15" fmla="*/ 40 h 48"/>
                <a:gd name="T16" fmla="*/ 0 w 254"/>
                <a:gd name="T17" fmla="*/ 40 h 48"/>
                <a:gd name="T18" fmla="*/ 0 w 254"/>
                <a:gd name="T19" fmla="*/ 44 h 48"/>
                <a:gd name="T20" fmla="*/ 4 w 254"/>
                <a:gd name="T21" fmla="*/ 46 h 48"/>
                <a:gd name="T22" fmla="*/ 8 w 254"/>
                <a:gd name="T23" fmla="*/ 48 h 48"/>
                <a:gd name="T24" fmla="*/ 244 w 254"/>
                <a:gd name="T25" fmla="*/ 48 h 48"/>
                <a:gd name="T26" fmla="*/ 244 w 254"/>
                <a:gd name="T27" fmla="*/ 48 h 48"/>
                <a:gd name="T28" fmla="*/ 248 w 254"/>
                <a:gd name="T29" fmla="*/ 46 h 48"/>
                <a:gd name="T30" fmla="*/ 252 w 254"/>
                <a:gd name="T31" fmla="*/ 44 h 48"/>
                <a:gd name="T32" fmla="*/ 254 w 254"/>
                <a:gd name="T33" fmla="*/ 38 h 48"/>
                <a:gd name="T34" fmla="*/ 254 w 254"/>
                <a:gd name="T35" fmla="*/ 38 h 48"/>
                <a:gd name="T36" fmla="*/ 254 w 254"/>
                <a:gd name="T37" fmla="*/ 6 h 48"/>
                <a:gd name="T38" fmla="*/ 254 w 254"/>
                <a:gd name="T39" fmla="*/ 6 h 48"/>
                <a:gd name="T40" fmla="*/ 254 w 254"/>
                <a:gd name="T41" fmla="*/ 4 h 48"/>
                <a:gd name="T42" fmla="*/ 252 w 254"/>
                <a:gd name="T43" fmla="*/ 2 h 48"/>
                <a:gd name="T44" fmla="*/ 248 w 254"/>
                <a:gd name="T45" fmla="*/ 0 h 48"/>
                <a:gd name="T46" fmla="*/ 242 w 254"/>
                <a:gd name="T47" fmla="*/ 0 h 48"/>
                <a:gd name="T48" fmla="*/ 242 w 254"/>
                <a:gd name="T49"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54" h="48">
                  <a:moveTo>
                    <a:pt x="242" y="0"/>
                  </a:moveTo>
                  <a:lnTo>
                    <a:pt x="10" y="0"/>
                  </a:lnTo>
                  <a:lnTo>
                    <a:pt x="10" y="0"/>
                  </a:lnTo>
                  <a:lnTo>
                    <a:pt x="6" y="0"/>
                  </a:lnTo>
                  <a:lnTo>
                    <a:pt x="2" y="2"/>
                  </a:lnTo>
                  <a:lnTo>
                    <a:pt x="0" y="8"/>
                  </a:lnTo>
                  <a:lnTo>
                    <a:pt x="0" y="8"/>
                  </a:lnTo>
                  <a:lnTo>
                    <a:pt x="0" y="40"/>
                  </a:lnTo>
                  <a:lnTo>
                    <a:pt x="0" y="40"/>
                  </a:lnTo>
                  <a:lnTo>
                    <a:pt x="0" y="44"/>
                  </a:lnTo>
                  <a:lnTo>
                    <a:pt x="4" y="46"/>
                  </a:lnTo>
                  <a:lnTo>
                    <a:pt x="8" y="48"/>
                  </a:lnTo>
                  <a:lnTo>
                    <a:pt x="244" y="48"/>
                  </a:lnTo>
                  <a:lnTo>
                    <a:pt x="244" y="48"/>
                  </a:lnTo>
                  <a:lnTo>
                    <a:pt x="248" y="46"/>
                  </a:lnTo>
                  <a:lnTo>
                    <a:pt x="252" y="44"/>
                  </a:lnTo>
                  <a:lnTo>
                    <a:pt x="254" y="38"/>
                  </a:lnTo>
                  <a:lnTo>
                    <a:pt x="254" y="38"/>
                  </a:lnTo>
                  <a:lnTo>
                    <a:pt x="254" y="6"/>
                  </a:lnTo>
                  <a:lnTo>
                    <a:pt x="254" y="6"/>
                  </a:lnTo>
                  <a:lnTo>
                    <a:pt x="254" y="4"/>
                  </a:lnTo>
                  <a:lnTo>
                    <a:pt x="252" y="2"/>
                  </a:lnTo>
                  <a:lnTo>
                    <a:pt x="248" y="0"/>
                  </a:lnTo>
                  <a:lnTo>
                    <a:pt x="242" y="0"/>
                  </a:lnTo>
                  <a:lnTo>
                    <a:pt x="242" y="0"/>
                  </a:lnTo>
                  <a:close/>
                </a:path>
              </a:pathLst>
            </a:custGeom>
            <a:grpFill/>
            <a:ln>
              <a:noFill/>
            </a:ln>
          </p:spPr>
          <p:txBody>
            <a:bodyPr vert="horz" wrap="square" lIns="78191" tIns="39095" rIns="78191" bIns="39095" numCol="1" anchor="t" anchorCtr="0" compatLnSpc="1">
              <a:prstTxWarp prst="textNoShape">
                <a:avLst/>
              </a:prstTxWarp>
            </a:bodyPr>
            <a:lstStyle/>
            <a:p>
              <a:pPr marL="0" marR="0" lvl="0" indent="0" defTabSz="914400" eaLnBrk="1" fontAlgn="base" latinLnBrk="0" hangingPunct="1">
                <a:spcBef>
                  <a:spcPct val="0"/>
                </a:spcBef>
                <a:spcAft>
                  <a:spcPct val="0"/>
                </a:spcAft>
                <a:buClrTx/>
                <a:buSzTx/>
                <a:buFontTx/>
                <a:buNone/>
                <a:tabLst/>
                <a:defRPr/>
              </a:pPr>
              <a:endParaRPr kumimoji="0" lang="en-IE" sz="1368" b="0" i="0" u="none" strike="noStrike" kern="0" cap="none" spc="0" normalizeH="0" baseline="0" noProof="0">
                <a:ln>
                  <a:noFill/>
                </a:ln>
                <a:solidFill>
                  <a:srgbClr val="646464"/>
                </a:solidFill>
                <a:effectLst/>
                <a:uLnTx/>
                <a:uFillTx/>
              </a:endParaRPr>
            </a:p>
          </p:txBody>
        </p:sp>
        <p:sp>
          <p:nvSpPr>
            <p:cNvPr id="51" name="Freeform 118">
              <a:extLst>
                <a:ext uri="{FF2B5EF4-FFF2-40B4-BE49-F238E27FC236}">
                  <a16:creationId xmlns:a16="http://schemas.microsoft.com/office/drawing/2014/main" id="{EC0174F4-3731-4723-8B1C-BE404E645118}"/>
                </a:ext>
              </a:extLst>
            </p:cNvPr>
            <p:cNvSpPr>
              <a:spLocks/>
            </p:cNvSpPr>
            <p:nvPr/>
          </p:nvSpPr>
          <p:spPr bwMode="auto">
            <a:xfrm>
              <a:off x="3084464" y="1988050"/>
              <a:ext cx="213344" cy="40002"/>
            </a:xfrm>
            <a:custGeom>
              <a:avLst/>
              <a:gdLst>
                <a:gd name="T0" fmla="*/ 242 w 256"/>
                <a:gd name="T1" fmla="*/ 0 h 48"/>
                <a:gd name="T2" fmla="*/ 12 w 256"/>
                <a:gd name="T3" fmla="*/ 0 h 48"/>
                <a:gd name="T4" fmla="*/ 12 w 256"/>
                <a:gd name="T5" fmla="*/ 0 h 48"/>
                <a:gd name="T6" fmla="*/ 6 w 256"/>
                <a:gd name="T7" fmla="*/ 0 h 48"/>
                <a:gd name="T8" fmla="*/ 2 w 256"/>
                <a:gd name="T9" fmla="*/ 2 h 48"/>
                <a:gd name="T10" fmla="*/ 0 w 256"/>
                <a:gd name="T11" fmla="*/ 8 h 48"/>
                <a:gd name="T12" fmla="*/ 0 w 256"/>
                <a:gd name="T13" fmla="*/ 8 h 48"/>
                <a:gd name="T14" fmla="*/ 0 w 256"/>
                <a:gd name="T15" fmla="*/ 40 h 48"/>
                <a:gd name="T16" fmla="*/ 0 w 256"/>
                <a:gd name="T17" fmla="*/ 40 h 48"/>
                <a:gd name="T18" fmla="*/ 2 w 256"/>
                <a:gd name="T19" fmla="*/ 44 h 48"/>
                <a:gd name="T20" fmla="*/ 6 w 256"/>
                <a:gd name="T21" fmla="*/ 46 h 48"/>
                <a:gd name="T22" fmla="*/ 10 w 256"/>
                <a:gd name="T23" fmla="*/ 48 h 48"/>
                <a:gd name="T24" fmla="*/ 246 w 256"/>
                <a:gd name="T25" fmla="*/ 48 h 48"/>
                <a:gd name="T26" fmla="*/ 246 w 256"/>
                <a:gd name="T27" fmla="*/ 48 h 48"/>
                <a:gd name="T28" fmla="*/ 250 w 256"/>
                <a:gd name="T29" fmla="*/ 46 h 48"/>
                <a:gd name="T30" fmla="*/ 254 w 256"/>
                <a:gd name="T31" fmla="*/ 44 h 48"/>
                <a:gd name="T32" fmla="*/ 256 w 256"/>
                <a:gd name="T33" fmla="*/ 38 h 48"/>
                <a:gd name="T34" fmla="*/ 256 w 256"/>
                <a:gd name="T35" fmla="*/ 38 h 48"/>
                <a:gd name="T36" fmla="*/ 256 w 256"/>
                <a:gd name="T37" fmla="*/ 8 h 48"/>
                <a:gd name="T38" fmla="*/ 256 w 256"/>
                <a:gd name="T39" fmla="*/ 8 h 48"/>
                <a:gd name="T40" fmla="*/ 254 w 256"/>
                <a:gd name="T41" fmla="*/ 4 h 48"/>
                <a:gd name="T42" fmla="*/ 254 w 256"/>
                <a:gd name="T43" fmla="*/ 2 h 48"/>
                <a:gd name="T44" fmla="*/ 250 w 256"/>
                <a:gd name="T45" fmla="*/ 0 h 48"/>
                <a:gd name="T46" fmla="*/ 242 w 256"/>
                <a:gd name="T47" fmla="*/ 0 h 48"/>
                <a:gd name="T48" fmla="*/ 242 w 256"/>
                <a:gd name="T49"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56" h="48">
                  <a:moveTo>
                    <a:pt x="242" y="0"/>
                  </a:moveTo>
                  <a:lnTo>
                    <a:pt x="12" y="0"/>
                  </a:lnTo>
                  <a:lnTo>
                    <a:pt x="12" y="0"/>
                  </a:lnTo>
                  <a:lnTo>
                    <a:pt x="6" y="0"/>
                  </a:lnTo>
                  <a:lnTo>
                    <a:pt x="2" y="2"/>
                  </a:lnTo>
                  <a:lnTo>
                    <a:pt x="0" y="8"/>
                  </a:lnTo>
                  <a:lnTo>
                    <a:pt x="0" y="8"/>
                  </a:lnTo>
                  <a:lnTo>
                    <a:pt x="0" y="40"/>
                  </a:lnTo>
                  <a:lnTo>
                    <a:pt x="0" y="40"/>
                  </a:lnTo>
                  <a:lnTo>
                    <a:pt x="2" y="44"/>
                  </a:lnTo>
                  <a:lnTo>
                    <a:pt x="6" y="46"/>
                  </a:lnTo>
                  <a:lnTo>
                    <a:pt x="10" y="48"/>
                  </a:lnTo>
                  <a:lnTo>
                    <a:pt x="246" y="48"/>
                  </a:lnTo>
                  <a:lnTo>
                    <a:pt x="246" y="48"/>
                  </a:lnTo>
                  <a:lnTo>
                    <a:pt x="250" y="46"/>
                  </a:lnTo>
                  <a:lnTo>
                    <a:pt x="254" y="44"/>
                  </a:lnTo>
                  <a:lnTo>
                    <a:pt x="256" y="38"/>
                  </a:lnTo>
                  <a:lnTo>
                    <a:pt x="256" y="38"/>
                  </a:lnTo>
                  <a:lnTo>
                    <a:pt x="256" y="8"/>
                  </a:lnTo>
                  <a:lnTo>
                    <a:pt x="256" y="8"/>
                  </a:lnTo>
                  <a:lnTo>
                    <a:pt x="254" y="4"/>
                  </a:lnTo>
                  <a:lnTo>
                    <a:pt x="254" y="2"/>
                  </a:lnTo>
                  <a:lnTo>
                    <a:pt x="250" y="0"/>
                  </a:lnTo>
                  <a:lnTo>
                    <a:pt x="242" y="0"/>
                  </a:lnTo>
                  <a:lnTo>
                    <a:pt x="242" y="0"/>
                  </a:lnTo>
                  <a:close/>
                </a:path>
              </a:pathLst>
            </a:custGeom>
            <a:grpFill/>
            <a:ln>
              <a:noFill/>
            </a:ln>
          </p:spPr>
          <p:txBody>
            <a:bodyPr vert="horz" wrap="square" lIns="78191" tIns="39095" rIns="78191" bIns="39095" numCol="1" anchor="t" anchorCtr="0" compatLnSpc="1">
              <a:prstTxWarp prst="textNoShape">
                <a:avLst/>
              </a:prstTxWarp>
            </a:bodyPr>
            <a:lstStyle/>
            <a:p>
              <a:pPr marL="0" marR="0" lvl="0" indent="0" defTabSz="914400" eaLnBrk="1" fontAlgn="base" latinLnBrk="0" hangingPunct="1">
                <a:spcBef>
                  <a:spcPct val="0"/>
                </a:spcBef>
                <a:spcAft>
                  <a:spcPct val="0"/>
                </a:spcAft>
                <a:buClrTx/>
                <a:buSzTx/>
                <a:buFontTx/>
                <a:buNone/>
                <a:tabLst/>
                <a:defRPr/>
              </a:pPr>
              <a:endParaRPr kumimoji="0" lang="en-IE" sz="1368" b="0" i="0" u="none" strike="noStrike" kern="0" cap="none" spc="0" normalizeH="0" baseline="0" noProof="0">
                <a:ln>
                  <a:noFill/>
                </a:ln>
                <a:solidFill>
                  <a:srgbClr val="646464"/>
                </a:solidFill>
                <a:effectLst/>
                <a:uLnTx/>
                <a:uFillTx/>
              </a:endParaRPr>
            </a:p>
          </p:txBody>
        </p:sp>
        <p:sp>
          <p:nvSpPr>
            <p:cNvPr id="52" name="Freeform 119">
              <a:extLst>
                <a:ext uri="{FF2B5EF4-FFF2-40B4-BE49-F238E27FC236}">
                  <a16:creationId xmlns:a16="http://schemas.microsoft.com/office/drawing/2014/main" id="{50C7A371-BF6A-4390-839D-9F6733DB66A2}"/>
                </a:ext>
              </a:extLst>
            </p:cNvPr>
            <p:cNvSpPr>
              <a:spLocks/>
            </p:cNvSpPr>
            <p:nvPr/>
          </p:nvSpPr>
          <p:spPr bwMode="auto">
            <a:xfrm>
              <a:off x="3066130" y="1939714"/>
              <a:ext cx="213344" cy="40002"/>
            </a:xfrm>
            <a:custGeom>
              <a:avLst/>
              <a:gdLst>
                <a:gd name="T0" fmla="*/ 242 w 256"/>
                <a:gd name="T1" fmla="*/ 0 h 48"/>
                <a:gd name="T2" fmla="*/ 12 w 256"/>
                <a:gd name="T3" fmla="*/ 0 h 48"/>
                <a:gd name="T4" fmla="*/ 12 w 256"/>
                <a:gd name="T5" fmla="*/ 0 h 48"/>
                <a:gd name="T6" fmla="*/ 6 w 256"/>
                <a:gd name="T7" fmla="*/ 0 h 48"/>
                <a:gd name="T8" fmla="*/ 2 w 256"/>
                <a:gd name="T9" fmla="*/ 4 h 48"/>
                <a:gd name="T10" fmla="*/ 0 w 256"/>
                <a:gd name="T11" fmla="*/ 8 h 48"/>
                <a:gd name="T12" fmla="*/ 0 w 256"/>
                <a:gd name="T13" fmla="*/ 8 h 48"/>
                <a:gd name="T14" fmla="*/ 0 w 256"/>
                <a:gd name="T15" fmla="*/ 40 h 48"/>
                <a:gd name="T16" fmla="*/ 0 w 256"/>
                <a:gd name="T17" fmla="*/ 40 h 48"/>
                <a:gd name="T18" fmla="*/ 2 w 256"/>
                <a:gd name="T19" fmla="*/ 44 h 48"/>
                <a:gd name="T20" fmla="*/ 6 w 256"/>
                <a:gd name="T21" fmla="*/ 48 h 48"/>
                <a:gd name="T22" fmla="*/ 10 w 256"/>
                <a:gd name="T23" fmla="*/ 48 h 48"/>
                <a:gd name="T24" fmla="*/ 246 w 256"/>
                <a:gd name="T25" fmla="*/ 48 h 48"/>
                <a:gd name="T26" fmla="*/ 246 w 256"/>
                <a:gd name="T27" fmla="*/ 48 h 48"/>
                <a:gd name="T28" fmla="*/ 250 w 256"/>
                <a:gd name="T29" fmla="*/ 48 h 48"/>
                <a:gd name="T30" fmla="*/ 254 w 256"/>
                <a:gd name="T31" fmla="*/ 44 h 48"/>
                <a:gd name="T32" fmla="*/ 256 w 256"/>
                <a:gd name="T33" fmla="*/ 38 h 48"/>
                <a:gd name="T34" fmla="*/ 256 w 256"/>
                <a:gd name="T35" fmla="*/ 38 h 48"/>
                <a:gd name="T36" fmla="*/ 256 w 256"/>
                <a:gd name="T37" fmla="*/ 8 h 48"/>
                <a:gd name="T38" fmla="*/ 256 w 256"/>
                <a:gd name="T39" fmla="*/ 8 h 48"/>
                <a:gd name="T40" fmla="*/ 254 w 256"/>
                <a:gd name="T41" fmla="*/ 6 h 48"/>
                <a:gd name="T42" fmla="*/ 254 w 256"/>
                <a:gd name="T43" fmla="*/ 4 h 48"/>
                <a:gd name="T44" fmla="*/ 250 w 256"/>
                <a:gd name="T45" fmla="*/ 2 h 48"/>
                <a:gd name="T46" fmla="*/ 242 w 256"/>
                <a:gd name="T47" fmla="*/ 0 h 48"/>
                <a:gd name="T48" fmla="*/ 242 w 256"/>
                <a:gd name="T49"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56" h="48">
                  <a:moveTo>
                    <a:pt x="242" y="0"/>
                  </a:moveTo>
                  <a:lnTo>
                    <a:pt x="12" y="0"/>
                  </a:lnTo>
                  <a:lnTo>
                    <a:pt x="12" y="0"/>
                  </a:lnTo>
                  <a:lnTo>
                    <a:pt x="6" y="0"/>
                  </a:lnTo>
                  <a:lnTo>
                    <a:pt x="2" y="4"/>
                  </a:lnTo>
                  <a:lnTo>
                    <a:pt x="0" y="8"/>
                  </a:lnTo>
                  <a:lnTo>
                    <a:pt x="0" y="8"/>
                  </a:lnTo>
                  <a:lnTo>
                    <a:pt x="0" y="40"/>
                  </a:lnTo>
                  <a:lnTo>
                    <a:pt x="0" y="40"/>
                  </a:lnTo>
                  <a:lnTo>
                    <a:pt x="2" y="44"/>
                  </a:lnTo>
                  <a:lnTo>
                    <a:pt x="6" y="48"/>
                  </a:lnTo>
                  <a:lnTo>
                    <a:pt x="10" y="48"/>
                  </a:lnTo>
                  <a:lnTo>
                    <a:pt x="246" y="48"/>
                  </a:lnTo>
                  <a:lnTo>
                    <a:pt x="246" y="48"/>
                  </a:lnTo>
                  <a:lnTo>
                    <a:pt x="250" y="48"/>
                  </a:lnTo>
                  <a:lnTo>
                    <a:pt x="254" y="44"/>
                  </a:lnTo>
                  <a:lnTo>
                    <a:pt x="256" y="38"/>
                  </a:lnTo>
                  <a:lnTo>
                    <a:pt x="256" y="38"/>
                  </a:lnTo>
                  <a:lnTo>
                    <a:pt x="256" y="8"/>
                  </a:lnTo>
                  <a:lnTo>
                    <a:pt x="256" y="8"/>
                  </a:lnTo>
                  <a:lnTo>
                    <a:pt x="254" y="6"/>
                  </a:lnTo>
                  <a:lnTo>
                    <a:pt x="254" y="4"/>
                  </a:lnTo>
                  <a:lnTo>
                    <a:pt x="250" y="2"/>
                  </a:lnTo>
                  <a:lnTo>
                    <a:pt x="242" y="0"/>
                  </a:lnTo>
                  <a:lnTo>
                    <a:pt x="242" y="0"/>
                  </a:lnTo>
                  <a:close/>
                </a:path>
              </a:pathLst>
            </a:custGeom>
            <a:grpFill/>
            <a:ln>
              <a:noFill/>
            </a:ln>
          </p:spPr>
          <p:txBody>
            <a:bodyPr vert="horz" wrap="square" lIns="78191" tIns="39095" rIns="78191" bIns="39095" numCol="1" anchor="t" anchorCtr="0" compatLnSpc="1">
              <a:prstTxWarp prst="textNoShape">
                <a:avLst/>
              </a:prstTxWarp>
            </a:bodyPr>
            <a:lstStyle/>
            <a:p>
              <a:pPr marL="0" marR="0" lvl="0" indent="0" defTabSz="914400" eaLnBrk="1" fontAlgn="base" latinLnBrk="0" hangingPunct="1">
                <a:spcBef>
                  <a:spcPct val="0"/>
                </a:spcBef>
                <a:spcAft>
                  <a:spcPct val="0"/>
                </a:spcAft>
                <a:buClrTx/>
                <a:buSzTx/>
                <a:buFontTx/>
                <a:buNone/>
                <a:tabLst/>
                <a:defRPr/>
              </a:pPr>
              <a:endParaRPr kumimoji="0" lang="en-IE" sz="1368" b="0" i="0" u="none" strike="noStrike" kern="0" cap="none" spc="0" normalizeH="0" baseline="0" noProof="0">
                <a:ln>
                  <a:noFill/>
                </a:ln>
                <a:solidFill>
                  <a:srgbClr val="646464"/>
                </a:solidFill>
                <a:effectLst/>
                <a:uLnTx/>
                <a:uFillTx/>
              </a:endParaRPr>
            </a:p>
          </p:txBody>
        </p:sp>
        <p:sp>
          <p:nvSpPr>
            <p:cNvPr id="53" name="Freeform 120">
              <a:extLst>
                <a:ext uri="{FF2B5EF4-FFF2-40B4-BE49-F238E27FC236}">
                  <a16:creationId xmlns:a16="http://schemas.microsoft.com/office/drawing/2014/main" id="{10378AE6-A6DA-4846-9EAA-4B4EF50E176F}"/>
                </a:ext>
              </a:extLst>
            </p:cNvPr>
            <p:cNvSpPr>
              <a:spLocks/>
            </p:cNvSpPr>
            <p:nvPr/>
          </p:nvSpPr>
          <p:spPr bwMode="auto">
            <a:xfrm>
              <a:off x="3056129" y="1893045"/>
              <a:ext cx="211678" cy="38335"/>
            </a:xfrm>
            <a:custGeom>
              <a:avLst/>
              <a:gdLst>
                <a:gd name="T0" fmla="*/ 242 w 254"/>
                <a:gd name="T1" fmla="*/ 0 h 46"/>
                <a:gd name="T2" fmla="*/ 10 w 254"/>
                <a:gd name="T3" fmla="*/ 0 h 46"/>
                <a:gd name="T4" fmla="*/ 10 w 254"/>
                <a:gd name="T5" fmla="*/ 0 h 46"/>
                <a:gd name="T6" fmla="*/ 6 w 254"/>
                <a:gd name="T7" fmla="*/ 0 h 46"/>
                <a:gd name="T8" fmla="*/ 2 w 254"/>
                <a:gd name="T9" fmla="*/ 2 h 46"/>
                <a:gd name="T10" fmla="*/ 0 w 254"/>
                <a:gd name="T11" fmla="*/ 6 h 46"/>
                <a:gd name="T12" fmla="*/ 0 w 254"/>
                <a:gd name="T13" fmla="*/ 6 h 46"/>
                <a:gd name="T14" fmla="*/ 0 w 254"/>
                <a:gd name="T15" fmla="*/ 38 h 46"/>
                <a:gd name="T16" fmla="*/ 0 w 254"/>
                <a:gd name="T17" fmla="*/ 38 h 46"/>
                <a:gd name="T18" fmla="*/ 0 w 254"/>
                <a:gd name="T19" fmla="*/ 44 h 46"/>
                <a:gd name="T20" fmla="*/ 4 w 254"/>
                <a:gd name="T21" fmla="*/ 46 h 46"/>
                <a:gd name="T22" fmla="*/ 8 w 254"/>
                <a:gd name="T23" fmla="*/ 46 h 46"/>
                <a:gd name="T24" fmla="*/ 244 w 254"/>
                <a:gd name="T25" fmla="*/ 46 h 46"/>
                <a:gd name="T26" fmla="*/ 244 w 254"/>
                <a:gd name="T27" fmla="*/ 46 h 46"/>
                <a:gd name="T28" fmla="*/ 248 w 254"/>
                <a:gd name="T29" fmla="*/ 46 h 46"/>
                <a:gd name="T30" fmla="*/ 252 w 254"/>
                <a:gd name="T31" fmla="*/ 44 h 46"/>
                <a:gd name="T32" fmla="*/ 254 w 254"/>
                <a:gd name="T33" fmla="*/ 38 h 46"/>
                <a:gd name="T34" fmla="*/ 254 w 254"/>
                <a:gd name="T35" fmla="*/ 38 h 46"/>
                <a:gd name="T36" fmla="*/ 254 w 254"/>
                <a:gd name="T37" fmla="*/ 6 h 46"/>
                <a:gd name="T38" fmla="*/ 254 w 254"/>
                <a:gd name="T39" fmla="*/ 6 h 46"/>
                <a:gd name="T40" fmla="*/ 254 w 254"/>
                <a:gd name="T41" fmla="*/ 4 h 46"/>
                <a:gd name="T42" fmla="*/ 252 w 254"/>
                <a:gd name="T43" fmla="*/ 2 h 46"/>
                <a:gd name="T44" fmla="*/ 248 w 254"/>
                <a:gd name="T45" fmla="*/ 0 h 46"/>
                <a:gd name="T46" fmla="*/ 242 w 254"/>
                <a:gd name="T47" fmla="*/ 0 h 46"/>
                <a:gd name="T48" fmla="*/ 242 w 254"/>
                <a:gd name="T49"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54" h="46">
                  <a:moveTo>
                    <a:pt x="242" y="0"/>
                  </a:moveTo>
                  <a:lnTo>
                    <a:pt x="10" y="0"/>
                  </a:lnTo>
                  <a:lnTo>
                    <a:pt x="10" y="0"/>
                  </a:lnTo>
                  <a:lnTo>
                    <a:pt x="6" y="0"/>
                  </a:lnTo>
                  <a:lnTo>
                    <a:pt x="2" y="2"/>
                  </a:lnTo>
                  <a:lnTo>
                    <a:pt x="0" y="6"/>
                  </a:lnTo>
                  <a:lnTo>
                    <a:pt x="0" y="6"/>
                  </a:lnTo>
                  <a:lnTo>
                    <a:pt x="0" y="38"/>
                  </a:lnTo>
                  <a:lnTo>
                    <a:pt x="0" y="38"/>
                  </a:lnTo>
                  <a:lnTo>
                    <a:pt x="0" y="44"/>
                  </a:lnTo>
                  <a:lnTo>
                    <a:pt x="4" y="46"/>
                  </a:lnTo>
                  <a:lnTo>
                    <a:pt x="8" y="46"/>
                  </a:lnTo>
                  <a:lnTo>
                    <a:pt x="244" y="46"/>
                  </a:lnTo>
                  <a:lnTo>
                    <a:pt x="244" y="46"/>
                  </a:lnTo>
                  <a:lnTo>
                    <a:pt x="248" y="46"/>
                  </a:lnTo>
                  <a:lnTo>
                    <a:pt x="252" y="44"/>
                  </a:lnTo>
                  <a:lnTo>
                    <a:pt x="254" y="38"/>
                  </a:lnTo>
                  <a:lnTo>
                    <a:pt x="254" y="38"/>
                  </a:lnTo>
                  <a:lnTo>
                    <a:pt x="254" y="6"/>
                  </a:lnTo>
                  <a:lnTo>
                    <a:pt x="254" y="6"/>
                  </a:lnTo>
                  <a:lnTo>
                    <a:pt x="254" y="4"/>
                  </a:lnTo>
                  <a:lnTo>
                    <a:pt x="252" y="2"/>
                  </a:lnTo>
                  <a:lnTo>
                    <a:pt x="248" y="0"/>
                  </a:lnTo>
                  <a:lnTo>
                    <a:pt x="242" y="0"/>
                  </a:lnTo>
                  <a:lnTo>
                    <a:pt x="242" y="0"/>
                  </a:lnTo>
                  <a:close/>
                </a:path>
              </a:pathLst>
            </a:custGeom>
            <a:grpFill/>
            <a:ln>
              <a:noFill/>
            </a:ln>
          </p:spPr>
          <p:txBody>
            <a:bodyPr vert="horz" wrap="square" lIns="78191" tIns="39095" rIns="78191" bIns="39095" numCol="1" anchor="t" anchorCtr="0" compatLnSpc="1">
              <a:prstTxWarp prst="textNoShape">
                <a:avLst/>
              </a:prstTxWarp>
            </a:bodyPr>
            <a:lstStyle/>
            <a:p>
              <a:pPr marL="0" marR="0" lvl="0" indent="0" defTabSz="914400" eaLnBrk="1" fontAlgn="base" latinLnBrk="0" hangingPunct="1">
                <a:spcBef>
                  <a:spcPct val="0"/>
                </a:spcBef>
                <a:spcAft>
                  <a:spcPct val="0"/>
                </a:spcAft>
                <a:buClrTx/>
                <a:buSzTx/>
                <a:buFontTx/>
                <a:buNone/>
                <a:tabLst/>
                <a:defRPr/>
              </a:pPr>
              <a:endParaRPr kumimoji="0" lang="en-IE" sz="1368" b="0" i="0" u="none" strike="noStrike" kern="0" cap="none" spc="0" normalizeH="0" baseline="0" noProof="0">
                <a:ln>
                  <a:noFill/>
                </a:ln>
                <a:solidFill>
                  <a:srgbClr val="646464"/>
                </a:solidFill>
                <a:effectLst/>
                <a:uLnTx/>
                <a:uFillTx/>
              </a:endParaRPr>
            </a:p>
          </p:txBody>
        </p:sp>
      </p:grpSp>
      <p:grpSp>
        <p:nvGrpSpPr>
          <p:cNvPr id="54" name="Group 53">
            <a:extLst>
              <a:ext uri="{FF2B5EF4-FFF2-40B4-BE49-F238E27FC236}">
                <a16:creationId xmlns:a16="http://schemas.microsoft.com/office/drawing/2014/main" id="{50200E8D-3EDB-4950-B5A3-95AD97FEF852}"/>
              </a:ext>
            </a:extLst>
          </p:cNvPr>
          <p:cNvGrpSpPr/>
          <p:nvPr/>
        </p:nvGrpSpPr>
        <p:grpSpPr>
          <a:xfrm>
            <a:off x="1002937" y="3727528"/>
            <a:ext cx="10598876" cy="742276"/>
            <a:chOff x="850537" y="2190697"/>
            <a:chExt cx="10598876" cy="742276"/>
          </a:xfrm>
        </p:grpSpPr>
        <p:grpSp>
          <p:nvGrpSpPr>
            <p:cNvPr id="55" name="Group 54">
              <a:extLst>
                <a:ext uri="{FF2B5EF4-FFF2-40B4-BE49-F238E27FC236}">
                  <a16:creationId xmlns:a16="http://schemas.microsoft.com/office/drawing/2014/main" id="{A80906D2-08DF-42CF-AA8C-43A33ADB1016}"/>
                </a:ext>
              </a:extLst>
            </p:cNvPr>
            <p:cNvGrpSpPr/>
            <p:nvPr/>
          </p:nvGrpSpPr>
          <p:grpSpPr>
            <a:xfrm>
              <a:off x="850537" y="2740489"/>
              <a:ext cx="3552035" cy="84027"/>
              <a:chOff x="901204" y="3373439"/>
              <a:chExt cx="3753811" cy="84158"/>
            </a:xfrm>
          </p:grpSpPr>
          <p:grpSp>
            <p:nvGrpSpPr>
              <p:cNvPr id="135" name="Group 134">
                <a:extLst>
                  <a:ext uri="{FF2B5EF4-FFF2-40B4-BE49-F238E27FC236}">
                    <a16:creationId xmlns:a16="http://schemas.microsoft.com/office/drawing/2014/main" id="{B49223D3-AA7D-450A-8383-7F5B28F210B2}"/>
                  </a:ext>
                </a:extLst>
              </p:cNvPr>
              <p:cNvGrpSpPr/>
              <p:nvPr/>
            </p:nvGrpSpPr>
            <p:grpSpPr>
              <a:xfrm>
                <a:off x="901204" y="3385597"/>
                <a:ext cx="858811" cy="72000"/>
                <a:chOff x="901204" y="3385597"/>
                <a:chExt cx="858811" cy="72000"/>
              </a:xfrm>
            </p:grpSpPr>
            <p:sp>
              <p:nvSpPr>
                <p:cNvPr id="157" name="Rectangle 156">
                  <a:extLst>
                    <a:ext uri="{FF2B5EF4-FFF2-40B4-BE49-F238E27FC236}">
                      <a16:creationId xmlns:a16="http://schemas.microsoft.com/office/drawing/2014/main" id="{46B9D297-84CE-4752-B413-7A62E4871647}"/>
                    </a:ext>
                  </a:extLst>
                </p:cNvPr>
                <p:cNvSpPr/>
                <p:nvPr/>
              </p:nvSpPr>
              <p:spPr>
                <a:xfrm>
                  <a:off x="901204" y="3385597"/>
                  <a:ext cx="72000" cy="72000"/>
                </a:xfrm>
                <a:prstGeom prst="rect">
                  <a:avLst/>
                </a:prstGeom>
                <a:solidFill>
                  <a:srgbClr val="FFFFFF"/>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rtl="0" eaLnBrk="1" fontAlgn="auto" latinLnBrk="0" hangingPunct="1">
                    <a:spcBef>
                      <a:spcPts val="0"/>
                    </a:spcBef>
                    <a:spcAft>
                      <a:spcPts val="0"/>
                    </a:spcAft>
                    <a:buClrTx/>
                    <a:buSzTx/>
                    <a:buFontTx/>
                    <a:buNone/>
                    <a:tabLst/>
                    <a:defRPr/>
                  </a:pPr>
                  <a:endParaRPr kumimoji="0" lang="en-IN" sz="1198" b="0" i="0" u="none" strike="noStrike" kern="1200" cap="none" spc="0" normalizeH="0" baseline="0" noProof="0" dirty="0">
                    <a:ln>
                      <a:noFill/>
                    </a:ln>
                    <a:solidFill>
                      <a:srgbClr val="000000"/>
                    </a:solidFill>
                    <a:effectLst/>
                    <a:uLnTx/>
                    <a:uFillTx/>
                    <a:latin typeface="Arial"/>
                    <a:ea typeface="+mn-ea"/>
                    <a:cs typeface="+mn-cs"/>
                  </a:endParaRPr>
                </a:p>
              </p:txBody>
            </p:sp>
            <p:sp>
              <p:nvSpPr>
                <p:cNvPr id="158" name="Rectangle 157">
                  <a:extLst>
                    <a:ext uri="{FF2B5EF4-FFF2-40B4-BE49-F238E27FC236}">
                      <a16:creationId xmlns:a16="http://schemas.microsoft.com/office/drawing/2014/main" id="{59C84FF7-FCED-40E8-AFD3-3EA279E3AF7A}"/>
                    </a:ext>
                  </a:extLst>
                </p:cNvPr>
                <p:cNvSpPr/>
                <p:nvPr/>
              </p:nvSpPr>
              <p:spPr>
                <a:xfrm>
                  <a:off x="1058566" y="3385597"/>
                  <a:ext cx="72000" cy="72000"/>
                </a:xfrm>
                <a:prstGeom prst="rect">
                  <a:avLst/>
                </a:prstGeom>
                <a:solidFill>
                  <a:srgbClr val="FFFFFF"/>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rtl="0" eaLnBrk="1" fontAlgn="auto" latinLnBrk="0" hangingPunct="1">
                    <a:spcBef>
                      <a:spcPts val="0"/>
                    </a:spcBef>
                    <a:spcAft>
                      <a:spcPts val="0"/>
                    </a:spcAft>
                    <a:buClrTx/>
                    <a:buSzTx/>
                    <a:buFontTx/>
                    <a:buNone/>
                    <a:tabLst/>
                    <a:defRPr/>
                  </a:pPr>
                  <a:endParaRPr kumimoji="0" lang="en-IN" sz="1198" b="0" i="0" u="none" strike="noStrike" kern="1200" cap="none" spc="0" normalizeH="0" baseline="0" noProof="0" dirty="0">
                    <a:ln>
                      <a:noFill/>
                    </a:ln>
                    <a:solidFill>
                      <a:srgbClr val="000000"/>
                    </a:solidFill>
                    <a:effectLst/>
                    <a:uLnTx/>
                    <a:uFillTx/>
                    <a:latin typeface="Arial"/>
                    <a:ea typeface="+mn-ea"/>
                    <a:cs typeface="+mn-cs"/>
                  </a:endParaRPr>
                </a:p>
              </p:txBody>
            </p:sp>
            <p:sp>
              <p:nvSpPr>
                <p:cNvPr id="159" name="Rectangle 158">
                  <a:extLst>
                    <a:ext uri="{FF2B5EF4-FFF2-40B4-BE49-F238E27FC236}">
                      <a16:creationId xmlns:a16="http://schemas.microsoft.com/office/drawing/2014/main" id="{E529620B-82F7-4E29-9940-E78150DAE034}"/>
                    </a:ext>
                  </a:extLst>
                </p:cNvPr>
                <p:cNvSpPr/>
                <p:nvPr/>
              </p:nvSpPr>
              <p:spPr>
                <a:xfrm>
                  <a:off x="1215928" y="3385597"/>
                  <a:ext cx="72000" cy="72000"/>
                </a:xfrm>
                <a:prstGeom prst="rect">
                  <a:avLst/>
                </a:prstGeom>
                <a:solidFill>
                  <a:srgbClr val="FFFFFF"/>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rtl="0" eaLnBrk="1" fontAlgn="auto" latinLnBrk="0" hangingPunct="1">
                    <a:spcBef>
                      <a:spcPts val="0"/>
                    </a:spcBef>
                    <a:spcAft>
                      <a:spcPts val="0"/>
                    </a:spcAft>
                    <a:buClrTx/>
                    <a:buSzTx/>
                    <a:buFontTx/>
                    <a:buNone/>
                    <a:tabLst/>
                    <a:defRPr/>
                  </a:pPr>
                  <a:endParaRPr kumimoji="0" lang="en-IN" sz="1198" b="0" i="0" u="none" strike="noStrike" kern="1200" cap="none" spc="0" normalizeH="0" baseline="0" noProof="0" dirty="0">
                    <a:ln>
                      <a:noFill/>
                    </a:ln>
                    <a:solidFill>
                      <a:srgbClr val="000000"/>
                    </a:solidFill>
                    <a:effectLst/>
                    <a:uLnTx/>
                    <a:uFillTx/>
                    <a:latin typeface="Arial"/>
                    <a:ea typeface="+mn-ea"/>
                    <a:cs typeface="+mn-cs"/>
                  </a:endParaRPr>
                </a:p>
              </p:txBody>
            </p:sp>
            <p:sp>
              <p:nvSpPr>
                <p:cNvPr id="160" name="Rectangle 159">
                  <a:extLst>
                    <a:ext uri="{FF2B5EF4-FFF2-40B4-BE49-F238E27FC236}">
                      <a16:creationId xmlns:a16="http://schemas.microsoft.com/office/drawing/2014/main" id="{8E7C6CA1-60EC-4F80-8663-48BAA70103BB}"/>
                    </a:ext>
                  </a:extLst>
                </p:cNvPr>
                <p:cNvSpPr/>
                <p:nvPr/>
              </p:nvSpPr>
              <p:spPr>
                <a:xfrm>
                  <a:off x="1373290" y="3385597"/>
                  <a:ext cx="72000" cy="72000"/>
                </a:xfrm>
                <a:prstGeom prst="rect">
                  <a:avLst/>
                </a:prstGeom>
                <a:solidFill>
                  <a:srgbClr val="FFFFFF"/>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rtl="0" eaLnBrk="1" fontAlgn="auto" latinLnBrk="0" hangingPunct="1">
                    <a:spcBef>
                      <a:spcPts val="0"/>
                    </a:spcBef>
                    <a:spcAft>
                      <a:spcPts val="0"/>
                    </a:spcAft>
                    <a:buClrTx/>
                    <a:buSzTx/>
                    <a:buFontTx/>
                    <a:buNone/>
                    <a:tabLst/>
                    <a:defRPr/>
                  </a:pPr>
                  <a:endParaRPr kumimoji="0" lang="en-IN" sz="1198" b="0" i="0" u="none" strike="noStrike" kern="1200" cap="none" spc="0" normalizeH="0" baseline="0" noProof="0" dirty="0">
                    <a:ln>
                      <a:noFill/>
                    </a:ln>
                    <a:solidFill>
                      <a:srgbClr val="000000"/>
                    </a:solidFill>
                    <a:effectLst/>
                    <a:uLnTx/>
                    <a:uFillTx/>
                    <a:latin typeface="Arial"/>
                    <a:ea typeface="+mn-ea"/>
                    <a:cs typeface="+mn-cs"/>
                  </a:endParaRPr>
                </a:p>
              </p:txBody>
            </p:sp>
            <p:sp>
              <p:nvSpPr>
                <p:cNvPr id="161" name="Rectangle 160">
                  <a:extLst>
                    <a:ext uri="{FF2B5EF4-FFF2-40B4-BE49-F238E27FC236}">
                      <a16:creationId xmlns:a16="http://schemas.microsoft.com/office/drawing/2014/main" id="{09EDD422-2AE5-4B12-A251-8EA60D1CD04F}"/>
                    </a:ext>
                  </a:extLst>
                </p:cNvPr>
                <p:cNvSpPr/>
                <p:nvPr/>
              </p:nvSpPr>
              <p:spPr>
                <a:xfrm>
                  <a:off x="1530652" y="3385597"/>
                  <a:ext cx="72000" cy="72000"/>
                </a:xfrm>
                <a:prstGeom prst="rect">
                  <a:avLst/>
                </a:prstGeom>
                <a:solidFill>
                  <a:srgbClr val="FFFFFF"/>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rtl="0" eaLnBrk="1" fontAlgn="auto" latinLnBrk="0" hangingPunct="1">
                    <a:spcBef>
                      <a:spcPts val="0"/>
                    </a:spcBef>
                    <a:spcAft>
                      <a:spcPts val="0"/>
                    </a:spcAft>
                    <a:buClrTx/>
                    <a:buSzTx/>
                    <a:buFontTx/>
                    <a:buNone/>
                    <a:tabLst/>
                    <a:defRPr/>
                  </a:pPr>
                  <a:endParaRPr kumimoji="0" lang="en-IN" sz="1198" b="0" i="0" u="none" strike="noStrike" kern="1200" cap="none" spc="0" normalizeH="0" baseline="0" noProof="0" dirty="0">
                    <a:ln>
                      <a:noFill/>
                    </a:ln>
                    <a:solidFill>
                      <a:srgbClr val="000000"/>
                    </a:solidFill>
                    <a:effectLst/>
                    <a:uLnTx/>
                    <a:uFillTx/>
                    <a:latin typeface="Arial"/>
                    <a:ea typeface="+mn-ea"/>
                    <a:cs typeface="+mn-cs"/>
                  </a:endParaRPr>
                </a:p>
              </p:txBody>
            </p:sp>
            <p:sp>
              <p:nvSpPr>
                <p:cNvPr id="162" name="Rectangle 161">
                  <a:extLst>
                    <a:ext uri="{FF2B5EF4-FFF2-40B4-BE49-F238E27FC236}">
                      <a16:creationId xmlns:a16="http://schemas.microsoft.com/office/drawing/2014/main" id="{ECF85E5C-5857-43FF-A88D-2793C96A5181}"/>
                    </a:ext>
                  </a:extLst>
                </p:cNvPr>
                <p:cNvSpPr/>
                <p:nvPr/>
              </p:nvSpPr>
              <p:spPr>
                <a:xfrm>
                  <a:off x="1688015" y="3385597"/>
                  <a:ext cx="72000" cy="72000"/>
                </a:xfrm>
                <a:prstGeom prst="rect">
                  <a:avLst/>
                </a:prstGeom>
                <a:solidFill>
                  <a:srgbClr val="FFFFFF"/>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rtl="0" eaLnBrk="1" fontAlgn="auto" latinLnBrk="0" hangingPunct="1">
                    <a:spcBef>
                      <a:spcPts val="0"/>
                    </a:spcBef>
                    <a:spcAft>
                      <a:spcPts val="0"/>
                    </a:spcAft>
                    <a:buClrTx/>
                    <a:buSzTx/>
                    <a:buFontTx/>
                    <a:buNone/>
                    <a:tabLst/>
                    <a:defRPr/>
                  </a:pPr>
                  <a:endParaRPr kumimoji="0" lang="en-IN" sz="1198" b="0" i="0" u="none" strike="noStrike" kern="1200" cap="none" spc="0" normalizeH="0" baseline="0" noProof="0" dirty="0">
                    <a:ln>
                      <a:noFill/>
                    </a:ln>
                    <a:solidFill>
                      <a:srgbClr val="000000"/>
                    </a:solidFill>
                    <a:effectLst/>
                    <a:uLnTx/>
                    <a:uFillTx/>
                    <a:latin typeface="Arial"/>
                    <a:ea typeface="+mn-ea"/>
                    <a:cs typeface="+mn-cs"/>
                  </a:endParaRPr>
                </a:p>
              </p:txBody>
            </p:sp>
          </p:grpSp>
          <p:grpSp>
            <p:nvGrpSpPr>
              <p:cNvPr id="136" name="Group 135">
                <a:extLst>
                  <a:ext uri="{FF2B5EF4-FFF2-40B4-BE49-F238E27FC236}">
                    <a16:creationId xmlns:a16="http://schemas.microsoft.com/office/drawing/2014/main" id="{1FCF2DA7-EBB2-4258-9A9A-677AAA412CD9}"/>
                  </a:ext>
                </a:extLst>
              </p:cNvPr>
              <p:cNvGrpSpPr/>
              <p:nvPr/>
            </p:nvGrpSpPr>
            <p:grpSpPr>
              <a:xfrm>
                <a:off x="1875528" y="3373439"/>
                <a:ext cx="858811" cy="72000"/>
                <a:chOff x="901204" y="3385597"/>
                <a:chExt cx="858811" cy="72000"/>
              </a:xfrm>
            </p:grpSpPr>
            <p:sp>
              <p:nvSpPr>
                <p:cNvPr id="151" name="Rectangle 150">
                  <a:extLst>
                    <a:ext uri="{FF2B5EF4-FFF2-40B4-BE49-F238E27FC236}">
                      <a16:creationId xmlns:a16="http://schemas.microsoft.com/office/drawing/2014/main" id="{A05AEAF7-F097-4289-B870-CF7FF99CB584}"/>
                    </a:ext>
                  </a:extLst>
                </p:cNvPr>
                <p:cNvSpPr/>
                <p:nvPr/>
              </p:nvSpPr>
              <p:spPr>
                <a:xfrm>
                  <a:off x="901204" y="3385597"/>
                  <a:ext cx="72000" cy="72000"/>
                </a:xfrm>
                <a:prstGeom prst="rect">
                  <a:avLst/>
                </a:prstGeom>
                <a:solidFill>
                  <a:srgbClr val="FFFFFF"/>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rtl="0" eaLnBrk="1" fontAlgn="auto" latinLnBrk="0" hangingPunct="1">
                    <a:spcBef>
                      <a:spcPts val="0"/>
                    </a:spcBef>
                    <a:spcAft>
                      <a:spcPts val="0"/>
                    </a:spcAft>
                    <a:buClrTx/>
                    <a:buSzTx/>
                    <a:buFontTx/>
                    <a:buNone/>
                    <a:tabLst/>
                    <a:defRPr/>
                  </a:pPr>
                  <a:endParaRPr kumimoji="0" lang="en-IN" sz="1198" b="0" i="0" u="none" strike="noStrike" kern="1200" cap="none" spc="0" normalizeH="0" baseline="0" noProof="0" dirty="0">
                    <a:ln>
                      <a:noFill/>
                    </a:ln>
                    <a:solidFill>
                      <a:srgbClr val="000000"/>
                    </a:solidFill>
                    <a:effectLst/>
                    <a:uLnTx/>
                    <a:uFillTx/>
                    <a:latin typeface="Arial"/>
                    <a:ea typeface="+mn-ea"/>
                    <a:cs typeface="+mn-cs"/>
                  </a:endParaRPr>
                </a:p>
              </p:txBody>
            </p:sp>
            <p:sp>
              <p:nvSpPr>
                <p:cNvPr id="152" name="Rectangle 151">
                  <a:extLst>
                    <a:ext uri="{FF2B5EF4-FFF2-40B4-BE49-F238E27FC236}">
                      <a16:creationId xmlns:a16="http://schemas.microsoft.com/office/drawing/2014/main" id="{C4FC86C6-AFEA-49CC-9FBE-3ADF9E97D2DA}"/>
                    </a:ext>
                  </a:extLst>
                </p:cNvPr>
                <p:cNvSpPr/>
                <p:nvPr/>
              </p:nvSpPr>
              <p:spPr>
                <a:xfrm>
                  <a:off x="1058566" y="3385597"/>
                  <a:ext cx="72000" cy="72000"/>
                </a:xfrm>
                <a:prstGeom prst="rect">
                  <a:avLst/>
                </a:prstGeom>
                <a:solidFill>
                  <a:srgbClr val="FFFFFF"/>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rtl="0" eaLnBrk="1" fontAlgn="auto" latinLnBrk="0" hangingPunct="1">
                    <a:spcBef>
                      <a:spcPts val="0"/>
                    </a:spcBef>
                    <a:spcAft>
                      <a:spcPts val="0"/>
                    </a:spcAft>
                    <a:buClrTx/>
                    <a:buSzTx/>
                    <a:buFontTx/>
                    <a:buNone/>
                    <a:tabLst/>
                    <a:defRPr/>
                  </a:pPr>
                  <a:endParaRPr kumimoji="0" lang="en-IN" sz="1198" b="0" i="0" u="none" strike="noStrike" kern="1200" cap="none" spc="0" normalizeH="0" baseline="0" noProof="0" dirty="0">
                    <a:ln>
                      <a:noFill/>
                    </a:ln>
                    <a:solidFill>
                      <a:srgbClr val="000000"/>
                    </a:solidFill>
                    <a:effectLst/>
                    <a:uLnTx/>
                    <a:uFillTx/>
                    <a:latin typeface="Arial"/>
                    <a:ea typeface="+mn-ea"/>
                    <a:cs typeface="+mn-cs"/>
                  </a:endParaRPr>
                </a:p>
              </p:txBody>
            </p:sp>
            <p:sp>
              <p:nvSpPr>
                <p:cNvPr id="153" name="Rectangle 152">
                  <a:extLst>
                    <a:ext uri="{FF2B5EF4-FFF2-40B4-BE49-F238E27FC236}">
                      <a16:creationId xmlns:a16="http://schemas.microsoft.com/office/drawing/2014/main" id="{215D440D-110A-4C44-9635-4DA504FCF185}"/>
                    </a:ext>
                  </a:extLst>
                </p:cNvPr>
                <p:cNvSpPr/>
                <p:nvPr/>
              </p:nvSpPr>
              <p:spPr>
                <a:xfrm>
                  <a:off x="1215928" y="3385597"/>
                  <a:ext cx="72000" cy="72000"/>
                </a:xfrm>
                <a:prstGeom prst="rect">
                  <a:avLst/>
                </a:prstGeom>
                <a:solidFill>
                  <a:srgbClr val="FFFFFF"/>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rtl="0" eaLnBrk="1" fontAlgn="auto" latinLnBrk="0" hangingPunct="1">
                    <a:spcBef>
                      <a:spcPts val="0"/>
                    </a:spcBef>
                    <a:spcAft>
                      <a:spcPts val="0"/>
                    </a:spcAft>
                    <a:buClrTx/>
                    <a:buSzTx/>
                    <a:buFontTx/>
                    <a:buNone/>
                    <a:tabLst/>
                    <a:defRPr/>
                  </a:pPr>
                  <a:endParaRPr kumimoji="0" lang="en-IN" sz="1198" b="0" i="0" u="none" strike="noStrike" kern="1200" cap="none" spc="0" normalizeH="0" baseline="0" noProof="0" dirty="0">
                    <a:ln>
                      <a:noFill/>
                    </a:ln>
                    <a:solidFill>
                      <a:srgbClr val="000000"/>
                    </a:solidFill>
                    <a:effectLst/>
                    <a:uLnTx/>
                    <a:uFillTx/>
                    <a:latin typeface="Arial"/>
                    <a:ea typeface="+mn-ea"/>
                    <a:cs typeface="+mn-cs"/>
                  </a:endParaRPr>
                </a:p>
              </p:txBody>
            </p:sp>
            <p:sp>
              <p:nvSpPr>
                <p:cNvPr id="154" name="Rectangle 153">
                  <a:extLst>
                    <a:ext uri="{FF2B5EF4-FFF2-40B4-BE49-F238E27FC236}">
                      <a16:creationId xmlns:a16="http://schemas.microsoft.com/office/drawing/2014/main" id="{B7B9D485-79E5-4BCF-B2BB-731FA685F10C}"/>
                    </a:ext>
                  </a:extLst>
                </p:cNvPr>
                <p:cNvSpPr/>
                <p:nvPr/>
              </p:nvSpPr>
              <p:spPr>
                <a:xfrm>
                  <a:off x="1373290" y="3385597"/>
                  <a:ext cx="72000" cy="72000"/>
                </a:xfrm>
                <a:prstGeom prst="rect">
                  <a:avLst/>
                </a:prstGeom>
                <a:solidFill>
                  <a:srgbClr val="FFFFFF"/>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rtl="0" eaLnBrk="1" fontAlgn="auto" latinLnBrk="0" hangingPunct="1">
                    <a:spcBef>
                      <a:spcPts val="0"/>
                    </a:spcBef>
                    <a:spcAft>
                      <a:spcPts val="0"/>
                    </a:spcAft>
                    <a:buClrTx/>
                    <a:buSzTx/>
                    <a:buFontTx/>
                    <a:buNone/>
                    <a:tabLst/>
                    <a:defRPr/>
                  </a:pPr>
                  <a:endParaRPr kumimoji="0" lang="en-IN" sz="1198" b="0" i="0" u="none" strike="noStrike" kern="1200" cap="none" spc="0" normalizeH="0" baseline="0" noProof="0" dirty="0">
                    <a:ln>
                      <a:noFill/>
                    </a:ln>
                    <a:solidFill>
                      <a:srgbClr val="000000"/>
                    </a:solidFill>
                    <a:effectLst/>
                    <a:uLnTx/>
                    <a:uFillTx/>
                    <a:latin typeface="Arial"/>
                    <a:ea typeface="+mn-ea"/>
                    <a:cs typeface="+mn-cs"/>
                  </a:endParaRPr>
                </a:p>
              </p:txBody>
            </p:sp>
            <p:sp>
              <p:nvSpPr>
                <p:cNvPr id="155" name="Rectangle 154">
                  <a:extLst>
                    <a:ext uri="{FF2B5EF4-FFF2-40B4-BE49-F238E27FC236}">
                      <a16:creationId xmlns:a16="http://schemas.microsoft.com/office/drawing/2014/main" id="{4C362DCB-EB3F-4B0D-BDF8-85F173D1AA0F}"/>
                    </a:ext>
                  </a:extLst>
                </p:cNvPr>
                <p:cNvSpPr/>
                <p:nvPr/>
              </p:nvSpPr>
              <p:spPr>
                <a:xfrm>
                  <a:off x="1530652" y="3385597"/>
                  <a:ext cx="72000" cy="72000"/>
                </a:xfrm>
                <a:prstGeom prst="rect">
                  <a:avLst/>
                </a:prstGeom>
                <a:solidFill>
                  <a:srgbClr val="FFFFFF"/>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rtl="0" eaLnBrk="1" fontAlgn="auto" latinLnBrk="0" hangingPunct="1">
                    <a:spcBef>
                      <a:spcPts val="0"/>
                    </a:spcBef>
                    <a:spcAft>
                      <a:spcPts val="0"/>
                    </a:spcAft>
                    <a:buClrTx/>
                    <a:buSzTx/>
                    <a:buFontTx/>
                    <a:buNone/>
                    <a:tabLst/>
                    <a:defRPr/>
                  </a:pPr>
                  <a:endParaRPr kumimoji="0" lang="en-IN" sz="1198" b="0" i="0" u="none" strike="noStrike" kern="1200" cap="none" spc="0" normalizeH="0" baseline="0" noProof="0" dirty="0">
                    <a:ln>
                      <a:noFill/>
                    </a:ln>
                    <a:solidFill>
                      <a:srgbClr val="000000"/>
                    </a:solidFill>
                    <a:effectLst/>
                    <a:uLnTx/>
                    <a:uFillTx/>
                    <a:latin typeface="Arial"/>
                    <a:ea typeface="+mn-ea"/>
                    <a:cs typeface="+mn-cs"/>
                  </a:endParaRPr>
                </a:p>
              </p:txBody>
            </p:sp>
            <p:sp>
              <p:nvSpPr>
                <p:cNvPr id="156" name="Rectangle 155">
                  <a:extLst>
                    <a:ext uri="{FF2B5EF4-FFF2-40B4-BE49-F238E27FC236}">
                      <a16:creationId xmlns:a16="http://schemas.microsoft.com/office/drawing/2014/main" id="{9BD49280-659C-4E78-AE0D-63405FB1ECE9}"/>
                    </a:ext>
                  </a:extLst>
                </p:cNvPr>
                <p:cNvSpPr/>
                <p:nvPr/>
              </p:nvSpPr>
              <p:spPr>
                <a:xfrm>
                  <a:off x="1688015" y="3385597"/>
                  <a:ext cx="72000" cy="72000"/>
                </a:xfrm>
                <a:prstGeom prst="rect">
                  <a:avLst/>
                </a:prstGeom>
                <a:solidFill>
                  <a:srgbClr val="FFFFFF"/>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rtl="0" eaLnBrk="1" fontAlgn="auto" latinLnBrk="0" hangingPunct="1">
                    <a:spcBef>
                      <a:spcPts val="0"/>
                    </a:spcBef>
                    <a:spcAft>
                      <a:spcPts val="0"/>
                    </a:spcAft>
                    <a:buClrTx/>
                    <a:buSzTx/>
                    <a:buFontTx/>
                    <a:buNone/>
                    <a:tabLst/>
                    <a:defRPr/>
                  </a:pPr>
                  <a:endParaRPr kumimoji="0" lang="en-IN" sz="1198" b="0" i="0" u="none" strike="noStrike" kern="1200" cap="none" spc="0" normalizeH="0" baseline="0" noProof="0" dirty="0">
                    <a:ln>
                      <a:noFill/>
                    </a:ln>
                    <a:solidFill>
                      <a:srgbClr val="000000"/>
                    </a:solidFill>
                    <a:effectLst/>
                    <a:uLnTx/>
                    <a:uFillTx/>
                    <a:latin typeface="Arial"/>
                    <a:ea typeface="+mn-ea"/>
                    <a:cs typeface="+mn-cs"/>
                  </a:endParaRPr>
                </a:p>
              </p:txBody>
            </p:sp>
          </p:grpSp>
          <p:grpSp>
            <p:nvGrpSpPr>
              <p:cNvPr id="137" name="Group 136">
                <a:extLst>
                  <a:ext uri="{FF2B5EF4-FFF2-40B4-BE49-F238E27FC236}">
                    <a16:creationId xmlns:a16="http://schemas.microsoft.com/office/drawing/2014/main" id="{0B3B0BAE-DA83-4A7B-AD2E-1D59A0ECD05C}"/>
                  </a:ext>
                </a:extLst>
              </p:cNvPr>
              <p:cNvGrpSpPr/>
              <p:nvPr/>
            </p:nvGrpSpPr>
            <p:grpSpPr>
              <a:xfrm>
                <a:off x="2814739" y="3385597"/>
                <a:ext cx="858811" cy="72000"/>
                <a:chOff x="901204" y="3385597"/>
                <a:chExt cx="858811" cy="72000"/>
              </a:xfrm>
            </p:grpSpPr>
            <p:sp>
              <p:nvSpPr>
                <p:cNvPr id="145" name="Rectangle 144">
                  <a:extLst>
                    <a:ext uri="{FF2B5EF4-FFF2-40B4-BE49-F238E27FC236}">
                      <a16:creationId xmlns:a16="http://schemas.microsoft.com/office/drawing/2014/main" id="{6F3721EF-B1D3-46BA-988C-D208B11CD54C}"/>
                    </a:ext>
                  </a:extLst>
                </p:cNvPr>
                <p:cNvSpPr/>
                <p:nvPr/>
              </p:nvSpPr>
              <p:spPr>
                <a:xfrm>
                  <a:off x="901204" y="3385597"/>
                  <a:ext cx="72000" cy="72000"/>
                </a:xfrm>
                <a:prstGeom prst="rect">
                  <a:avLst/>
                </a:prstGeom>
                <a:solidFill>
                  <a:srgbClr val="FFFFFF"/>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rtl="0" eaLnBrk="1" fontAlgn="auto" latinLnBrk="0" hangingPunct="1">
                    <a:spcBef>
                      <a:spcPts val="0"/>
                    </a:spcBef>
                    <a:spcAft>
                      <a:spcPts val="0"/>
                    </a:spcAft>
                    <a:buClrTx/>
                    <a:buSzTx/>
                    <a:buFontTx/>
                    <a:buNone/>
                    <a:tabLst/>
                    <a:defRPr/>
                  </a:pPr>
                  <a:endParaRPr kumimoji="0" lang="en-IN" sz="1198" b="0" i="0" u="none" strike="noStrike" kern="1200" cap="none" spc="0" normalizeH="0" baseline="0" noProof="0" dirty="0">
                    <a:ln>
                      <a:noFill/>
                    </a:ln>
                    <a:solidFill>
                      <a:srgbClr val="000000"/>
                    </a:solidFill>
                    <a:effectLst/>
                    <a:uLnTx/>
                    <a:uFillTx/>
                    <a:latin typeface="Arial"/>
                    <a:ea typeface="+mn-ea"/>
                    <a:cs typeface="+mn-cs"/>
                  </a:endParaRPr>
                </a:p>
              </p:txBody>
            </p:sp>
            <p:sp>
              <p:nvSpPr>
                <p:cNvPr id="146" name="Rectangle 145">
                  <a:extLst>
                    <a:ext uri="{FF2B5EF4-FFF2-40B4-BE49-F238E27FC236}">
                      <a16:creationId xmlns:a16="http://schemas.microsoft.com/office/drawing/2014/main" id="{7CAB2483-409D-4208-AF03-465B8EE27644}"/>
                    </a:ext>
                  </a:extLst>
                </p:cNvPr>
                <p:cNvSpPr/>
                <p:nvPr/>
              </p:nvSpPr>
              <p:spPr>
                <a:xfrm>
                  <a:off x="1058566" y="3385597"/>
                  <a:ext cx="72000" cy="72000"/>
                </a:xfrm>
                <a:prstGeom prst="rect">
                  <a:avLst/>
                </a:prstGeom>
                <a:solidFill>
                  <a:srgbClr val="FFFFFF"/>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rtl="0" eaLnBrk="1" fontAlgn="auto" latinLnBrk="0" hangingPunct="1">
                    <a:spcBef>
                      <a:spcPts val="0"/>
                    </a:spcBef>
                    <a:spcAft>
                      <a:spcPts val="0"/>
                    </a:spcAft>
                    <a:buClrTx/>
                    <a:buSzTx/>
                    <a:buFontTx/>
                    <a:buNone/>
                    <a:tabLst/>
                    <a:defRPr/>
                  </a:pPr>
                  <a:endParaRPr kumimoji="0" lang="en-IN" sz="1198" b="0" i="0" u="none" strike="noStrike" kern="1200" cap="none" spc="0" normalizeH="0" baseline="0" noProof="0" dirty="0">
                    <a:ln>
                      <a:noFill/>
                    </a:ln>
                    <a:solidFill>
                      <a:srgbClr val="000000"/>
                    </a:solidFill>
                    <a:effectLst/>
                    <a:uLnTx/>
                    <a:uFillTx/>
                    <a:latin typeface="Arial"/>
                    <a:ea typeface="+mn-ea"/>
                    <a:cs typeface="+mn-cs"/>
                  </a:endParaRPr>
                </a:p>
              </p:txBody>
            </p:sp>
            <p:sp>
              <p:nvSpPr>
                <p:cNvPr id="147" name="Rectangle 146">
                  <a:extLst>
                    <a:ext uri="{FF2B5EF4-FFF2-40B4-BE49-F238E27FC236}">
                      <a16:creationId xmlns:a16="http://schemas.microsoft.com/office/drawing/2014/main" id="{961955C7-EEF5-45BF-A184-7E8D4AC01401}"/>
                    </a:ext>
                  </a:extLst>
                </p:cNvPr>
                <p:cNvSpPr/>
                <p:nvPr/>
              </p:nvSpPr>
              <p:spPr>
                <a:xfrm>
                  <a:off x="1215928" y="3385597"/>
                  <a:ext cx="72000" cy="72000"/>
                </a:xfrm>
                <a:prstGeom prst="rect">
                  <a:avLst/>
                </a:prstGeom>
                <a:solidFill>
                  <a:srgbClr val="FFFFFF"/>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rtl="0" eaLnBrk="1" fontAlgn="auto" latinLnBrk="0" hangingPunct="1">
                    <a:spcBef>
                      <a:spcPts val="0"/>
                    </a:spcBef>
                    <a:spcAft>
                      <a:spcPts val="0"/>
                    </a:spcAft>
                    <a:buClrTx/>
                    <a:buSzTx/>
                    <a:buFontTx/>
                    <a:buNone/>
                    <a:tabLst/>
                    <a:defRPr/>
                  </a:pPr>
                  <a:endParaRPr kumimoji="0" lang="en-IN" sz="1198" b="0" i="0" u="none" strike="noStrike" kern="1200" cap="none" spc="0" normalizeH="0" baseline="0" noProof="0" dirty="0">
                    <a:ln>
                      <a:noFill/>
                    </a:ln>
                    <a:solidFill>
                      <a:srgbClr val="000000"/>
                    </a:solidFill>
                    <a:effectLst/>
                    <a:uLnTx/>
                    <a:uFillTx/>
                    <a:latin typeface="Arial"/>
                    <a:ea typeface="+mn-ea"/>
                    <a:cs typeface="+mn-cs"/>
                  </a:endParaRPr>
                </a:p>
              </p:txBody>
            </p:sp>
            <p:sp>
              <p:nvSpPr>
                <p:cNvPr id="148" name="Rectangle 147">
                  <a:extLst>
                    <a:ext uri="{FF2B5EF4-FFF2-40B4-BE49-F238E27FC236}">
                      <a16:creationId xmlns:a16="http://schemas.microsoft.com/office/drawing/2014/main" id="{F1351272-9D09-492B-B929-EAF7D0E0EBDB}"/>
                    </a:ext>
                  </a:extLst>
                </p:cNvPr>
                <p:cNvSpPr/>
                <p:nvPr/>
              </p:nvSpPr>
              <p:spPr>
                <a:xfrm>
                  <a:off x="1373290" y="3385597"/>
                  <a:ext cx="72000" cy="72000"/>
                </a:xfrm>
                <a:prstGeom prst="rect">
                  <a:avLst/>
                </a:prstGeom>
                <a:solidFill>
                  <a:srgbClr val="FFFFFF"/>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rtl="0" eaLnBrk="1" fontAlgn="auto" latinLnBrk="0" hangingPunct="1">
                    <a:spcBef>
                      <a:spcPts val="0"/>
                    </a:spcBef>
                    <a:spcAft>
                      <a:spcPts val="0"/>
                    </a:spcAft>
                    <a:buClrTx/>
                    <a:buSzTx/>
                    <a:buFontTx/>
                    <a:buNone/>
                    <a:tabLst/>
                    <a:defRPr/>
                  </a:pPr>
                  <a:endParaRPr kumimoji="0" lang="en-IN" sz="1198" b="0" i="0" u="none" strike="noStrike" kern="1200" cap="none" spc="0" normalizeH="0" baseline="0" noProof="0" dirty="0">
                    <a:ln>
                      <a:noFill/>
                    </a:ln>
                    <a:solidFill>
                      <a:srgbClr val="000000"/>
                    </a:solidFill>
                    <a:effectLst/>
                    <a:uLnTx/>
                    <a:uFillTx/>
                    <a:latin typeface="Arial"/>
                    <a:ea typeface="+mn-ea"/>
                    <a:cs typeface="+mn-cs"/>
                  </a:endParaRPr>
                </a:p>
              </p:txBody>
            </p:sp>
            <p:sp>
              <p:nvSpPr>
                <p:cNvPr id="149" name="Rectangle 148">
                  <a:extLst>
                    <a:ext uri="{FF2B5EF4-FFF2-40B4-BE49-F238E27FC236}">
                      <a16:creationId xmlns:a16="http://schemas.microsoft.com/office/drawing/2014/main" id="{02E0E36E-49CD-4949-B9F1-F43BDBBC62D0}"/>
                    </a:ext>
                  </a:extLst>
                </p:cNvPr>
                <p:cNvSpPr/>
                <p:nvPr/>
              </p:nvSpPr>
              <p:spPr>
                <a:xfrm>
                  <a:off x="1530652" y="3385597"/>
                  <a:ext cx="72000" cy="72000"/>
                </a:xfrm>
                <a:prstGeom prst="rect">
                  <a:avLst/>
                </a:prstGeom>
                <a:solidFill>
                  <a:srgbClr val="FFFFFF"/>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rtl="0" eaLnBrk="1" fontAlgn="auto" latinLnBrk="0" hangingPunct="1">
                    <a:spcBef>
                      <a:spcPts val="0"/>
                    </a:spcBef>
                    <a:spcAft>
                      <a:spcPts val="0"/>
                    </a:spcAft>
                    <a:buClrTx/>
                    <a:buSzTx/>
                    <a:buFontTx/>
                    <a:buNone/>
                    <a:tabLst/>
                    <a:defRPr/>
                  </a:pPr>
                  <a:endParaRPr kumimoji="0" lang="en-IN" sz="1198" b="0" i="0" u="none" strike="noStrike" kern="1200" cap="none" spc="0" normalizeH="0" baseline="0" noProof="0" dirty="0">
                    <a:ln>
                      <a:noFill/>
                    </a:ln>
                    <a:solidFill>
                      <a:srgbClr val="000000"/>
                    </a:solidFill>
                    <a:effectLst/>
                    <a:uLnTx/>
                    <a:uFillTx/>
                    <a:latin typeface="Arial"/>
                    <a:ea typeface="+mn-ea"/>
                    <a:cs typeface="+mn-cs"/>
                  </a:endParaRPr>
                </a:p>
              </p:txBody>
            </p:sp>
            <p:sp>
              <p:nvSpPr>
                <p:cNvPr id="150" name="Rectangle 149">
                  <a:extLst>
                    <a:ext uri="{FF2B5EF4-FFF2-40B4-BE49-F238E27FC236}">
                      <a16:creationId xmlns:a16="http://schemas.microsoft.com/office/drawing/2014/main" id="{ED156F77-8EF3-4410-ADD4-CD87A59A117A}"/>
                    </a:ext>
                  </a:extLst>
                </p:cNvPr>
                <p:cNvSpPr/>
                <p:nvPr/>
              </p:nvSpPr>
              <p:spPr>
                <a:xfrm>
                  <a:off x="1688015" y="3385597"/>
                  <a:ext cx="72000" cy="72000"/>
                </a:xfrm>
                <a:prstGeom prst="rect">
                  <a:avLst/>
                </a:prstGeom>
                <a:solidFill>
                  <a:srgbClr val="FFFFFF"/>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rtl="0" eaLnBrk="1" fontAlgn="auto" latinLnBrk="0" hangingPunct="1">
                    <a:spcBef>
                      <a:spcPts val="0"/>
                    </a:spcBef>
                    <a:spcAft>
                      <a:spcPts val="0"/>
                    </a:spcAft>
                    <a:buClrTx/>
                    <a:buSzTx/>
                    <a:buFontTx/>
                    <a:buNone/>
                    <a:tabLst/>
                    <a:defRPr/>
                  </a:pPr>
                  <a:endParaRPr kumimoji="0" lang="en-IN" sz="1198" b="0" i="0" u="none" strike="noStrike" kern="1200" cap="none" spc="0" normalizeH="0" baseline="0" noProof="0" dirty="0">
                    <a:ln>
                      <a:noFill/>
                    </a:ln>
                    <a:solidFill>
                      <a:srgbClr val="000000"/>
                    </a:solidFill>
                    <a:effectLst/>
                    <a:uLnTx/>
                    <a:uFillTx/>
                    <a:latin typeface="Arial"/>
                    <a:ea typeface="+mn-ea"/>
                    <a:cs typeface="+mn-cs"/>
                  </a:endParaRPr>
                </a:p>
              </p:txBody>
            </p:sp>
          </p:grpSp>
          <p:grpSp>
            <p:nvGrpSpPr>
              <p:cNvPr id="138" name="Group 137">
                <a:extLst>
                  <a:ext uri="{FF2B5EF4-FFF2-40B4-BE49-F238E27FC236}">
                    <a16:creationId xmlns:a16="http://schemas.microsoft.com/office/drawing/2014/main" id="{FA81BE65-6F11-4098-89C9-56D10DA8EAD4}"/>
                  </a:ext>
                </a:extLst>
              </p:cNvPr>
              <p:cNvGrpSpPr/>
              <p:nvPr/>
            </p:nvGrpSpPr>
            <p:grpSpPr>
              <a:xfrm>
                <a:off x="3796204" y="3380530"/>
                <a:ext cx="858811" cy="72000"/>
                <a:chOff x="901204" y="3385597"/>
                <a:chExt cx="858811" cy="72000"/>
              </a:xfrm>
            </p:grpSpPr>
            <p:sp>
              <p:nvSpPr>
                <p:cNvPr id="139" name="Rectangle 138">
                  <a:extLst>
                    <a:ext uri="{FF2B5EF4-FFF2-40B4-BE49-F238E27FC236}">
                      <a16:creationId xmlns:a16="http://schemas.microsoft.com/office/drawing/2014/main" id="{07DC9848-E3AD-4538-BF4D-3CA3F0A8DA5A}"/>
                    </a:ext>
                  </a:extLst>
                </p:cNvPr>
                <p:cNvSpPr/>
                <p:nvPr/>
              </p:nvSpPr>
              <p:spPr>
                <a:xfrm>
                  <a:off x="901204" y="3385597"/>
                  <a:ext cx="72000" cy="72000"/>
                </a:xfrm>
                <a:prstGeom prst="rect">
                  <a:avLst/>
                </a:prstGeom>
                <a:solidFill>
                  <a:srgbClr val="FFFFFF"/>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rtl="0" eaLnBrk="1" fontAlgn="auto" latinLnBrk="0" hangingPunct="1">
                    <a:spcBef>
                      <a:spcPts val="0"/>
                    </a:spcBef>
                    <a:spcAft>
                      <a:spcPts val="0"/>
                    </a:spcAft>
                    <a:buClrTx/>
                    <a:buSzTx/>
                    <a:buFontTx/>
                    <a:buNone/>
                    <a:tabLst/>
                    <a:defRPr/>
                  </a:pPr>
                  <a:endParaRPr kumimoji="0" lang="en-IN" sz="1198" b="0" i="0" u="none" strike="noStrike" kern="1200" cap="none" spc="0" normalizeH="0" baseline="0" noProof="0" dirty="0">
                    <a:ln>
                      <a:noFill/>
                    </a:ln>
                    <a:solidFill>
                      <a:srgbClr val="000000"/>
                    </a:solidFill>
                    <a:effectLst/>
                    <a:uLnTx/>
                    <a:uFillTx/>
                    <a:latin typeface="Arial"/>
                    <a:ea typeface="+mn-ea"/>
                    <a:cs typeface="+mn-cs"/>
                  </a:endParaRPr>
                </a:p>
              </p:txBody>
            </p:sp>
            <p:sp>
              <p:nvSpPr>
                <p:cNvPr id="140" name="Rectangle 139">
                  <a:extLst>
                    <a:ext uri="{FF2B5EF4-FFF2-40B4-BE49-F238E27FC236}">
                      <a16:creationId xmlns:a16="http://schemas.microsoft.com/office/drawing/2014/main" id="{67003B94-7AB5-4A98-843A-9B18EE1E3B5E}"/>
                    </a:ext>
                  </a:extLst>
                </p:cNvPr>
                <p:cNvSpPr/>
                <p:nvPr/>
              </p:nvSpPr>
              <p:spPr>
                <a:xfrm>
                  <a:off x="1058566" y="3385597"/>
                  <a:ext cx="72000" cy="72000"/>
                </a:xfrm>
                <a:prstGeom prst="rect">
                  <a:avLst/>
                </a:prstGeom>
                <a:solidFill>
                  <a:srgbClr val="FFFFFF"/>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rtl="0" eaLnBrk="1" fontAlgn="auto" latinLnBrk="0" hangingPunct="1">
                    <a:spcBef>
                      <a:spcPts val="0"/>
                    </a:spcBef>
                    <a:spcAft>
                      <a:spcPts val="0"/>
                    </a:spcAft>
                    <a:buClrTx/>
                    <a:buSzTx/>
                    <a:buFontTx/>
                    <a:buNone/>
                    <a:tabLst/>
                    <a:defRPr/>
                  </a:pPr>
                  <a:endParaRPr kumimoji="0" lang="en-IN" sz="1198" b="0" i="0" u="none" strike="noStrike" kern="1200" cap="none" spc="0" normalizeH="0" baseline="0" noProof="0" dirty="0">
                    <a:ln>
                      <a:noFill/>
                    </a:ln>
                    <a:solidFill>
                      <a:srgbClr val="000000"/>
                    </a:solidFill>
                    <a:effectLst/>
                    <a:uLnTx/>
                    <a:uFillTx/>
                    <a:latin typeface="Arial"/>
                    <a:ea typeface="+mn-ea"/>
                    <a:cs typeface="+mn-cs"/>
                  </a:endParaRPr>
                </a:p>
              </p:txBody>
            </p:sp>
            <p:sp>
              <p:nvSpPr>
                <p:cNvPr id="141" name="Rectangle 140">
                  <a:extLst>
                    <a:ext uri="{FF2B5EF4-FFF2-40B4-BE49-F238E27FC236}">
                      <a16:creationId xmlns:a16="http://schemas.microsoft.com/office/drawing/2014/main" id="{1A5BB80E-5335-4595-9F29-857CCD953815}"/>
                    </a:ext>
                  </a:extLst>
                </p:cNvPr>
                <p:cNvSpPr/>
                <p:nvPr/>
              </p:nvSpPr>
              <p:spPr>
                <a:xfrm>
                  <a:off x="1215928" y="3385597"/>
                  <a:ext cx="72000" cy="72000"/>
                </a:xfrm>
                <a:prstGeom prst="rect">
                  <a:avLst/>
                </a:prstGeom>
                <a:solidFill>
                  <a:srgbClr val="FFFFFF"/>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rtl="0" eaLnBrk="1" fontAlgn="auto" latinLnBrk="0" hangingPunct="1">
                    <a:spcBef>
                      <a:spcPts val="0"/>
                    </a:spcBef>
                    <a:spcAft>
                      <a:spcPts val="0"/>
                    </a:spcAft>
                    <a:buClrTx/>
                    <a:buSzTx/>
                    <a:buFontTx/>
                    <a:buNone/>
                    <a:tabLst/>
                    <a:defRPr/>
                  </a:pPr>
                  <a:endParaRPr kumimoji="0" lang="en-IN" sz="1198" b="0" i="0" u="none" strike="noStrike" kern="1200" cap="none" spc="0" normalizeH="0" baseline="0" noProof="0" dirty="0">
                    <a:ln>
                      <a:noFill/>
                    </a:ln>
                    <a:solidFill>
                      <a:srgbClr val="000000"/>
                    </a:solidFill>
                    <a:effectLst/>
                    <a:uLnTx/>
                    <a:uFillTx/>
                    <a:latin typeface="Arial"/>
                    <a:ea typeface="+mn-ea"/>
                    <a:cs typeface="+mn-cs"/>
                  </a:endParaRPr>
                </a:p>
              </p:txBody>
            </p:sp>
            <p:sp>
              <p:nvSpPr>
                <p:cNvPr id="142" name="Rectangle 141">
                  <a:extLst>
                    <a:ext uri="{FF2B5EF4-FFF2-40B4-BE49-F238E27FC236}">
                      <a16:creationId xmlns:a16="http://schemas.microsoft.com/office/drawing/2014/main" id="{F0D6FE13-E446-4D38-939F-A6F9741878C3}"/>
                    </a:ext>
                  </a:extLst>
                </p:cNvPr>
                <p:cNvSpPr/>
                <p:nvPr/>
              </p:nvSpPr>
              <p:spPr>
                <a:xfrm>
                  <a:off x="1373290" y="3385597"/>
                  <a:ext cx="72000" cy="72000"/>
                </a:xfrm>
                <a:prstGeom prst="rect">
                  <a:avLst/>
                </a:prstGeom>
                <a:solidFill>
                  <a:srgbClr val="FFFFFF"/>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rtl="0" eaLnBrk="1" fontAlgn="auto" latinLnBrk="0" hangingPunct="1">
                    <a:spcBef>
                      <a:spcPts val="0"/>
                    </a:spcBef>
                    <a:spcAft>
                      <a:spcPts val="0"/>
                    </a:spcAft>
                    <a:buClrTx/>
                    <a:buSzTx/>
                    <a:buFontTx/>
                    <a:buNone/>
                    <a:tabLst/>
                    <a:defRPr/>
                  </a:pPr>
                  <a:endParaRPr kumimoji="0" lang="en-IN" sz="1198" b="0" i="0" u="none" strike="noStrike" kern="1200" cap="none" spc="0" normalizeH="0" baseline="0" noProof="0" dirty="0">
                    <a:ln>
                      <a:noFill/>
                    </a:ln>
                    <a:solidFill>
                      <a:srgbClr val="000000"/>
                    </a:solidFill>
                    <a:effectLst/>
                    <a:uLnTx/>
                    <a:uFillTx/>
                    <a:latin typeface="Arial"/>
                    <a:ea typeface="+mn-ea"/>
                    <a:cs typeface="+mn-cs"/>
                  </a:endParaRPr>
                </a:p>
              </p:txBody>
            </p:sp>
            <p:sp>
              <p:nvSpPr>
                <p:cNvPr id="143" name="Rectangle 142">
                  <a:extLst>
                    <a:ext uri="{FF2B5EF4-FFF2-40B4-BE49-F238E27FC236}">
                      <a16:creationId xmlns:a16="http://schemas.microsoft.com/office/drawing/2014/main" id="{3F0B7ACE-CA06-4B0F-98AA-AFF0D97F605C}"/>
                    </a:ext>
                  </a:extLst>
                </p:cNvPr>
                <p:cNvSpPr/>
                <p:nvPr/>
              </p:nvSpPr>
              <p:spPr>
                <a:xfrm>
                  <a:off x="1530652" y="3385597"/>
                  <a:ext cx="72000" cy="72000"/>
                </a:xfrm>
                <a:prstGeom prst="rect">
                  <a:avLst/>
                </a:prstGeom>
                <a:solidFill>
                  <a:srgbClr val="FFFFFF"/>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rtl="0" eaLnBrk="1" fontAlgn="auto" latinLnBrk="0" hangingPunct="1">
                    <a:spcBef>
                      <a:spcPts val="0"/>
                    </a:spcBef>
                    <a:spcAft>
                      <a:spcPts val="0"/>
                    </a:spcAft>
                    <a:buClrTx/>
                    <a:buSzTx/>
                    <a:buFontTx/>
                    <a:buNone/>
                    <a:tabLst/>
                    <a:defRPr/>
                  </a:pPr>
                  <a:endParaRPr kumimoji="0" lang="en-IN" sz="1198" b="0" i="0" u="none" strike="noStrike" kern="1200" cap="none" spc="0" normalizeH="0" baseline="0" noProof="0" dirty="0">
                    <a:ln>
                      <a:noFill/>
                    </a:ln>
                    <a:solidFill>
                      <a:srgbClr val="000000"/>
                    </a:solidFill>
                    <a:effectLst/>
                    <a:uLnTx/>
                    <a:uFillTx/>
                    <a:latin typeface="Arial"/>
                    <a:ea typeface="+mn-ea"/>
                    <a:cs typeface="+mn-cs"/>
                  </a:endParaRPr>
                </a:p>
              </p:txBody>
            </p:sp>
            <p:sp>
              <p:nvSpPr>
                <p:cNvPr id="144" name="Rectangle 143">
                  <a:extLst>
                    <a:ext uri="{FF2B5EF4-FFF2-40B4-BE49-F238E27FC236}">
                      <a16:creationId xmlns:a16="http://schemas.microsoft.com/office/drawing/2014/main" id="{02F66EBB-2D29-4989-9800-7CEE1B151561}"/>
                    </a:ext>
                  </a:extLst>
                </p:cNvPr>
                <p:cNvSpPr/>
                <p:nvPr/>
              </p:nvSpPr>
              <p:spPr>
                <a:xfrm>
                  <a:off x="1688015" y="3385597"/>
                  <a:ext cx="72000" cy="72000"/>
                </a:xfrm>
                <a:prstGeom prst="rect">
                  <a:avLst/>
                </a:prstGeom>
                <a:solidFill>
                  <a:srgbClr val="FFFFFF"/>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rtl="0" eaLnBrk="1" fontAlgn="auto" latinLnBrk="0" hangingPunct="1">
                    <a:spcBef>
                      <a:spcPts val="0"/>
                    </a:spcBef>
                    <a:spcAft>
                      <a:spcPts val="0"/>
                    </a:spcAft>
                    <a:buClrTx/>
                    <a:buSzTx/>
                    <a:buFontTx/>
                    <a:buNone/>
                    <a:tabLst/>
                    <a:defRPr/>
                  </a:pPr>
                  <a:endParaRPr kumimoji="0" lang="en-IN" sz="1198" b="0" i="0" u="none" strike="noStrike" kern="1200" cap="none" spc="0" normalizeH="0" baseline="0" noProof="0" dirty="0">
                    <a:ln>
                      <a:noFill/>
                    </a:ln>
                    <a:solidFill>
                      <a:srgbClr val="000000"/>
                    </a:solidFill>
                    <a:effectLst/>
                    <a:uLnTx/>
                    <a:uFillTx/>
                    <a:latin typeface="Arial"/>
                    <a:ea typeface="+mn-ea"/>
                    <a:cs typeface="+mn-cs"/>
                  </a:endParaRPr>
                </a:p>
              </p:txBody>
            </p:sp>
          </p:grpSp>
        </p:grpSp>
        <p:grpSp>
          <p:nvGrpSpPr>
            <p:cNvPr id="56" name="Group 55">
              <a:extLst>
                <a:ext uri="{FF2B5EF4-FFF2-40B4-BE49-F238E27FC236}">
                  <a16:creationId xmlns:a16="http://schemas.microsoft.com/office/drawing/2014/main" id="{BCAF53B8-AC30-48E5-AEAA-DD8D79D76AFD}"/>
                </a:ext>
              </a:extLst>
            </p:cNvPr>
            <p:cNvGrpSpPr/>
            <p:nvPr/>
          </p:nvGrpSpPr>
          <p:grpSpPr>
            <a:xfrm>
              <a:off x="4378980" y="2725721"/>
              <a:ext cx="3552035" cy="84027"/>
              <a:chOff x="901204" y="3373439"/>
              <a:chExt cx="3753811" cy="84158"/>
            </a:xfrm>
          </p:grpSpPr>
          <p:grpSp>
            <p:nvGrpSpPr>
              <p:cNvPr id="107" name="Group 106">
                <a:extLst>
                  <a:ext uri="{FF2B5EF4-FFF2-40B4-BE49-F238E27FC236}">
                    <a16:creationId xmlns:a16="http://schemas.microsoft.com/office/drawing/2014/main" id="{E0D77960-DBBA-4113-9482-EBAA1D4080F0}"/>
                  </a:ext>
                </a:extLst>
              </p:cNvPr>
              <p:cNvGrpSpPr/>
              <p:nvPr/>
            </p:nvGrpSpPr>
            <p:grpSpPr>
              <a:xfrm>
                <a:off x="901204" y="3385597"/>
                <a:ext cx="858811" cy="72000"/>
                <a:chOff x="901204" y="3385597"/>
                <a:chExt cx="858811" cy="72000"/>
              </a:xfrm>
            </p:grpSpPr>
            <p:sp>
              <p:nvSpPr>
                <p:cNvPr id="129" name="Rectangle 128">
                  <a:extLst>
                    <a:ext uri="{FF2B5EF4-FFF2-40B4-BE49-F238E27FC236}">
                      <a16:creationId xmlns:a16="http://schemas.microsoft.com/office/drawing/2014/main" id="{0EDBCB00-2EC7-472A-9856-5F519F9218DC}"/>
                    </a:ext>
                  </a:extLst>
                </p:cNvPr>
                <p:cNvSpPr/>
                <p:nvPr/>
              </p:nvSpPr>
              <p:spPr>
                <a:xfrm>
                  <a:off x="901204" y="3385597"/>
                  <a:ext cx="72000" cy="72000"/>
                </a:xfrm>
                <a:prstGeom prst="rect">
                  <a:avLst/>
                </a:prstGeom>
                <a:solidFill>
                  <a:srgbClr val="FFFFFF"/>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rtl="0" eaLnBrk="1" fontAlgn="auto" latinLnBrk="0" hangingPunct="1">
                    <a:spcBef>
                      <a:spcPts val="0"/>
                    </a:spcBef>
                    <a:spcAft>
                      <a:spcPts val="0"/>
                    </a:spcAft>
                    <a:buClrTx/>
                    <a:buSzTx/>
                    <a:buFontTx/>
                    <a:buNone/>
                    <a:tabLst/>
                    <a:defRPr/>
                  </a:pPr>
                  <a:endParaRPr kumimoji="0" lang="en-IN" sz="1198" b="0" i="0" u="none" strike="noStrike" kern="1200" cap="none" spc="0" normalizeH="0" baseline="0" noProof="0" dirty="0">
                    <a:ln>
                      <a:noFill/>
                    </a:ln>
                    <a:solidFill>
                      <a:srgbClr val="000000"/>
                    </a:solidFill>
                    <a:effectLst/>
                    <a:uLnTx/>
                    <a:uFillTx/>
                    <a:latin typeface="Arial"/>
                    <a:ea typeface="+mn-ea"/>
                    <a:cs typeface="+mn-cs"/>
                  </a:endParaRPr>
                </a:p>
              </p:txBody>
            </p:sp>
            <p:sp>
              <p:nvSpPr>
                <p:cNvPr id="130" name="Rectangle 129">
                  <a:extLst>
                    <a:ext uri="{FF2B5EF4-FFF2-40B4-BE49-F238E27FC236}">
                      <a16:creationId xmlns:a16="http://schemas.microsoft.com/office/drawing/2014/main" id="{179B08D8-7EF2-459E-9257-D09C17D42B2F}"/>
                    </a:ext>
                  </a:extLst>
                </p:cNvPr>
                <p:cNvSpPr/>
                <p:nvPr/>
              </p:nvSpPr>
              <p:spPr>
                <a:xfrm>
                  <a:off x="1058566" y="3385597"/>
                  <a:ext cx="72000" cy="72000"/>
                </a:xfrm>
                <a:prstGeom prst="rect">
                  <a:avLst/>
                </a:prstGeom>
                <a:solidFill>
                  <a:srgbClr val="FFFFFF"/>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rtl="0" eaLnBrk="1" fontAlgn="auto" latinLnBrk="0" hangingPunct="1">
                    <a:spcBef>
                      <a:spcPts val="0"/>
                    </a:spcBef>
                    <a:spcAft>
                      <a:spcPts val="0"/>
                    </a:spcAft>
                    <a:buClrTx/>
                    <a:buSzTx/>
                    <a:buFontTx/>
                    <a:buNone/>
                    <a:tabLst/>
                    <a:defRPr/>
                  </a:pPr>
                  <a:endParaRPr kumimoji="0" lang="en-IN" sz="1198" b="0" i="0" u="none" strike="noStrike" kern="1200" cap="none" spc="0" normalizeH="0" baseline="0" noProof="0" dirty="0">
                    <a:ln>
                      <a:noFill/>
                    </a:ln>
                    <a:solidFill>
                      <a:srgbClr val="000000"/>
                    </a:solidFill>
                    <a:effectLst/>
                    <a:uLnTx/>
                    <a:uFillTx/>
                    <a:latin typeface="Arial"/>
                    <a:ea typeface="+mn-ea"/>
                    <a:cs typeface="+mn-cs"/>
                  </a:endParaRPr>
                </a:p>
              </p:txBody>
            </p:sp>
            <p:sp>
              <p:nvSpPr>
                <p:cNvPr id="131" name="Rectangle 130">
                  <a:extLst>
                    <a:ext uri="{FF2B5EF4-FFF2-40B4-BE49-F238E27FC236}">
                      <a16:creationId xmlns:a16="http://schemas.microsoft.com/office/drawing/2014/main" id="{6A3715C9-9878-4F88-86B5-EBFB8FF04AF5}"/>
                    </a:ext>
                  </a:extLst>
                </p:cNvPr>
                <p:cNvSpPr/>
                <p:nvPr/>
              </p:nvSpPr>
              <p:spPr>
                <a:xfrm>
                  <a:off x="1215928" y="3385597"/>
                  <a:ext cx="72000" cy="72000"/>
                </a:xfrm>
                <a:prstGeom prst="rect">
                  <a:avLst/>
                </a:prstGeom>
                <a:solidFill>
                  <a:srgbClr val="FFFFFF"/>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rtl="0" eaLnBrk="1" fontAlgn="auto" latinLnBrk="0" hangingPunct="1">
                    <a:spcBef>
                      <a:spcPts val="0"/>
                    </a:spcBef>
                    <a:spcAft>
                      <a:spcPts val="0"/>
                    </a:spcAft>
                    <a:buClrTx/>
                    <a:buSzTx/>
                    <a:buFontTx/>
                    <a:buNone/>
                    <a:tabLst/>
                    <a:defRPr/>
                  </a:pPr>
                  <a:endParaRPr kumimoji="0" lang="en-IN" sz="1198" b="0" i="0" u="none" strike="noStrike" kern="1200" cap="none" spc="0" normalizeH="0" baseline="0" noProof="0" dirty="0">
                    <a:ln>
                      <a:noFill/>
                    </a:ln>
                    <a:solidFill>
                      <a:srgbClr val="000000"/>
                    </a:solidFill>
                    <a:effectLst/>
                    <a:uLnTx/>
                    <a:uFillTx/>
                    <a:latin typeface="Arial"/>
                    <a:ea typeface="+mn-ea"/>
                    <a:cs typeface="+mn-cs"/>
                  </a:endParaRPr>
                </a:p>
              </p:txBody>
            </p:sp>
            <p:sp>
              <p:nvSpPr>
                <p:cNvPr id="132" name="Rectangle 131">
                  <a:extLst>
                    <a:ext uri="{FF2B5EF4-FFF2-40B4-BE49-F238E27FC236}">
                      <a16:creationId xmlns:a16="http://schemas.microsoft.com/office/drawing/2014/main" id="{24154BDE-7146-47CD-B7B3-0785396C4BF5}"/>
                    </a:ext>
                  </a:extLst>
                </p:cNvPr>
                <p:cNvSpPr/>
                <p:nvPr/>
              </p:nvSpPr>
              <p:spPr>
                <a:xfrm>
                  <a:off x="1373290" y="3385597"/>
                  <a:ext cx="72000" cy="72000"/>
                </a:xfrm>
                <a:prstGeom prst="rect">
                  <a:avLst/>
                </a:prstGeom>
                <a:solidFill>
                  <a:srgbClr val="FFFFFF"/>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rtl="0" eaLnBrk="1" fontAlgn="auto" latinLnBrk="0" hangingPunct="1">
                    <a:spcBef>
                      <a:spcPts val="0"/>
                    </a:spcBef>
                    <a:spcAft>
                      <a:spcPts val="0"/>
                    </a:spcAft>
                    <a:buClrTx/>
                    <a:buSzTx/>
                    <a:buFontTx/>
                    <a:buNone/>
                    <a:tabLst/>
                    <a:defRPr/>
                  </a:pPr>
                  <a:endParaRPr kumimoji="0" lang="en-IN" sz="1198" b="0" i="0" u="none" strike="noStrike" kern="1200" cap="none" spc="0" normalizeH="0" baseline="0" noProof="0" dirty="0">
                    <a:ln>
                      <a:noFill/>
                    </a:ln>
                    <a:solidFill>
                      <a:srgbClr val="000000"/>
                    </a:solidFill>
                    <a:effectLst/>
                    <a:uLnTx/>
                    <a:uFillTx/>
                    <a:latin typeface="Arial"/>
                    <a:ea typeface="+mn-ea"/>
                    <a:cs typeface="+mn-cs"/>
                  </a:endParaRPr>
                </a:p>
              </p:txBody>
            </p:sp>
            <p:sp>
              <p:nvSpPr>
                <p:cNvPr id="133" name="Rectangle 132">
                  <a:extLst>
                    <a:ext uri="{FF2B5EF4-FFF2-40B4-BE49-F238E27FC236}">
                      <a16:creationId xmlns:a16="http://schemas.microsoft.com/office/drawing/2014/main" id="{012DBD3F-17A8-4774-AA49-4A50C6B62D55}"/>
                    </a:ext>
                  </a:extLst>
                </p:cNvPr>
                <p:cNvSpPr/>
                <p:nvPr/>
              </p:nvSpPr>
              <p:spPr>
                <a:xfrm>
                  <a:off x="1530652" y="3385597"/>
                  <a:ext cx="72000" cy="72000"/>
                </a:xfrm>
                <a:prstGeom prst="rect">
                  <a:avLst/>
                </a:prstGeom>
                <a:solidFill>
                  <a:srgbClr val="FFFFFF"/>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rtl="0" eaLnBrk="1" fontAlgn="auto" latinLnBrk="0" hangingPunct="1">
                    <a:spcBef>
                      <a:spcPts val="0"/>
                    </a:spcBef>
                    <a:spcAft>
                      <a:spcPts val="0"/>
                    </a:spcAft>
                    <a:buClrTx/>
                    <a:buSzTx/>
                    <a:buFontTx/>
                    <a:buNone/>
                    <a:tabLst/>
                    <a:defRPr/>
                  </a:pPr>
                  <a:endParaRPr kumimoji="0" lang="en-IN" sz="1198" b="0" i="0" u="none" strike="noStrike" kern="1200" cap="none" spc="0" normalizeH="0" baseline="0" noProof="0" dirty="0">
                    <a:ln>
                      <a:noFill/>
                    </a:ln>
                    <a:solidFill>
                      <a:srgbClr val="000000"/>
                    </a:solidFill>
                    <a:effectLst/>
                    <a:uLnTx/>
                    <a:uFillTx/>
                    <a:latin typeface="Arial"/>
                    <a:ea typeface="+mn-ea"/>
                    <a:cs typeface="+mn-cs"/>
                  </a:endParaRPr>
                </a:p>
              </p:txBody>
            </p:sp>
            <p:sp>
              <p:nvSpPr>
                <p:cNvPr id="134" name="Rectangle 133">
                  <a:extLst>
                    <a:ext uri="{FF2B5EF4-FFF2-40B4-BE49-F238E27FC236}">
                      <a16:creationId xmlns:a16="http://schemas.microsoft.com/office/drawing/2014/main" id="{E268F6D2-8794-43C0-9909-2ACE60B7CC6E}"/>
                    </a:ext>
                  </a:extLst>
                </p:cNvPr>
                <p:cNvSpPr/>
                <p:nvPr/>
              </p:nvSpPr>
              <p:spPr>
                <a:xfrm>
                  <a:off x="1688015" y="3385597"/>
                  <a:ext cx="72000" cy="72000"/>
                </a:xfrm>
                <a:prstGeom prst="rect">
                  <a:avLst/>
                </a:prstGeom>
                <a:solidFill>
                  <a:srgbClr val="FFFFFF"/>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rtl="0" eaLnBrk="1" fontAlgn="auto" latinLnBrk="0" hangingPunct="1">
                    <a:spcBef>
                      <a:spcPts val="0"/>
                    </a:spcBef>
                    <a:spcAft>
                      <a:spcPts val="0"/>
                    </a:spcAft>
                    <a:buClrTx/>
                    <a:buSzTx/>
                    <a:buFontTx/>
                    <a:buNone/>
                    <a:tabLst/>
                    <a:defRPr/>
                  </a:pPr>
                  <a:endParaRPr kumimoji="0" lang="en-IN" sz="1198" b="0" i="0" u="none" strike="noStrike" kern="1200" cap="none" spc="0" normalizeH="0" baseline="0" noProof="0" dirty="0">
                    <a:ln>
                      <a:noFill/>
                    </a:ln>
                    <a:solidFill>
                      <a:srgbClr val="000000"/>
                    </a:solidFill>
                    <a:effectLst/>
                    <a:uLnTx/>
                    <a:uFillTx/>
                    <a:latin typeface="Arial"/>
                    <a:ea typeface="+mn-ea"/>
                    <a:cs typeface="+mn-cs"/>
                  </a:endParaRPr>
                </a:p>
              </p:txBody>
            </p:sp>
          </p:grpSp>
          <p:grpSp>
            <p:nvGrpSpPr>
              <p:cNvPr id="108" name="Group 107">
                <a:extLst>
                  <a:ext uri="{FF2B5EF4-FFF2-40B4-BE49-F238E27FC236}">
                    <a16:creationId xmlns:a16="http://schemas.microsoft.com/office/drawing/2014/main" id="{8A48C2DF-45C5-4AC6-B312-9F4924D47514}"/>
                  </a:ext>
                </a:extLst>
              </p:cNvPr>
              <p:cNvGrpSpPr/>
              <p:nvPr/>
            </p:nvGrpSpPr>
            <p:grpSpPr>
              <a:xfrm>
                <a:off x="1875528" y="3373439"/>
                <a:ext cx="858811" cy="72000"/>
                <a:chOff x="901204" y="3385597"/>
                <a:chExt cx="858811" cy="72000"/>
              </a:xfrm>
            </p:grpSpPr>
            <p:sp>
              <p:nvSpPr>
                <p:cNvPr id="123" name="Rectangle 122">
                  <a:extLst>
                    <a:ext uri="{FF2B5EF4-FFF2-40B4-BE49-F238E27FC236}">
                      <a16:creationId xmlns:a16="http://schemas.microsoft.com/office/drawing/2014/main" id="{B4DDBEDB-B1F4-43BA-A54A-397C57DB031E}"/>
                    </a:ext>
                  </a:extLst>
                </p:cNvPr>
                <p:cNvSpPr/>
                <p:nvPr/>
              </p:nvSpPr>
              <p:spPr>
                <a:xfrm>
                  <a:off x="901204" y="3385597"/>
                  <a:ext cx="72000" cy="72000"/>
                </a:xfrm>
                <a:prstGeom prst="rect">
                  <a:avLst/>
                </a:prstGeom>
                <a:solidFill>
                  <a:srgbClr val="FFFFFF"/>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rtl="0" eaLnBrk="1" fontAlgn="auto" latinLnBrk="0" hangingPunct="1">
                    <a:spcBef>
                      <a:spcPts val="0"/>
                    </a:spcBef>
                    <a:spcAft>
                      <a:spcPts val="0"/>
                    </a:spcAft>
                    <a:buClrTx/>
                    <a:buSzTx/>
                    <a:buFontTx/>
                    <a:buNone/>
                    <a:tabLst/>
                    <a:defRPr/>
                  </a:pPr>
                  <a:endParaRPr kumimoji="0" lang="en-IN" sz="1198" b="0" i="0" u="none" strike="noStrike" kern="1200" cap="none" spc="0" normalizeH="0" baseline="0" noProof="0" dirty="0">
                    <a:ln>
                      <a:noFill/>
                    </a:ln>
                    <a:solidFill>
                      <a:srgbClr val="000000"/>
                    </a:solidFill>
                    <a:effectLst/>
                    <a:uLnTx/>
                    <a:uFillTx/>
                    <a:latin typeface="Arial"/>
                    <a:ea typeface="+mn-ea"/>
                    <a:cs typeface="+mn-cs"/>
                  </a:endParaRPr>
                </a:p>
              </p:txBody>
            </p:sp>
            <p:sp>
              <p:nvSpPr>
                <p:cNvPr id="124" name="Rectangle 123">
                  <a:extLst>
                    <a:ext uri="{FF2B5EF4-FFF2-40B4-BE49-F238E27FC236}">
                      <a16:creationId xmlns:a16="http://schemas.microsoft.com/office/drawing/2014/main" id="{CE6C8C4D-7DA7-48F2-AC1D-C103397BE2A1}"/>
                    </a:ext>
                  </a:extLst>
                </p:cNvPr>
                <p:cNvSpPr/>
                <p:nvPr/>
              </p:nvSpPr>
              <p:spPr>
                <a:xfrm>
                  <a:off x="1058566" y="3385597"/>
                  <a:ext cx="72000" cy="72000"/>
                </a:xfrm>
                <a:prstGeom prst="rect">
                  <a:avLst/>
                </a:prstGeom>
                <a:solidFill>
                  <a:srgbClr val="FFFFFF"/>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rtl="0" eaLnBrk="1" fontAlgn="auto" latinLnBrk="0" hangingPunct="1">
                    <a:spcBef>
                      <a:spcPts val="0"/>
                    </a:spcBef>
                    <a:spcAft>
                      <a:spcPts val="0"/>
                    </a:spcAft>
                    <a:buClrTx/>
                    <a:buSzTx/>
                    <a:buFontTx/>
                    <a:buNone/>
                    <a:tabLst/>
                    <a:defRPr/>
                  </a:pPr>
                  <a:endParaRPr kumimoji="0" lang="en-IN" sz="1198" b="0" i="0" u="none" strike="noStrike" kern="1200" cap="none" spc="0" normalizeH="0" baseline="0" noProof="0" dirty="0">
                    <a:ln>
                      <a:noFill/>
                    </a:ln>
                    <a:solidFill>
                      <a:srgbClr val="000000"/>
                    </a:solidFill>
                    <a:effectLst/>
                    <a:uLnTx/>
                    <a:uFillTx/>
                    <a:latin typeface="Arial"/>
                    <a:ea typeface="+mn-ea"/>
                    <a:cs typeface="+mn-cs"/>
                  </a:endParaRPr>
                </a:p>
              </p:txBody>
            </p:sp>
            <p:sp>
              <p:nvSpPr>
                <p:cNvPr id="125" name="Rectangle 124">
                  <a:extLst>
                    <a:ext uri="{FF2B5EF4-FFF2-40B4-BE49-F238E27FC236}">
                      <a16:creationId xmlns:a16="http://schemas.microsoft.com/office/drawing/2014/main" id="{BBCE714D-46D5-46AF-918F-FC8A0DA634CC}"/>
                    </a:ext>
                  </a:extLst>
                </p:cNvPr>
                <p:cNvSpPr/>
                <p:nvPr/>
              </p:nvSpPr>
              <p:spPr>
                <a:xfrm>
                  <a:off x="1215928" y="3385597"/>
                  <a:ext cx="72000" cy="72000"/>
                </a:xfrm>
                <a:prstGeom prst="rect">
                  <a:avLst/>
                </a:prstGeom>
                <a:solidFill>
                  <a:srgbClr val="FFFFFF"/>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rtl="0" eaLnBrk="1" fontAlgn="auto" latinLnBrk="0" hangingPunct="1">
                    <a:spcBef>
                      <a:spcPts val="0"/>
                    </a:spcBef>
                    <a:spcAft>
                      <a:spcPts val="0"/>
                    </a:spcAft>
                    <a:buClrTx/>
                    <a:buSzTx/>
                    <a:buFontTx/>
                    <a:buNone/>
                    <a:tabLst/>
                    <a:defRPr/>
                  </a:pPr>
                  <a:endParaRPr kumimoji="0" lang="en-IN" sz="1198" b="0" i="0" u="none" strike="noStrike" kern="1200" cap="none" spc="0" normalizeH="0" baseline="0" noProof="0" dirty="0">
                    <a:ln>
                      <a:noFill/>
                    </a:ln>
                    <a:solidFill>
                      <a:srgbClr val="000000"/>
                    </a:solidFill>
                    <a:effectLst/>
                    <a:uLnTx/>
                    <a:uFillTx/>
                    <a:latin typeface="Arial"/>
                    <a:ea typeface="+mn-ea"/>
                    <a:cs typeface="+mn-cs"/>
                  </a:endParaRPr>
                </a:p>
              </p:txBody>
            </p:sp>
            <p:sp>
              <p:nvSpPr>
                <p:cNvPr id="126" name="Rectangle 125">
                  <a:extLst>
                    <a:ext uri="{FF2B5EF4-FFF2-40B4-BE49-F238E27FC236}">
                      <a16:creationId xmlns:a16="http://schemas.microsoft.com/office/drawing/2014/main" id="{6C405338-93CD-4211-9B8C-6B3E525C4B45}"/>
                    </a:ext>
                  </a:extLst>
                </p:cNvPr>
                <p:cNvSpPr/>
                <p:nvPr/>
              </p:nvSpPr>
              <p:spPr>
                <a:xfrm>
                  <a:off x="1373290" y="3385597"/>
                  <a:ext cx="72000" cy="72000"/>
                </a:xfrm>
                <a:prstGeom prst="rect">
                  <a:avLst/>
                </a:prstGeom>
                <a:solidFill>
                  <a:srgbClr val="FFFFFF"/>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rtl="0" eaLnBrk="1" fontAlgn="auto" latinLnBrk="0" hangingPunct="1">
                    <a:spcBef>
                      <a:spcPts val="0"/>
                    </a:spcBef>
                    <a:spcAft>
                      <a:spcPts val="0"/>
                    </a:spcAft>
                    <a:buClrTx/>
                    <a:buSzTx/>
                    <a:buFontTx/>
                    <a:buNone/>
                    <a:tabLst/>
                    <a:defRPr/>
                  </a:pPr>
                  <a:endParaRPr kumimoji="0" lang="en-IN" sz="1198" b="0" i="0" u="none" strike="noStrike" kern="1200" cap="none" spc="0" normalizeH="0" baseline="0" noProof="0" dirty="0">
                    <a:ln>
                      <a:noFill/>
                    </a:ln>
                    <a:solidFill>
                      <a:srgbClr val="000000"/>
                    </a:solidFill>
                    <a:effectLst/>
                    <a:uLnTx/>
                    <a:uFillTx/>
                    <a:latin typeface="Arial"/>
                    <a:ea typeface="+mn-ea"/>
                    <a:cs typeface="+mn-cs"/>
                  </a:endParaRPr>
                </a:p>
              </p:txBody>
            </p:sp>
            <p:sp>
              <p:nvSpPr>
                <p:cNvPr id="127" name="Rectangle 126">
                  <a:extLst>
                    <a:ext uri="{FF2B5EF4-FFF2-40B4-BE49-F238E27FC236}">
                      <a16:creationId xmlns:a16="http://schemas.microsoft.com/office/drawing/2014/main" id="{33DA77D2-32A9-4C5B-A858-904D2F5F36DC}"/>
                    </a:ext>
                  </a:extLst>
                </p:cNvPr>
                <p:cNvSpPr/>
                <p:nvPr/>
              </p:nvSpPr>
              <p:spPr>
                <a:xfrm>
                  <a:off x="1530652" y="3385597"/>
                  <a:ext cx="72000" cy="72000"/>
                </a:xfrm>
                <a:prstGeom prst="rect">
                  <a:avLst/>
                </a:prstGeom>
                <a:solidFill>
                  <a:srgbClr val="FFFFFF"/>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rtl="0" eaLnBrk="1" fontAlgn="auto" latinLnBrk="0" hangingPunct="1">
                    <a:spcBef>
                      <a:spcPts val="0"/>
                    </a:spcBef>
                    <a:spcAft>
                      <a:spcPts val="0"/>
                    </a:spcAft>
                    <a:buClrTx/>
                    <a:buSzTx/>
                    <a:buFontTx/>
                    <a:buNone/>
                    <a:tabLst/>
                    <a:defRPr/>
                  </a:pPr>
                  <a:endParaRPr kumimoji="0" lang="en-IN" sz="1198" b="0" i="0" u="none" strike="noStrike" kern="1200" cap="none" spc="0" normalizeH="0" baseline="0" noProof="0" dirty="0">
                    <a:ln>
                      <a:noFill/>
                    </a:ln>
                    <a:solidFill>
                      <a:srgbClr val="000000"/>
                    </a:solidFill>
                    <a:effectLst/>
                    <a:uLnTx/>
                    <a:uFillTx/>
                    <a:latin typeface="Arial"/>
                    <a:ea typeface="+mn-ea"/>
                    <a:cs typeface="+mn-cs"/>
                  </a:endParaRPr>
                </a:p>
              </p:txBody>
            </p:sp>
            <p:sp>
              <p:nvSpPr>
                <p:cNvPr id="128" name="Rectangle 127">
                  <a:extLst>
                    <a:ext uri="{FF2B5EF4-FFF2-40B4-BE49-F238E27FC236}">
                      <a16:creationId xmlns:a16="http://schemas.microsoft.com/office/drawing/2014/main" id="{C7750A7F-B969-48A1-AFC0-BF3371CD1A78}"/>
                    </a:ext>
                  </a:extLst>
                </p:cNvPr>
                <p:cNvSpPr/>
                <p:nvPr/>
              </p:nvSpPr>
              <p:spPr>
                <a:xfrm>
                  <a:off x="1688015" y="3385597"/>
                  <a:ext cx="72000" cy="72000"/>
                </a:xfrm>
                <a:prstGeom prst="rect">
                  <a:avLst/>
                </a:prstGeom>
                <a:solidFill>
                  <a:srgbClr val="FFFFFF"/>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rtl="0" eaLnBrk="1" fontAlgn="auto" latinLnBrk="0" hangingPunct="1">
                    <a:spcBef>
                      <a:spcPts val="0"/>
                    </a:spcBef>
                    <a:spcAft>
                      <a:spcPts val="0"/>
                    </a:spcAft>
                    <a:buClrTx/>
                    <a:buSzTx/>
                    <a:buFontTx/>
                    <a:buNone/>
                    <a:tabLst/>
                    <a:defRPr/>
                  </a:pPr>
                  <a:endParaRPr kumimoji="0" lang="en-IN" sz="1198" b="0" i="0" u="none" strike="noStrike" kern="1200" cap="none" spc="0" normalizeH="0" baseline="0" noProof="0" dirty="0">
                    <a:ln>
                      <a:noFill/>
                    </a:ln>
                    <a:solidFill>
                      <a:srgbClr val="000000"/>
                    </a:solidFill>
                    <a:effectLst/>
                    <a:uLnTx/>
                    <a:uFillTx/>
                    <a:latin typeface="Arial"/>
                    <a:ea typeface="+mn-ea"/>
                    <a:cs typeface="+mn-cs"/>
                  </a:endParaRPr>
                </a:p>
              </p:txBody>
            </p:sp>
          </p:grpSp>
          <p:grpSp>
            <p:nvGrpSpPr>
              <p:cNvPr id="109" name="Group 108">
                <a:extLst>
                  <a:ext uri="{FF2B5EF4-FFF2-40B4-BE49-F238E27FC236}">
                    <a16:creationId xmlns:a16="http://schemas.microsoft.com/office/drawing/2014/main" id="{BB1B55EC-F86F-4ECA-A2F8-AE92AFE83081}"/>
                  </a:ext>
                </a:extLst>
              </p:cNvPr>
              <p:cNvGrpSpPr/>
              <p:nvPr/>
            </p:nvGrpSpPr>
            <p:grpSpPr>
              <a:xfrm>
                <a:off x="2814739" y="3385597"/>
                <a:ext cx="858811" cy="72000"/>
                <a:chOff x="901204" y="3385597"/>
                <a:chExt cx="858811" cy="72000"/>
              </a:xfrm>
            </p:grpSpPr>
            <p:sp>
              <p:nvSpPr>
                <p:cNvPr id="117" name="Rectangle 116">
                  <a:extLst>
                    <a:ext uri="{FF2B5EF4-FFF2-40B4-BE49-F238E27FC236}">
                      <a16:creationId xmlns:a16="http://schemas.microsoft.com/office/drawing/2014/main" id="{EE792F09-B8E9-45BF-B3E4-6F77C61F07A7}"/>
                    </a:ext>
                  </a:extLst>
                </p:cNvPr>
                <p:cNvSpPr/>
                <p:nvPr/>
              </p:nvSpPr>
              <p:spPr>
                <a:xfrm>
                  <a:off x="901204" y="3385597"/>
                  <a:ext cx="72000" cy="72000"/>
                </a:xfrm>
                <a:prstGeom prst="rect">
                  <a:avLst/>
                </a:prstGeom>
                <a:solidFill>
                  <a:srgbClr val="FFFFFF"/>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rtl="0" eaLnBrk="1" fontAlgn="auto" latinLnBrk="0" hangingPunct="1">
                    <a:spcBef>
                      <a:spcPts val="0"/>
                    </a:spcBef>
                    <a:spcAft>
                      <a:spcPts val="0"/>
                    </a:spcAft>
                    <a:buClrTx/>
                    <a:buSzTx/>
                    <a:buFontTx/>
                    <a:buNone/>
                    <a:tabLst/>
                    <a:defRPr/>
                  </a:pPr>
                  <a:endParaRPr kumimoji="0" lang="en-IN" sz="1198" b="0" i="0" u="none" strike="noStrike" kern="1200" cap="none" spc="0" normalizeH="0" baseline="0" noProof="0" dirty="0">
                    <a:ln>
                      <a:noFill/>
                    </a:ln>
                    <a:solidFill>
                      <a:srgbClr val="000000"/>
                    </a:solidFill>
                    <a:effectLst/>
                    <a:uLnTx/>
                    <a:uFillTx/>
                    <a:latin typeface="Arial"/>
                    <a:ea typeface="+mn-ea"/>
                    <a:cs typeface="+mn-cs"/>
                  </a:endParaRPr>
                </a:p>
              </p:txBody>
            </p:sp>
            <p:sp>
              <p:nvSpPr>
                <p:cNvPr id="118" name="Rectangle 117">
                  <a:extLst>
                    <a:ext uri="{FF2B5EF4-FFF2-40B4-BE49-F238E27FC236}">
                      <a16:creationId xmlns:a16="http://schemas.microsoft.com/office/drawing/2014/main" id="{A2A33CCE-4A57-4743-8378-6DC89F2A4B6B}"/>
                    </a:ext>
                  </a:extLst>
                </p:cNvPr>
                <p:cNvSpPr/>
                <p:nvPr/>
              </p:nvSpPr>
              <p:spPr>
                <a:xfrm>
                  <a:off x="1058566" y="3385597"/>
                  <a:ext cx="72000" cy="72000"/>
                </a:xfrm>
                <a:prstGeom prst="rect">
                  <a:avLst/>
                </a:prstGeom>
                <a:solidFill>
                  <a:srgbClr val="FFFFFF"/>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rtl="0" eaLnBrk="1" fontAlgn="auto" latinLnBrk="0" hangingPunct="1">
                    <a:spcBef>
                      <a:spcPts val="0"/>
                    </a:spcBef>
                    <a:spcAft>
                      <a:spcPts val="0"/>
                    </a:spcAft>
                    <a:buClrTx/>
                    <a:buSzTx/>
                    <a:buFontTx/>
                    <a:buNone/>
                    <a:tabLst/>
                    <a:defRPr/>
                  </a:pPr>
                  <a:endParaRPr kumimoji="0" lang="en-IN" sz="1198" b="0" i="0" u="none" strike="noStrike" kern="1200" cap="none" spc="0" normalizeH="0" baseline="0" noProof="0" dirty="0">
                    <a:ln>
                      <a:noFill/>
                    </a:ln>
                    <a:solidFill>
                      <a:srgbClr val="000000"/>
                    </a:solidFill>
                    <a:effectLst/>
                    <a:uLnTx/>
                    <a:uFillTx/>
                    <a:latin typeface="Arial"/>
                    <a:ea typeface="+mn-ea"/>
                    <a:cs typeface="+mn-cs"/>
                  </a:endParaRPr>
                </a:p>
              </p:txBody>
            </p:sp>
            <p:sp>
              <p:nvSpPr>
                <p:cNvPr id="119" name="Rectangle 118">
                  <a:extLst>
                    <a:ext uri="{FF2B5EF4-FFF2-40B4-BE49-F238E27FC236}">
                      <a16:creationId xmlns:a16="http://schemas.microsoft.com/office/drawing/2014/main" id="{8D024A4C-9FD0-4BD8-853A-F84264B6B6F9}"/>
                    </a:ext>
                  </a:extLst>
                </p:cNvPr>
                <p:cNvSpPr/>
                <p:nvPr/>
              </p:nvSpPr>
              <p:spPr>
                <a:xfrm>
                  <a:off x="1215928" y="3385597"/>
                  <a:ext cx="72000" cy="72000"/>
                </a:xfrm>
                <a:prstGeom prst="rect">
                  <a:avLst/>
                </a:prstGeom>
                <a:solidFill>
                  <a:srgbClr val="FFFFFF"/>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rtl="0" eaLnBrk="1" fontAlgn="auto" latinLnBrk="0" hangingPunct="1">
                    <a:spcBef>
                      <a:spcPts val="0"/>
                    </a:spcBef>
                    <a:spcAft>
                      <a:spcPts val="0"/>
                    </a:spcAft>
                    <a:buClrTx/>
                    <a:buSzTx/>
                    <a:buFontTx/>
                    <a:buNone/>
                    <a:tabLst/>
                    <a:defRPr/>
                  </a:pPr>
                  <a:endParaRPr kumimoji="0" lang="en-IN" sz="1198" b="0" i="0" u="none" strike="noStrike" kern="1200" cap="none" spc="0" normalizeH="0" baseline="0" noProof="0" dirty="0">
                    <a:ln>
                      <a:noFill/>
                    </a:ln>
                    <a:solidFill>
                      <a:srgbClr val="000000"/>
                    </a:solidFill>
                    <a:effectLst/>
                    <a:uLnTx/>
                    <a:uFillTx/>
                    <a:latin typeface="Arial"/>
                    <a:ea typeface="+mn-ea"/>
                    <a:cs typeface="+mn-cs"/>
                  </a:endParaRPr>
                </a:p>
              </p:txBody>
            </p:sp>
            <p:sp>
              <p:nvSpPr>
                <p:cNvPr id="120" name="Rectangle 119">
                  <a:extLst>
                    <a:ext uri="{FF2B5EF4-FFF2-40B4-BE49-F238E27FC236}">
                      <a16:creationId xmlns:a16="http://schemas.microsoft.com/office/drawing/2014/main" id="{811A8B05-F72B-44B9-9C59-D0D97D1BC700}"/>
                    </a:ext>
                  </a:extLst>
                </p:cNvPr>
                <p:cNvSpPr/>
                <p:nvPr/>
              </p:nvSpPr>
              <p:spPr>
                <a:xfrm>
                  <a:off x="1373290" y="3385597"/>
                  <a:ext cx="72000" cy="72000"/>
                </a:xfrm>
                <a:prstGeom prst="rect">
                  <a:avLst/>
                </a:prstGeom>
                <a:solidFill>
                  <a:srgbClr val="FFFFFF"/>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rtl="0" eaLnBrk="1" fontAlgn="auto" latinLnBrk="0" hangingPunct="1">
                    <a:spcBef>
                      <a:spcPts val="0"/>
                    </a:spcBef>
                    <a:spcAft>
                      <a:spcPts val="0"/>
                    </a:spcAft>
                    <a:buClrTx/>
                    <a:buSzTx/>
                    <a:buFontTx/>
                    <a:buNone/>
                    <a:tabLst/>
                    <a:defRPr/>
                  </a:pPr>
                  <a:endParaRPr kumimoji="0" lang="en-IN" sz="1198" b="0" i="0" u="none" strike="noStrike" kern="1200" cap="none" spc="0" normalizeH="0" baseline="0" noProof="0" dirty="0">
                    <a:ln>
                      <a:noFill/>
                    </a:ln>
                    <a:solidFill>
                      <a:srgbClr val="000000"/>
                    </a:solidFill>
                    <a:effectLst/>
                    <a:uLnTx/>
                    <a:uFillTx/>
                    <a:latin typeface="Arial"/>
                    <a:ea typeface="+mn-ea"/>
                    <a:cs typeface="+mn-cs"/>
                  </a:endParaRPr>
                </a:p>
              </p:txBody>
            </p:sp>
            <p:sp>
              <p:nvSpPr>
                <p:cNvPr id="121" name="Rectangle 120">
                  <a:extLst>
                    <a:ext uri="{FF2B5EF4-FFF2-40B4-BE49-F238E27FC236}">
                      <a16:creationId xmlns:a16="http://schemas.microsoft.com/office/drawing/2014/main" id="{416998AE-854A-4E02-807A-83F4291CF205}"/>
                    </a:ext>
                  </a:extLst>
                </p:cNvPr>
                <p:cNvSpPr/>
                <p:nvPr/>
              </p:nvSpPr>
              <p:spPr>
                <a:xfrm>
                  <a:off x="1530652" y="3385597"/>
                  <a:ext cx="72000" cy="72000"/>
                </a:xfrm>
                <a:prstGeom prst="rect">
                  <a:avLst/>
                </a:prstGeom>
                <a:solidFill>
                  <a:srgbClr val="FFFFFF"/>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rtl="0" eaLnBrk="1" fontAlgn="auto" latinLnBrk="0" hangingPunct="1">
                    <a:spcBef>
                      <a:spcPts val="0"/>
                    </a:spcBef>
                    <a:spcAft>
                      <a:spcPts val="0"/>
                    </a:spcAft>
                    <a:buClrTx/>
                    <a:buSzTx/>
                    <a:buFontTx/>
                    <a:buNone/>
                    <a:tabLst/>
                    <a:defRPr/>
                  </a:pPr>
                  <a:endParaRPr kumimoji="0" lang="en-IN" sz="1198" b="0" i="0" u="none" strike="noStrike" kern="1200" cap="none" spc="0" normalizeH="0" baseline="0" noProof="0" dirty="0">
                    <a:ln>
                      <a:noFill/>
                    </a:ln>
                    <a:solidFill>
                      <a:srgbClr val="000000"/>
                    </a:solidFill>
                    <a:effectLst/>
                    <a:uLnTx/>
                    <a:uFillTx/>
                    <a:latin typeface="Arial"/>
                    <a:ea typeface="+mn-ea"/>
                    <a:cs typeface="+mn-cs"/>
                  </a:endParaRPr>
                </a:p>
              </p:txBody>
            </p:sp>
            <p:sp>
              <p:nvSpPr>
                <p:cNvPr id="122" name="Rectangle 121">
                  <a:extLst>
                    <a:ext uri="{FF2B5EF4-FFF2-40B4-BE49-F238E27FC236}">
                      <a16:creationId xmlns:a16="http://schemas.microsoft.com/office/drawing/2014/main" id="{56719653-505E-4927-8097-BD6E61B265D9}"/>
                    </a:ext>
                  </a:extLst>
                </p:cNvPr>
                <p:cNvSpPr/>
                <p:nvPr/>
              </p:nvSpPr>
              <p:spPr>
                <a:xfrm>
                  <a:off x="1688015" y="3385597"/>
                  <a:ext cx="72000" cy="72000"/>
                </a:xfrm>
                <a:prstGeom prst="rect">
                  <a:avLst/>
                </a:prstGeom>
                <a:solidFill>
                  <a:srgbClr val="FFFFFF"/>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rtl="0" eaLnBrk="1" fontAlgn="auto" latinLnBrk="0" hangingPunct="1">
                    <a:spcBef>
                      <a:spcPts val="0"/>
                    </a:spcBef>
                    <a:spcAft>
                      <a:spcPts val="0"/>
                    </a:spcAft>
                    <a:buClrTx/>
                    <a:buSzTx/>
                    <a:buFontTx/>
                    <a:buNone/>
                    <a:tabLst/>
                    <a:defRPr/>
                  </a:pPr>
                  <a:endParaRPr kumimoji="0" lang="en-IN" sz="1198" b="0" i="0" u="none" strike="noStrike" kern="1200" cap="none" spc="0" normalizeH="0" baseline="0" noProof="0" dirty="0">
                    <a:ln>
                      <a:noFill/>
                    </a:ln>
                    <a:solidFill>
                      <a:srgbClr val="000000"/>
                    </a:solidFill>
                    <a:effectLst/>
                    <a:uLnTx/>
                    <a:uFillTx/>
                    <a:latin typeface="Arial"/>
                    <a:ea typeface="+mn-ea"/>
                    <a:cs typeface="+mn-cs"/>
                  </a:endParaRPr>
                </a:p>
              </p:txBody>
            </p:sp>
          </p:grpSp>
          <p:grpSp>
            <p:nvGrpSpPr>
              <p:cNvPr id="110" name="Group 109">
                <a:extLst>
                  <a:ext uri="{FF2B5EF4-FFF2-40B4-BE49-F238E27FC236}">
                    <a16:creationId xmlns:a16="http://schemas.microsoft.com/office/drawing/2014/main" id="{457405DD-D057-4B4C-BF08-A964CF519DB2}"/>
                  </a:ext>
                </a:extLst>
              </p:cNvPr>
              <p:cNvGrpSpPr/>
              <p:nvPr/>
            </p:nvGrpSpPr>
            <p:grpSpPr>
              <a:xfrm>
                <a:off x="3796204" y="3380530"/>
                <a:ext cx="858811" cy="72000"/>
                <a:chOff x="901204" y="3385597"/>
                <a:chExt cx="858811" cy="72000"/>
              </a:xfrm>
            </p:grpSpPr>
            <p:sp>
              <p:nvSpPr>
                <p:cNvPr id="111" name="Rectangle 110">
                  <a:extLst>
                    <a:ext uri="{FF2B5EF4-FFF2-40B4-BE49-F238E27FC236}">
                      <a16:creationId xmlns:a16="http://schemas.microsoft.com/office/drawing/2014/main" id="{C5A47776-D781-4A2D-9219-26CFC070EBC5}"/>
                    </a:ext>
                  </a:extLst>
                </p:cNvPr>
                <p:cNvSpPr/>
                <p:nvPr/>
              </p:nvSpPr>
              <p:spPr>
                <a:xfrm>
                  <a:off x="901204" y="3385597"/>
                  <a:ext cx="72000" cy="72000"/>
                </a:xfrm>
                <a:prstGeom prst="rect">
                  <a:avLst/>
                </a:prstGeom>
                <a:solidFill>
                  <a:srgbClr val="FFFFFF"/>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rtl="0" eaLnBrk="1" fontAlgn="auto" latinLnBrk="0" hangingPunct="1">
                    <a:spcBef>
                      <a:spcPts val="0"/>
                    </a:spcBef>
                    <a:spcAft>
                      <a:spcPts val="0"/>
                    </a:spcAft>
                    <a:buClrTx/>
                    <a:buSzTx/>
                    <a:buFontTx/>
                    <a:buNone/>
                    <a:tabLst/>
                    <a:defRPr/>
                  </a:pPr>
                  <a:endParaRPr kumimoji="0" lang="en-IN" sz="1198" b="0" i="0" u="none" strike="noStrike" kern="1200" cap="none" spc="0" normalizeH="0" baseline="0" noProof="0" dirty="0">
                    <a:ln>
                      <a:noFill/>
                    </a:ln>
                    <a:solidFill>
                      <a:srgbClr val="000000"/>
                    </a:solidFill>
                    <a:effectLst/>
                    <a:uLnTx/>
                    <a:uFillTx/>
                    <a:latin typeface="Arial"/>
                    <a:ea typeface="+mn-ea"/>
                    <a:cs typeface="+mn-cs"/>
                  </a:endParaRPr>
                </a:p>
              </p:txBody>
            </p:sp>
            <p:sp>
              <p:nvSpPr>
                <p:cNvPr id="112" name="Rectangle 111">
                  <a:extLst>
                    <a:ext uri="{FF2B5EF4-FFF2-40B4-BE49-F238E27FC236}">
                      <a16:creationId xmlns:a16="http://schemas.microsoft.com/office/drawing/2014/main" id="{C135BA8B-7565-40C5-A43C-C84AE343350D}"/>
                    </a:ext>
                  </a:extLst>
                </p:cNvPr>
                <p:cNvSpPr/>
                <p:nvPr/>
              </p:nvSpPr>
              <p:spPr>
                <a:xfrm>
                  <a:off x="1058566" y="3385597"/>
                  <a:ext cx="72000" cy="72000"/>
                </a:xfrm>
                <a:prstGeom prst="rect">
                  <a:avLst/>
                </a:prstGeom>
                <a:solidFill>
                  <a:srgbClr val="FFFFFF"/>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rtl="0" eaLnBrk="1" fontAlgn="auto" latinLnBrk="0" hangingPunct="1">
                    <a:spcBef>
                      <a:spcPts val="0"/>
                    </a:spcBef>
                    <a:spcAft>
                      <a:spcPts val="0"/>
                    </a:spcAft>
                    <a:buClrTx/>
                    <a:buSzTx/>
                    <a:buFontTx/>
                    <a:buNone/>
                    <a:tabLst/>
                    <a:defRPr/>
                  </a:pPr>
                  <a:endParaRPr kumimoji="0" lang="en-IN" sz="1198" b="0" i="0" u="none" strike="noStrike" kern="1200" cap="none" spc="0" normalizeH="0" baseline="0" noProof="0" dirty="0">
                    <a:ln>
                      <a:noFill/>
                    </a:ln>
                    <a:solidFill>
                      <a:srgbClr val="000000"/>
                    </a:solidFill>
                    <a:effectLst/>
                    <a:uLnTx/>
                    <a:uFillTx/>
                    <a:latin typeface="Arial"/>
                    <a:ea typeface="+mn-ea"/>
                    <a:cs typeface="+mn-cs"/>
                  </a:endParaRPr>
                </a:p>
              </p:txBody>
            </p:sp>
            <p:sp>
              <p:nvSpPr>
                <p:cNvPr id="113" name="Rectangle 112">
                  <a:extLst>
                    <a:ext uri="{FF2B5EF4-FFF2-40B4-BE49-F238E27FC236}">
                      <a16:creationId xmlns:a16="http://schemas.microsoft.com/office/drawing/2014/main" id="{5B54ECCD-6E90-41BC-98D1-B639423E4B87}"/>
                    </a:ext>
                  </a:extLst>
                </p:cNvPr>
                <p:cNvSpPr/>
                <p:nvPr/>
              </p:nvSpPr>
              <p:spPr>
                <a:xfrm>
                  <a:off x="1215928" y="3385597"/>
                  <a:ext cx="72000" cy="72000"/>
                </a:xfrm>
                <a:prstGeom prst="rect">
                  <a:avLst/>
                </a:prstGeom>
                <a:solidFill>
                  <a:srgbClr val="FFFFFF"/>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rtl="0" eaLnBrk="1" fontAlgn="auto" latinLnBrk="0" hangingPunct="1">
                    <a:spcBef>
                      <a:spcPts val="0"/>
                    </a:spcBef>
                    <a:spcAft>
                      <a:spcPts val="0"/>
                    </a:spcAft>
                    <a:buClrTx/>
                    <a:buSzTx/>
                    <a:buFontTx/>
                    <a:buNone/>
                    <a:tabLst/>
                    <a:defRPr/>
                  </a:pPr>
                  <a:endParaRPr kumimoji="0" lang="en-IN" sz="1198" b="0" i="0" u="none" strike="noStrike" kern="1200" cap="none" spc="0" normalizeH="0" baseline="0" noProof="0" dirty="0">
                    <a:ln>
                      <a:noFill/>
                    </a:ln>
                    <a:solidFill>
                      <a:srgbClr val="000000"/>
                    </a:solidFill>
                    <a:effectLst/>
                    <a:uLnTx/>
                    <a:uFillTx/>
                    <a:latin typeface="Arial"/>
                    <a:ea typeface="+mn-ea"/>
                    <a:cs typeface="+mn-cs"/>
                  </a:endParaRPr>
                </a:p>
              </p:txBody>
            </p:sp>
            <p:sp>
              <p:nvSpPr>
                <p:cNvPr id="114" name="Rectangle 113">
                  <a:extLst>
                    <a:ext uri="{FF2B5EF4-FFF2-40B4-BE49-F238E27FC236}">
                      <a16:creationId xmlns:a16="http://schemas.microsoft.com/office/drawing/2014/main" id="{6067C375-0681-4107-9BF3-C39BB1A9C3F2}"/>
                    </a:ext>
                  </a:extLst>
                </p:cNvPr>
                <p:cNvSpPr/>
                <p:nvPr/>
              </p:nvSpPr>
              <p:spPr>
                <a:xfrm>
                  <a:off x="1373290" y="3385597"/>
                  <a:ext cx="72000" cy="72000"/>
                </a:xfrm>
                <a:prstGeom prst="rect">
                  <a:avLst/>
                </a:prstGeom>
                <a:solidFill>
                  <a:srgbClr val="FFFFFF"/>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rtl="0" eaLnBrk="1" fontAlgn="auto" latinLnBrk="0" hangingPunct="1">
                    <a:spcBef>
                      <a:spcPts val="0"/>
                    </a:spcBef>
                    <a:spcAft>
                      <a:spcPts val="0"/>
                    </a:spcAft>
                    <a:buClrTx/>
                    <a:buSzTx/>
                    <a:buFontTx/>
                    <a:buNone/>
                    <a:tabLst/>
                    <a:defRPr/>
                  </a:pPr>
                  <a:endParaRPr kumimoji="0" lang="en-IN" sz="1198" b="0" i="0" u="none" strike="noStrike" kern="1200" cap="none" spc="0" normalizeH="0" baseline="0" noProof="0" dirty="0">
                    <a:ln>
                      <a:noFill/>
                    </a:ln>
                    <a:solidFill>
                      <a:srgbClr val="000000"/>
                    </a:solidFill>
                    <a:effectLst/>
                    <a:uLnTx/>
                    <a:uFillTx/>
                    <a:latin typeface="Arial"/>
                    <a:ea typeface="+mn-ea"/>
                    <a:cs typeface="+mn-cs"/>
                  </a:endParaRPr>
                </a:p>
              </p:txBody>
            </p:sp>
            <p:sp>
              <p:nvSpPr>
                <p:cNvPr id="115" name="Rectangle 114">
                  <a:extLst>
                    <a:ext uri="{FF2B5EF4-FFF2-40B4-BE49-F238E27FC236}">
                      <a16:creationId xmlns:a16="http://schemas.microsoft.com/office/drawing/2014/main" id="{AFB68877-3B2C-4646-84E7-257CFEB09B45}"/>
                    </a:ext>
                  </a:extLst>
                </p:cNvPr>
                <p:cNvSpPr/>
                <p:nvPr/>
              </p:nvSpPr>
              <p:spPr>
                <a:xfrm>
                  <a:off x="1530652" y="3385597"/>
                  <a:ext cx="72000" cy="72000"/>
                </a:xfrm>
                <a:prstGeom prst="rect">
                  <a:avLst/>
                </a:prstGeom>
                <a:solidFill>
                  <a:srgbClr val="FFFFFF"/>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rtl="0" eaLnBrk="1" fontAlgn="auto" latinLnBrk="0" hangingPunct="1">
                    <a:spcBef>
                      <a:spcPts val="0"/>
                    </a:spcBef>
                    <a:spcAft>
                      <a:spcPts val="0"/>
                    </a:spcAft>
                    <a:buClrTx/>
                    <a:buSzTx/>
                    <a:buFontTx/>
                    <a:buNone/>
                    <a:tabLst/>
                    <a:defRPr/>
                  </a:pPr>
                  <a:endParaRPr kumimoji="0" lang="en-IN" sz="1198" b="0" i="0" u="none" strike="noStrike" kern="1200" cap="none" spc="0" normalizeH="0" baseline="0" noProof="0" dirty="0">
                    <a:ln>
                      <a:noFill/>
                    </a:ln>
                    <a:solidFill>
                      <a:srgbClr val="000000"/>
                    </a:solidFill>
                    <a:effectLst/>
                    <a:uLnTx/>
                    <a:uFillTx/>
                    <a:latin typeface="Arial"/>
                    <a:ea typeface="+mn-ea"/>
                    <a:cs typeface="+mn-cs"/>
                  </a:endParaRPr>
                </a:p>
              </p:txBody>
            </p:sp>
            <p:sp>
              <p:nvSpPr>
                <p:cNvPr id="116" name="Rectangle 115">
                  <a:extLst>
                    <a:ext uri="{FF2B5EF4-FFF2-40B4-BE49-F238E27FC236}">
                      <a16:creationId xmlns:a16="http://schemas.microsoft.com/office/drawing/2014/main" id="{156038BC-D516-4464-BBF8-4CE3CA3A6786}"/>
                    </a:ext>
                  </a:extLst>
                </p:cNvPr>
                <p:cNvSpPr/>
                <p:nvPr/>
              </p:nvSpPr>
              <p:spPr>
                <a:xfrm>
                  <a:off x="1688015" y="3385597"/>
                  <a:ext cx="72000" cy="72000"/>
                </a:xfrm>
                <a:prstGeom prst="rect">
                  <a:avLst/>
                </a:prstGeom>
                <a:solidFill>
                  <a:srgbClr val="FFFFFF"/>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rtl="0" eaLnBrk="1" fontAlgn="auto" latinLnBrk="0" hangingPunct="1">
                    <a:spcBef>
                      <a:spcPts val="0"/>
                    </a:spcBef>
                    <a:spcAft>
                      <a:spcPts val="0"/>
                    </a:spcAft>
                    <a:buClrTx/>
                    <a:buSzTx/>
                    <a:buFontTx/>
                    <a:buNone/>
                    <a:tabLst/>
                    <a:defRPr/>
                  </a:pPr>
                  <a:endParaRPr kumimoji="0" lang="en-IN" sz="1198" b="0" i="0" u="none" strike="noStrike" kern="1200" cap="none" spc="0" normalizeH="0" baseline="0" noProof="0" dirty="0">
                    <a:ln>
                      <a:noFill/>
                    </a:ln>
                    <a:solidFill>
                      <a:srgbClr val="000000"/>
                    </a:solidFill>
                    <a:effectLst/>
                    <a:uLnTx/>
                    <a:uFillTx/>
                    <a:latin typeface="Arial"/>
                    <a:ea typeface="+mn-ea"/>
                    <a:cs typeface="+mn-cs"/>
                  </a:endParaRPr>
                </a:p>
              </p:txBody>
            </p:sp>
          </p:grpSp>
        </p:grpSp>
        <p:grpSp>
          <p:nvGrpSpPr>
            <p:cNvPr id="57" name="Group 56">
              <a:extLst>
                <a:ext uri="{FF2B5EF4-FFF2-40B4-BE49-F238E27FC236}">
                  <a16:creationId xmlns:a16="http://schemas.microsoft.com/office/drawing/2014/main" id="{5156FF34-FC8A-4741-96CE-B0E1FCDE1077}"/>
                </a:ext>
              </a:extLst>
            </p:cNvPr>
            <p:cNvGrpSpPr/>
            <p:nvPr/>
          </p:nvGrpSpPr>
          <p:grpSpPr>
            <a:xfrm>
              <a:off x="4378980" y="2725721"/>
              <a:ext cx="3552035" cy="84027"/>
              <a:chOff x="901204" y="3373439"/>
              <a:chExt cx="3753811" cy="84158"/>
            </a:xfrm>
          </p:grpSpPr>
          <p:grpSp>
            <p:nvGrpSpPr>
              <p:cNvPr id="79" name="Group 78">
                <a:extLst>
                  <a:ext uri="{FF2B5EF4-FFF2-40B4-BE49-F238E27FC236}">
                    <a16:creationId xmlns:a16="http://schemas.microsoft.com/office/drawing/2014/main" id="{FD824950-57EA-4E18-AC8A-967F8C78C1F7}"/>
                  </a:ext>
                </a:extLst>
              </p:cNvPr>
              <p:cNvGrpSpPr/>
              <p:nvPr/>
            </p:nvGrpSpPr>
            <p:grpSpPr>
              <a:xfrm>
                <a:off x="901204" y="3385597"/>
                <a:ext cx="858811" cy="72000"/>
                <a:chOff x="901204" y="3385597"/>
                <a:chExt cx="858811" cy="72000"/>
              </a:xfrm>
            </p:grpSpPr>
            <p:sp>
              <p:nvSpPr>
                <p:cNvPr id="101" name="Rectangle 100">
                  <a:extLst>
                    <a:ext uri="{FF2B5EF4-FFF2-40B4-BE49-F238E27FC236}">
                      <a16:creationId xmlns:a16="http://schemas.microsoft.com/office/drawing/2014/main" id="{78E60793-F0CD-4DE1-A91F-DF117039C617}"/>
                    </a:ext>
                  </a:extLst>
                </p:cNvPr>
                <p:cNvSpPr/>
                <p:nvPr/>
              </p:nvSpPr>
              <p:spPr>
                <a:xfrm>
                  <a:off x="901204" y="3385597"/>
                  <a:ext cx="72000" cy="72000"/>
                </a:xfrm>
                <a:prstGeom prst="rect">
                  <a:avLst/>
                </a:prstGeom>
                <a:solidFill>
                  <a:srgbClr val="FFFFFF"/>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rtl="0" eaLnBrk="1" fontAlgn="auto" latinLnBrk="0" hangingPunct="1">
                    <a:spcBef>
                      <a:spcPts val="0"/>
                    </a:spcBef>
                    <a:spcAft>
                      <a:spcPts val="0"/>
                    </a:spcAft>
                    <a:buClrTx/>
                    <a:buSzTx/>
                    <a:buFontTx/>
                    <a:buNone/>
                    <a:tabLst/>
                    <a:defRPr/>
                  </a:pPr>
                  <a:endParaRPr kumimoji="0" lang="en-IN" sz="1198" b="0" i="0" u="none" strike="noStrike" kern="1200" cap="none" spc="0" normalizeH="0" baseline="0" noProof="0" dirty="0">
                    <a:ln>
                      <a:noFill/>
                    </a:ln>
                    <a:solidFill>
                      <a:srgbClr val="000000"/>
                    </a:solidFill>
                    <a:effectLst/>
                    <a:uLnTx/>
                    <a:uFillTx/>
                    <a:latin typeface="Arial"/>
                    <a:ea typeface="+mn-ea"/>
                    <a:cs typeface="+mn-cs"/>
                  </a:endParaRPr>
                </a:p>
              </p:txBody>
            </p:sp>
            <p:sp>
              <p:nvSpPr>
                <p:cNvPr id="102" name="Rectangle 101">
                  <a:extLst>
                    <a:ext uri="{FF2B5EF4-FFF2-40B4-BE49-F238E27FC236}">
                      <a16:creationId xmlns:a16="http://schemas.microsoft.com/office/drawing/2014/main" id="{0791EC53-B6AD-4D35-801C-6F9678863C72}"/>
                    </a:ext>
                  </a:extLst>
                </p:cNvPr>
                <p:cNvSpPr/>
                <p:nvPr/>
              </p:nvSpPr>
              <p:spPr>
                <a:xfrm>
                  <a:off x="1058566" y="3385597"/>
                  <a:ext cx="72000" cy="72000"/>
                </a:xfrm>
                <a:prstGeom prst="rect">
                  <a:avLst/>
                </a:prstGeom>
                <a:solidFill>
                  <a:srgbClr val="FFFFFF"/>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rtl="0" eaLnBrk="1" fontAlgn="auto" latinLnBrk="0" hangingPunct="1">
                    <a:spcBef>
                      <a:spcPts val="0"/>
                    </a:spcBef>
                    <a:spcAft>
                      <a:spcPts val="0"/>
                    </a:spcAft>
                    <a:buClrTx/>
                    <a:buSzTx/>
                    <a:buFontTx/>
                    <a:buNone/>
                    <a:tabLst/>
                    <a:defRPr/>
                  </a:pPr>
                  <a:endParaRPr kumimoji="0" lang="en-IN" sz="1198" b="0" i="0" u="none" strike="noStrike" kern="1200" cap="none" spc="0" normalizeH="0" baseline="0" noProof="0" dirty="0">
                    <a:ln>
                      <a:noFill/>
                    </a:ln>
                    <a:solidFill>
                      <a:srgbClr val="000000"/>
                    </a:solidFill>
                    <a:effectLst/>
                    <a:uLnTx/>
                    <a:uFillTx/>
                    <a:latin typeface="Arial"/>
                    <a:ea typeface="+mn-ea"/>
                    <a:cs typeface="+mn-cs"/>
                  </a:endParaRPr>
                </a:p>
              </p:txBody>
            </p:sp>
            <p:sp>
              <p:nvSpPr>
                <p:cNvPr id="103" name="Rectangle 102">
                  <a:extLst>
                    <a:ext uri="{FF2B5EF4-FFF2-40B4-BE49-F238E27FC236}">
                      <a16:creationId xmlns:a16="http://schemas.microsoft.com/office/drawing/2014/main" id="{C4E55F9C-62C3-4C16-AD5E-5BECE8AA05C7}"/>
                    </a:ext>
                  </a:extLst>
                </p:cNvPr>
                <p:cNvSpPr/>
                <p:nvPr/>
              </p:nvSpPr>
              <p:spPr>
                <a:xfrm>
                  <a:off x="1215928" y="3385597"/>
                  <a:ext cx="72000" cy="72000"/>
                </a:xfrm>
                <a:prstGeom prst="rect">
                  <a:avLst/>
                </a:prstGeom>
                <a:solidFill>
                  <a:srgbClr val="FFFFFF"/>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rtl="0" eaLnBrk="1" fontAlgn="auto" latinLnBrk="0" hangingPunct="1">
                    <a:spcBef>
                      <a:spcPts val="0"/>
                    </a:spcBef>
                    <a:spcAft>
                      <a:spcPts val="0"/>
                    </a:spcAft>
                    <a:buClrTx/>
                    <a:buSzTx/>
                    <a:buFontTx/>
                    <a:buNone/>
                    <a:tabLst/>
                    <a:defRPr/>
                  </a:pPr>
                  <a:endParaRPr kumimoji="0" lang="en-IN" sz="1198" b="0" i="0" u="none" strike="noStrike" kern="1200" cap="none" spc="0" normalizeH="0" baseline="0" noProof="0" dirty="0">
                    <a:ln>
                      <a:noFill/>
                    </a:ln>
                    <a:solidFill>
                      <a:srgbClr val="000000"/>
                    </a:solidFill>
                    <a:effectLst/>
                    <a:uLnTx/>
                    <a:uFillTx/>
                    <a:latin typeface="Arial"/>
                    <a:ea typeface="+mn-ea"/>
                    <a:cs typeface="+mn-cs"/>
                  </a:endParaRPr>
                </a:p>
              </p:txBody>
            </p:sp>
            <p:sp>
              <p:nvSpPr>
                <p:cNvPr id="104" name="Rectangle 103">
                  <a:extLst>
                    <a:ext uri="{FF2B5EF4-FFF2-40B4-BE49-F238E27FC236}">
                      <a16:creationId xmlns:a16="http://schemas.microsoft.com/office/drawing/2014/main" id="{F1C3D3E3-205D-430B-97D4-4E1EE53CD79A}"/>
                    </a:ext>
                  </a:extLst>
                </p:cNvPr>
                <p:cNvSpPr/>
                <p:nvPr/>
              </p:nvSpPr>
              <p:spPr>
                <a:xfrm>
                  <a:off x="1373290" y="3385597"/>
                  <a:ext cx="72000" cy="72000"/>
                </a:xfrm>
                <a:prstGeom prst="rect">
                  <a:avLst/>
                </a:prstGeom>
                <a:solidFill>
                  <a:srgbClr val="FFFFFF"/>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rtl="0" eaLnBrk="1" fontAlgn="auto" latinLnBrk="0" hangingPunct="1">
                    <a:spcBef>
                      <a:spcPts val="0"/>
                    </a:spcBef>
                    <a:spcAft>
                      <a:spcPts val="0"/>
                    </a:spcAft>
                    <a:buClrTx/>
                    <a:buSzTx/>
                    <a:buFontTx/>
                    <a:buNone/>
                    <a:tabLst/>
                    <a:defRPr/>
                  </a:pPr>
                  <a:endParaRPr kumimoji="0" lang="en-IN" sz="1198" b="0" i="0" u="none" strike="noStrike" kern="1200" cap="none" spc="0" normalizeH="0" baseline="0" noProof="0" dirty="0">
                    <a:ln>
                      <a:noFill/>
                    </a:ln>
                    <a:solidFill>
                      <a:srgbClr val="000000"/>
                    </a:solidFill>
                    <a:effectLst/>
                    <a:uLnTx/>
                    <a:uFillTx/>
                    <a:latin typeface="Arial"/>
                    <a:ea typeface="+mn-ea"/>
                    <a:cs typeface="+mn-cs"/>
                  </a:endParaRPr>
                </a:p>
              </p:txBody>
            </p:sp>
            <p:sp>
              <p:nvSpPr>
                <p:cNvPr id="105" name="Rectangle 104">
                  <a:extLst>
                    <a:ext uri="{FF2B5EF4-FFF2-40B4-BE49-F238E27FC236}">
                      <a16:creationId xmlns:a16="http://schemas.microsoft.com/office/drawing/2014/main" id="{F208743C-202A-4C14-ADC6-B6347D4C5CF2}"/>
                    </a:ext>
                  </a:extLst>
                </p:cNvPr>
                <p:cNvSpPr/>
                <p:nvPr/>
              </p:nvSpPr>
              <p:spPr>
                <a:xfrm>
                  <a:off x="1530652" y="3385597"/>
                  <a:ext cx="72000" cy="72000"/>
                </a:xfrm>
                <a:prstGeom prst="rect">
                  <a:avLst/>
                </a:prstGeom>
                <a:solidFill>
                  <a:srgbClr val="FFFFFF"/>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rtl="0" eaLnBrk="1" fontAlgn="auto" latinLnBrk="0" hangingPunct="1">
                    <a:spcBef>
                      <a:spcPts val="0"/>
                    </a:spcBef>
                    <a:spcAft>
                      <a:spcPts val="0"/>
                    </a:spcAft>
                    <a:buClrTx/>
                    <a:buSzTx/>
                    <a:buFontTx/>
                    <a:buNone/>
                    <a:tabLst/>
                    <a:defRPr/>
                  </a:pPr>
                  <a:endParaRPr kumimoji="0" lang="en-IN" sz="1198" b="0" i="0" u="none" strike="noStrike" kern="1200" cap="none" spc="0" normalizeH="0" baseline="0" noProof="0" dirty="0">
                    <a:ln>
                      <a:noFill/>
                    </a:ln>
                    <a:solidFill>
                      <a:srgbClr val="000000"/>
                    </a:solidFill>
                    <a:effectLst/>
                    <a:uLnTx/>
                    <a:uFillTx/>
                    <a:latin typeface="Arial"/>
                    <a:ea typeface="+mn-ea"/>
                    <a:cs typeface="+mn-cs"/>
                  </a:endParaRPr>
                </a:p>
              </p:txBody>
            </p:sp>
            <p:sp>
              <p:nvSpPr>
                <p:cNvPr id="106" name="Rectangle 105">
                  <a:extLst>
                    <a:ext uri="{FF2B5EF4-FFF2-40B4-BE49-F238E27FC236}">
                      <a16:creationId xmlns:a16="http://schemas.microsoft.com/office/drawing/2014/main" id="{4597036E-4EFA-4EA0-9D00-8E8B0333A3E8}"/>
                    </a:ext>
                  </a:extLst>
                </p:cNvPr>
                <p:cNvSpPr/>
                <p:nvPr/>
              </p:nvSpPr>
              <p:spPr>
                <a:xfrm>
                  <a:off x="1688015" y="3385597"/>
                  <a:ext cx="72000" cy="72000"/>
                </a:xfrm>
                <a:prstGeom prst="rect">
                  <a:avLst/>
                </a:prstGeom>
                <a:solidFill>
                  <a:srgbClr val="FFFFFF"/>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rtl="0" eaLnBrk="1" fontAlgn="auto" latinLnBrk="0" hangingPunct="1">
                    <a:spcBef>
                      <a:spcPts val="0"/>
                    </a:spcBef>
                    <a:spcAft>
                      <a:spcPts val="0"/>
                    </a:spcAft>
                    <a:buClrTx/>
                    <a:buSzTx/>
                    <a:buFontTx/>
                    <a:buNone/>
                    <a:tabLst/>
                    <a:defRPr/>
                  </a:pPr>
                  <a:endParaRPr kumimoji="0" lang="en-IN" sz="1198" b="0" i="0" u="none" strike="noStrike" kern="1200" cap="none" spc="0" normalizeH="0" baseline="0" noProof="0" dirty="0">
                    <a:ln>
                      <a:noFill/>
                    </a:ln>
                    <a:solidFill>
                      <a:srgbClr val="000000"/>
                    </a:solidFill>
                    <a:effectLst/>
                    <a:uLnTx/>
                    <a:uFillTx/>
                    <a:latin typeface="Arial"/>
                    <a:ea typeface="+mn-ea"/>
                    <a:cs typeface="+mn-cs"/>
                  </a:endParaRPr>
                </a:p>
              </p:txBody>
            </p:sp>
          </p:grpSp>
          <p:grpSp>
            <p:nvGrpSpPr>
              <p:cNvPr id="80" name="Group 79">
                <a:extLst>
                  <a:ext uri="{FF2B5EF4-FFF2-40B4-BE49-F238E27FC236}">
                    <a16:creationId xmlns:a16="http://schemas.microsoft.com/office/drawing/2014/main" id="{12A6C9E6-2D1E-40F4-98DC-94A924E41CBA}"/>
                  </a:ext>
                </a:extLst>
              </p:cNvPr>
              <p:cNvGrpSpPr/>
              <p:nvPr/>
            </p:nvGrpSpPr>
            <p:grpSpPr>
              <a:xfrm>
                <a:off x="1875528" y="3373439"/>
                <a:ext cx="858811" cy="72000"/>
                <a:chOff x="901204" y="3385597"/>
                <a:chExt cx="858811" cy="72000"/>
              </a:xfrm>
            </p:grpSpPr>
            <p:sp>
              <p:nvSpPr>
                <p:cNvPr id="95" name="Rectangle 94">
                  <a:extLst>
                    <a:ext uri="{FF2B5EF4-FFF2-40B4-BE49-F238E27FC236}">
                      <a16:creationId xmlns:a16="http://schemas.microsoft.com/office/drawing/2014/main" id="{A337A516-3FE6-47A1-AC92-A7B2CC3D6718}"/>
                    </a:ext>
                  </a:extLst>
                </p:cNvPr>
                <p:cNvSpPr/>
                <p:nvPr/>
              </p:nvSpPr>
              <p:spPr>
                <a:xfrm>
                  <a:off x="901204" y="3385597"/>
                  <a:ext cx="72000" cy="72000"/>
                </a:xfrm>
                <a:prstGeom prst="rect">
                  <a:avLst/>
                </a:prstGeom>
                <a:solidFill>
                  <a:srgbClr val="FFFFFF"/>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rtl="0" eaLnBrk="1" fontAlgn="auto" latinLnBrk="0" hangingPunct="1">
                    <a:spcBef>
                      <a:spcPts val="0"/>
                    </a:spcBef>
                    <a:spcAft>
                      <a:spcPts val="0"/>
                    </a:spcAft>
                    <a:buClrTx/>
                    <a:buSzTx/>
                    <a:buFontTx/>
                    <a:buNone/>
                    <a:tabLst/>
                    <a:defRPr/>
                  </a:pPr>
                  <a:endParaRPr kumimoji="0" lang="en-IN" sz="1198" b="0" i="0" u="none" strike="noStrike" kern="1200" cap="none" spc="0" normalizeH="0" baseline="0" noProof="0" dirty="0">
                    <a:ln>
                      <a:noFill/>
                    </a:ln>
                    <a:solidFill>
                      <a:srgbClr val="000000"/>
                    </a:solidFill>
                    <a:effectLst/>
                    <a:uLnTx/>
                    <a:uFillTx/>
                    <a:latin typeface="Arial"/>
                    <a:ea typeface="+mn-ea"/>
                    <a:cs typeface="+mn-cs"/>
                  </a:endParaRPr>
                </a:p>
              </p:txBody>
            </p:sp>
            <p:sp>
              <p:nvSpPr>
                <p:cNvPr id="96" name="Rectangle 95">
                  <a:extLst>
                    <a:ext uri="{FF2B5EF4-FFF2-40B4-BE49-F238E27FC236}">
                      <a16:creationId xmlns:a16="http://schemas.microsoft.com/office/drawing/2014/main" id="{78167D42-BC3B-44A5-A196-DF9E84D4F422}"/>
                    </a:ext>
                  </a:extLst>
                </p:cNvPr>
                <p:cNvSpPr/>
                <p:nvPr/>
              </p:nvSpPr>
              <p:spPr>
                <a:xfrm>
                  <a:off x="1058566" y="3385597"/>
                  <a:ext cx="72000" cy="72000"/>
                </a:xfrm>
                <a:prstGeom prst="rect">
                  <a:avLst/>
                </a:prstGeom>
                <a:solidFill>
                  <a:srgbClr val="FFFFFF"/>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rtl="0" eaLnBrk="1" fontAlgn="auto" latinLnBrk="0" hangingPunct="1">
                    <a:spcBef>
                      <a:spcPts val="0"/>
                    </a:spcBef>
                    <a:spcAft>
                      <a:spcPts val="0"/>
                    </a:spcAft>
                    <a:buClrTx/>
                    <a:buSzTx/>
                    <a:buFontTx/>
                    <a:buNone/>
                    <a:tabLst/>
                    <a:defRPr/>
                  </a:pPr>
                  <a:endParaRPr kumimoji="0" lang="en-IN" sz="1198" b="0" i="0" u="none" strike="noStrike" kern="1200" cap="none" spc="0" normalizeH="0" baseline="0" noProof="0" dirty="0">
                    <a:ln>
                      <a:noFill/>
                    </a:ln>
                    <a:solidFill>
                      <a:srgbClr val="000000"/>
                    </a:solidFill>
                    <a:effectLst/>
                    <a:uLnTx/>
                    <a:uFillTx/>
                    <a:latin typeface="Arial"/>
                    <a:ea typeface="+mn-ea"/>
                    <a:cs typeface="+mn-cs"/>
                  </a:endParaRPr>
                </a:p>
              </p:txBody>
            </p:sp>
            <p:sp>
              <p:nvSpPr>
                <p:cNvPr id="97" name="Rectangle 96">
                  <a:extLst>
                    <a:ext uri="{FF2B5EF4-FFF2-40B4-BE49-F238E27FC236}">
                      <a16:creationId xmlns:a16="http://schemas.microsoft.com/office/drawing/2014/main" id="{91C78FED-F7AF-4E89-9A54-AC29E83D9099}"/>
                    </a:ext>
                  </a:extLst>
                </p:cNvPr>
                <p:cNvSpPr/>
                <p:nvPr/>
              </p:nvSpPr>
              <p:spPr>
                <a:xfrm>
                  <a:off x="1215928" y="3385597"/>
                  <a:ext cx="72000" cy="72000"/>
                </a:xfrm>
                <a:prstGeom prst="rect">
                  <a:avLst/>
                </a:prstGeom>
                <a:solidFill>
                  <a:srgbClr val="FFFFFF"/>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rtl="0" eaLnBrk="1" fontAlgn="auto" latinLnBrk="0" hangingPunct="1">
                    <a:spcBef>
                      <a:spcPts val="0"/>
                    </a:spcBef>
                    <a:spcAft>
                      <a:spcPts val="0"/>
                    </a:spcAft>
                    <a:buClrTx/>
                    <a:buSzTx/>
                    <a:buFontTx/>
                    <a:buNone/>
                    <a:tabLst/>
                    <a:defRPr/>
                  </a:pPr>
                  <a:endParaRPr kumimoji="0" lang="en-IN" sz="1198" b="0" i="0" u="none" strike="noStrike" kern="1200" cap="none" spc="0" normalizeH="0" baseline="0" noProof="0" dirty="0">
                    <a:ln>
                      <a:noFill/>
                    </a:ln>
                    <a:solidFill>
                      <a:srgbClr val="000000"/>
                    </a:solidFill>
                    <a:effectLst/>
                    <a:uLnTx/>
                    <a:uFillTx/>
                    <a:latin typeface="Arial"/>
                    <a:ea typeface="+mn-ea"/>
                    <a:cs typeface="+mn-cs"/>
                  </a:endParaRPr>
                </a:p>
              </p:txBody>
            </p:sp>
            <p:sp>
              <p:nvSpPr>
                <p:cNvPr id="98" name="Rectangle 97">
                  <a:extLst>
                    <a:ext uri="{FF2B5EF4-FFF2-40B4-BE49-F238E27FC236}">
                      <a16:creationId xmlns:a16="http://schemas.microsoft.com/office/drawing/2014/main" id="{E8C06E59-82FC-4C18-B4AB-FEE40B4001CC}"/>
                    </a:ext>
                  </a:extLst>
                </p:cNvPr>
                <p:cNvSpPr/>
                <p:nvPr/>
              </p:nvSpPr>
              <p:spPr>
                <a:xfrm>
                  <a:off x="1373290" y="3385597"/>
                  <a:ext cx="72000" cy="72000"/>
                </a:xfrm>
                <a:prstGeom prst="rect">
                  <a:avLst/>
                </a:prstGeom>
                <a:solidFill>
                  <a:srgbClr val="FFFFFF"/>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rtl="0" eaLnBrk="1" fontAlgn="auto" latinLnBrk="0" hangingPunct="1">
                    <a:spcBef>
                      <a:spcPts val="0"/>
                    </a:spcBef>
                    <a:spcAft>
                      <a:spcPts val="0"/>
                    </a:spcAft>
                    <a:buClrTx/>
                    <a:buSzTx/>
                    <a:buFontTx/>
                    <a:buNone/>
                    <a:tabLst/>
                    <a:defRPr/>
                  </a:pPr>
                  <a:endParaRPr kumimoji="0" lang="en-IN" sz="1198" b="0" i="0" u="none" strike="noStrike" kern="1200" cap="none" spc="0" normalizeH="0" baseline="0" noProof="0" dirty="0">
                    <a:ln>
                      <a:noFill/>
                    </a:ln>
                    <a:solidFill>
                      <a:srgbClr val="000000"/>
                    </a:solidFill>
                    <a:effectLst/>
                    <a:uLnTx/>
                    <a:uFillTx/>
                    <a:latin typeface="Arial"/>
                    <a:ea typeface="+mn-ea"/>
                    <a:cs typeface="+mn-cs"/>
                  </a:endParaRPr>
                </a:p>
              </p:txBody>
            </p:sp>
            <p:sp>
              <p:nvSpPr>
                <p:cNvPr id="99" name="Rectangle 98">
                  <a:extLst>
                    <a:ext uri="{FF2B5EF4-FFF2-40B4-BE49-F238E27FC236}">
                      <a16:creationId xmlns:a16="http://schemas.microsoft.com/office/drawing/2014/main" id="{0F487318-0B86-470F-AF34-3018B3C7C22E}"/>
                    </a:ext>
                  </a:extLst>
                </p:cNvPr>
                <p:cNvSpPr/>
                <p:nvPr/>
              </p:nvSpPr>
              <p:spPr>
                <a:xfrm>
                  <a:off x="1530652" y="3385597"/>
                  <a:ext cx="72000" cy="72000"/>
                </a:xfrm>
                <a:prstGeom prst="rect">
                  <a:avLst/>
                </a:prstGeom>
                <a:solidFill>
                  <a:srgbClr val="FFFFFF"/>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rtl="0" eaLnBrk="1" fontAlgn="auto" latinLnBrk="0" hangingPunct="1">
                    <a:spcBef>
                      <a:spcPts val="0"/>
                    </a:spcBef>
                    <a:spcAft>
                      <a:spcPts val="0"/>
                    </a:spcAft>
                    <a:buClrTx/>
                    <a:buSzTx/>
                    <a:buFontTx/>
                    <a:buNone/>
                    <a:tabLst/>
                    <a:defRPr/>
                  </a:pPr>
                  <a:endParaRPr kumimoji="0" lang="en-IN" sz="1198" b="0" i="0" u="none" strike="noStrike" kern="1200" cap="none" spc="0" normalizeH="0" baseline="0" noProof="0" dirty="0">
                    <a:ln>
                      <a:noFill/>
                    </a:ln>
                    <a:solidFill>
                      <a:srgbClr val="000000"/>
                    </a:solidFill>
                    <a:effectLst/>
                    <a:uLnTx/>
                    <a:uFillTx/>
                    <a:latin typeface="Arial"/>
                    <a:ea typeface="+mn-ea"/>
                    <a:cs typeface="+mn-cs"/>
                  </a:endParaRPr>
                </a:p>
              </p:txBody>
            </p:sp>
            <p:sp>
              <p:nvSpPr>
                <p:cNvPr id="100" name="Rectangle 99">
                  <a:extLst>
                    <a:ext uri="{FF2B5EF4-FFF2-40B4-BE49-F238E27FC236}">
                      <a16:creationId xmlns:a16="http://schemas.microsoft.com/office/drawing/2014/main" id="{97414491-6B4C-4444-A4D6-07B1DE9C786C}"/>
                    </a:ext>
                  </a:extLst>
                </p:cNvPr>
                <p:cNvSpPr/>
                <p:nvPr/>
              </p:nvSpPr>
              <p:spPr>
                <a:xfrm>
                  <a:off x="1688015" y="3385597"/>
                  <a:ext cx="72000" cy="72000"/>
                </a:xfrm>
                <a:prstGeom prst="rect">
                  <a:avLst/>
                </a:prstGeom>
                <a:solidFill>
                  <a:srgbClr val="FFFFFF"/>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rtl="0" eaLnBrk="1" fontAlgn="auto" latinLnBrk="0" hangingPunct="1">
                    <a:spcBef>
                      <a:spcPts val="0"/>
                    </a:spcBef>
                    <a:spcAft>
                      <a:spcPts val="0"/>
                    </a:spcAft>
                    <a:buClrTx/>
                    <a:buSzTx/>
                    <a:buFontTx/>
                    <a:buNone/>
                    <a:tabLst/>
                    <a:defRPr/>
                  </a:pPr>
                  <a:endParaRPr kumimoji="0" lang="en-IN" sz="1198" b="0" i="0" u="none" strike="noStrike" kern="1200" cap="none" spc="0" normalizeH="0" baseline="0" noProof="0" dirty="0">
                    <a:ln>
                      <a:noFill/>
                    </a:ln>
                    <a:solidFill>
                      <a:srgbClr val="000000"/>
                    </a:solidFill>
                    <a:effectLst/>
                    <a:uLnTx/>
                    <a:uFillTx/>
                    <a:latin typeface="Arial"/>
                    <a:ea typeface="+mn-ea"/>
                    <a:cs typeface="+mn-cs"/>
                  </a:endParaRPr>
                </a:p>
              </p:txBody>
            </p:sp>
          </p:grpSp>
          <p:grpSp>
            <p:nvGrpSpPr>
              <p:cNvPr id="81" name="Group 80">
                <a:extLst>
                  <a:ext uri="{FF2B5EF4-FFF2-40B4-BE49-F238E27FC236}">
                    <a16:creationId xmlns:a16="http://schemas.microsoft.com/office/drawing/2014/main" id="{22E833DC-023A-46DC-B7CF-6EA4D7BD06E2}"/>
                  </a:ext>
                </a:extLst>
              </p:cNvPr>
              <p:cNvGrpSpPr/>
              <p:nvPr/>
            </p:nvGrpSpPr>
            <p:grpSpPr>
              <a:xfrm>
                <a:off x="2814739" y="3385597"/>
                <a:ext cx="858811" cy="72000"/>
                <a:chOff x="901204" y="3385597"/>
                <a:chExt cx="858811" cy="72000"/>
              </a:xfrm>
            </p:grpSpPr>
            <p:sp>
              <p:nvSpPr>
                <p:cNvPr id="89" name="Rectangle 88">
                  <a:extLst>
                    <a:ext uri="{FF2B5EF4-FFF2-40B4-BE49-F238E27FC236}">
                      <a16:creationId xmlns:a16="http://schemas.microsoft.com/office/drawing/2014/main" id="{12442EA9-0271-43BF-944B-D0A5E2085356}"/>
                    </a:ext>
                  </a:extLst>
                </p:cNvPr>
                <p:cNvSpPr/>
                <p:nvPr/>
              </p:nvSpPr>
              <p:spPr>
                <a:xfrm>
                  <a:off x="901204" y="3385597"/>
                  <a:ext cx="72000" cy="72000"/>
                </a:xfrm>
                <a:prstGeom prst="rect">
                  <a:avLst/>
                </a:prstGeom>
                <a:solidFill>
                  <a:srgbClr val="FFFFFF"/>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rtl="0" eaLnBrk="1" fontAlgn="auto" latinLnBrk="0" hangingPunct="1">
                    <a:spcBef>
                      <a:spcPts val="0"/>
                    </a:spcBef>
                    <a:spcAft>
                      <a:spcPts val="0"/>
                    </a:spcAft>
                    <a:buClrTx/>
                    <a:buSzTx/>
                    <a:buFontTx/>
                    <a:buNone/>
                    <a:tabLst/>
                    <a:defRPr/>
                  </a:pPr>
                  <a:endParaRPr kumimoji="0" lang="en-IN" sz="1198" b="0" i="0" u="none" strike="noStrike" kern="1200" cap="none" spc="0" normalizeH="0" baseline="0" noProof="0" dirty="0">
                    <a:ln>
                      <a:noFill/>
                    </a:ln>
                    <a:solidFill>
                      <a:srgbClr val="000000"/>
                    </a:solidFill>
                    <a:effectLst/>
                    <a:uLnTx/>
                    <a:uFillTx/>
                    <a:latin typeface="Arial"/>
                    <a:ea typeface="+mn-ea"/>
                    <a:cs typeface="+mn-cs"/>
                  </a:endParaRPr>
                </a:p>
              </p:txBody>
            </p:sp>
            <p:sp>
              <p:nvSpPr>
                <p:cNvPr id="90" name="Rectangle 89">
                  <a:extLst>
                    <a:ext uri="{FF2B5EF4-FFF2-40B4-BE49-F238E27FC236}">
                      <a16:creationId xmlns:a16="http://schemas.microsoft.com/office/drawing/2014/main" id="{C91A9A71-A5DE-40D0-8EDE-70A24A70B090}"/>
                    </a:ext>
                  </a:extLst>
                </p:cNvPr>
                <p:cNvSpPr/>
                <p:nvPr/>
              </p:nvSpPr>
              <p:spPr>
                <a:xfrm>
                  <a:off x="1058566" y="3385597"/>
                  <a:ext cx="72000" cy="72000"/>
                </a:xfrm>
                <a:prstGeom prst="rect">
                  <a:avLst/>
                </a:prstGeom>
                <a:solidFill>
                  <a:srgbClr val="FFFFFF"/>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rtl="0" eaLnBrk="1" fontAlgn="auto" latinLnBrk="0" hangingPunct="1">
                    <a:spcBef>
                      <a:spcPts val="0"/>
                    </a:spcBef>
                    <a:spcAft>
                      <a:spcPts val="0"/>
                    </a:spcAft>
                    <a:buClrTx/>
                    <a:buSzTx/>
                    <a:buFontTx/>
                    <a:buNone/>
                    <a:tabLst/>
                    <a:defRPr/>
                  </a:pPr>
                  <a:endParaRPr kumimoji="0" lang="en-IN" sz="1198" b="0" i="0" u="none" strike="noStrike" kern="1200" cap="none" spc="0" normalizeH="0" baseline="0" noProof="0" dirty="0">
                    <a:ln>
                      <a:noFill/>
                    </a:ln>
                    <a:solidFill>
                      <a:srgbClr val="000000"/>
                    </a:solidFill>
                    <a:effectLst/>
                    <a:uLnTx/>
                    <a:uFillTx/>
                    <a:latin typeface="Arial"/>
                    <a:ea typeface="+mn-ea"/>
                    <a:cs typeface="+mn-cs"/>
                  </a:endParaRPr>
                </a:p>
              </p:txBody>
            </p:sp>
            <p:sp>
              <p:nvSpPr>
                <p:cNvPr id="91" name="Rectangle 90">
                  <a:extLst>
                    <a:ext uri="{FF2B5EF4-FFF2-40B4-BE49-F238E27FC236}">
                      <a16:creationId xmlns:a16="http://schemas.microsoft.com/office/drawing/2014/main" id="{4CA0090C-4177-4C8A-8C5C-4210294D2A7A}"/>
                    </a:ext>
                  </a:extLst>
                </p:cNvPr>
                <p:cNvSpPr/>
                <p:nvPr/>
              </p:nvSpPr>
              <p:spPr>
                <a:xfrm>
                  <a:off x="1215928" y="3385597"/>
                  <a:ext cx="72000" cy="72000"/>
                </a:xfrm>
                <a:prstGeom prst="rect">
                  <a:avLst/>
                </a:prstGeom>
                <a:solidFill>
                  <a:srgbClr val="FFFFFF"/>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rtl="0" eaLnBrk="1" fontAlgn="auto" latinLnBrk="0" hangingPunct="1">
                    <a:spcBef>
                      <a:spcPts val="0"/>
                    </a:spcBef>
                    <a:spcAft>
                      <a:spcPts val="0"/>
                    </a:spcAft>
                    <a:buClrTx/>
                    <a:buSzTx/>
                    <a:buFontTx/>
                    <a:buNone/>
                    <a:tabLst/>
                    <a:defRPr/>
                  </a:pPr>
                  <a:endParaRPr kumimoji="0" lang="en-IN" sz="1198" b="0" i="0" u="none" strike="noStrike" kern="1200" cap="none" spc="0" normalizeH="0" baseline="0" noProof="0" dirty="0">
                    <a:ln>
                      <a:noFill/>
                    </a:ln>
                    <a:solidFill>
                      <a:srgbClr val="000000"/>
                    </a:solidFill>
                    <a:effectLst/>
                    <a:uLnTx/>
                    <a:uFillTx/>
                    <a:latin typeface="Arial"/>
                    <a:ea typeface="+mn-ea"/>
                    <a:cs typeface="+mn-cs"/>
                  </a:endParaRPr>
                </a:p>
              </p:txBody>
            </p:sp>
            <p:sp>
              <p:nvSpPr>
                <p:cNvPr id="92" name="Rectangle 91">
                  <a:extLst>
                    <a:ext uri="{FF2B5EF4-FFF2-40B4-BE49-F238E27FC236}">
                      <a16:creationId xmlns:a16="http://schemas.microsoft.com/office/drawing/2014/main" id="{8B10DCF3-6DEC-4CAF-A7CD-746C2E4F9FE3}"/>
                    </a:ext>
                  </a:extLst>
                </p:cNvPr>
                <p:cNvSpPr/>
                <p:nvPr/>
              </p:nvSpPr>
              <p:spPr>
                <a:xfrm>
                  <a:off x="1373290" y="3385597"/>
                  <a:ext cx="72000" cy="72000"/>
                </a:xfrm>
                <a:prstGeom prst="rect">
                  <a:avLst/>
                </a:prstGeom>
                <a:solidFill>
                  <a:srgbClr val="FFFFFF"/>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rtl="0" eaLnBrk="1" fontAlgn="auto" latinLnBrk="0" hangingPunct="1">
                    <a:spcBef>
                      <a:spcPts val="0"/>
                    </a:spcBef>
                    <a:spcAft>
                      <a:spcPts val="0"/>
                    </a:spcAft>
                    <a:buClrTx/>
                    <a:buSzTx/>
                    <a:buFontTx/>
                    <a:buNone/>
                    <a:tabLst/>
                    <a:defRPr/>
                  </a:pPr>
                  <a:endParaRPr kumimoji="0" lang="en-IN" sz="1198" b="0" i="0" u="none" strike="noStrike" kern="1200" cap="none" spc="0" normalizeH="0" baseline="0" noProof="0" dirty="0">
                    <a:ln>
                      <a:noFill/>
                    </a:ln>
                    <a:solidFill>
                      <a:srgbClr val="000000"/>
                    </a:solidFill>
                    <a:effectLst/>
                    <a:uLnTx/>
                    <a:uFillTx/>
                    <a:latin typeface="Arial"/>
                    <a:ea typeface="+mn-ea"/>
                    <a:cs typeface="+mn-cs"/>
                  </a:endParaRPr>
                </a:p>
              </p:txBody>
            </p:sp>
            <p:sp>
              <p:nvSpPr>
                <p:cNvPr id="93" name="Rectangle 92">
                  <a:extLst>
                    <a:ext uri="{FF2B5EF4-FFF2-40B4-BE49-F238E27FC236}">
                      <a16:creationId xmlns:a16="http://schemas.microsoft.com/office/drawing/2014/main" id="{BFACF8D8-1966-48CA-BDE8-691A3CA54053}"/>
                    </a:ext>
                  </a:extLst>
                </p:cNvPr>
                <p:cNvSpPr/>
                <p:nvPr/>
              </p:nvSpPr>
              <p:spPr>
                <a:xfrm>
                  <a:off x="1530652" y="3385597"/>
                  <a:ext cx="72000" cy="72000"/>
                </a:xfrm>
                <a:prstGeom prst="rect">
                  <a:avLst/>
                </a:prstGeom>
                <a:solidFill>
                  <a:srgbClr val="FFFFFF"/>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rtl="0" eaLnBrk="1" fontAlgn="auto" latinLnBrk="0" hangingPunct="1">
                    <a:spcBef>
                      <a:spcPts val="0"/>
                    </a:spcBef>
                    <a:spcAft>
                      <a:spcPts val="0"/>
                    </a:spcAft>
                    <a:buClrTx/>
                    <a:buSzTx/>
                    <a:buFontTx/>
                    <a:buNone/>
                    <a:tabLst/>
                    <a:defRPr/>
                  </a:pPr>
                  <a:endParaRPr kumimoji="0" lang="en-IN" sz="1198" b="0" i="0" u="none" strike="noStrike" kern="1200" cap="none" spc="0" normalizeH="0" baseline="0" noProof="0" dirty="0">
                    <a:ln>
                      <a:noFill/>
                    </a:ln>
                    <a:solidFill>
                      <a:srgbClr val="000000"/>
                    </a:solidFill>
                    <a:effectLst/>
                    <a:uLnTx/>
                    <a:uFillTx/>
                    <a:latin typeface="Arial"/>
                    <a:ea typeface="+mn-ea"/>
                    <a:cs typeface="+mn-cs"/>
                  </a:endParaRPr>
                </a:p>
              </p:txBody>
            </p:sp>
            <p:sp>
              <p:nvSpPr>
                <p:cNvPr id="94" name="Rectangle 93">
                  <a:extLst>
                    <a:ext uri="{FF2B5EF4-FFF2-40B4-BE49-F238E27FC236}">
                      <a16:creationId xmlns:a16="http://schemas.microsoft.com/office/drawing/2014/main" id="{38212E64-7D40-47E7-9C90-40EFDF9AEE82}"/>
                    </a:ext>
                  </a:extLst>
                </p:cNvPr>
                <p:cNvSpPr/>
                <p:nvPr/>
              </p:nvSpPr>
              <p:spPr>
                <a:xfrm>
                  <a:off x="1688015" y="3385597"/>
                  <a:ext cx="72000" cy="72000"/>
                </a:xfrm>
                <a:prstGeom prst="rect">
                  <a:avLst/>
                </a:prstGeom>
                <a:solidFill>
                  <a:srgbClr val="FFFFFF"/>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rtl="0" eaLnBrk="1" fontAlgn="auto" latinLnBrk="0" hangingPunct="1">
                    <a:spcBef>
                      <a:spcPts val="0"/>
                    </a:spcBef>
                    <a:spcAft>
                      <a:spcPts val="0"/>
                    </a:spcAft>
                    <a:buClrTx/>
                    <a:buSzTx/>
                    <a:buFontTx/>
                    <a:buNone/>
                    <a:tabLst/>
                    <a:defRPr/>
                  </a:pPr>
                  <a:endParaRPr kumimoji="0" lang="en-IN" sz="1198" b="0" i="0" u="none" strike="noStrike" kern="1200" cap="none" spc="0" normalizeH="0" baseline="0" noProof="0" dirty="0">
                    <a:ln>
                      <a:noFill/>
                    </a:ln>
                    <a:solidFill>
                      <a:srgbClr val="000000"/>
                    </a:solidFill>
                    <a:effectLst/>
                    <a:uLnTx/>
                    <a:uFillTx/>
                    <a:latin typeface="Arial"/>
                    <a:ea typeface="+mn-ea"/>
                    <a:cs typeface="+mn-cs"/>
                  </a:endParaRPr>
                </a:p>
              </p:txBody>
            </p:sp>
          </p:grpSp>
          <p:grpSp>
            <p:nvGrpSpPr>
              <p:cNvPr id="82" name="Group 81">
                <a:extLst>
                  <a:ext uri="{FF2B5EF4-FFF2-40B4-BE49-F238E27FC236}">
                    <a16:creationId xmlns:a16="http://schemas.microsoft.com/office/drawing/2014/main" id="{3904F51C-3800-4A1C-BE05-A9C14E2CB4EE}"/>
                  </a:ext>
                </a:extLst>
              </p:cNvPr>
              <p:cNvGrpSpPr/>
              <p:nvPr/>
            </p:nvGrpSpPr>
            <p:grpSpPr>
              <a:xfrm>
                <a:off x="3796204" y="3380530"/>
                <a:ext cx="858811" cy="72000"/>
                <a:chOff x="901204" y="3385597"/>
                <a:chExt cx="858811" cy="72000"/>
              </a:xfrm>
            </p:grpSpPr>
            <p:sp>
              <p:nvSpPr>
                <p:cNvPr id="83" name="Rectangle 82">
                  <a:extLst>
                    <a:ext uri="{FF2B5EF4-FFF2-40B4-BE49-F238E27FC236}">
                      <a16:creationId xmlns:a16="http://schemas.microsoft.com/office/drawing/2014/main" id="{5E226476-810D-473E-B3D5-2174CD806AF1}"/>
                    </a:ext>
                  </a:extLst>
                </p:cNvPr>
                <p:cNvSpPr/>
                <p:nvPr/>
              </p:nvSpPr>
              <p:spPr>
                <a:xfrm>
                  <a:off x="901204" y="3385597"/>
                  <a:ext cx="72000" cy="72000"/>
                </a:xfrm>
                <a:prstGeom prst="rect">
                  <a:avLst/>
                </a:prstGeom>
                <a:solidFill>
                  <a:srgbClr val="FFFFFF"/>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rtl="0" eaLnBrk="1" fontAlgn="auto" latinLnBrk="0" hangingPunct="1">
                    <a:spcBef>
                      <a:spcPts val="0"/>
                    </a:spcBef>
                    <a:spcAft>
                      <a:spcPts val="0"/>
                    </a:spcAft>
                    <a:buClrTx/>
                    <a:buSzTx/>
                    <a:buFontTx/>
                    <a:buNone/>
                    <a:tabLst/>
                    <a:defRPr/>
                  </a:pPr>
                  <a:endParaRPr kumimoji="0" lang="en-IN" sz="1198" b="0" i="0" u="none" strike="noStrike" kern="1200" cap="none" spc="0" normalizeH="0" baseline="0" noProof="0" dirty="0">
                    <a:ln>
                      <a:noFill/>
                    </a:ln>
                    <a:solidFill>
                      <a:srgbClr val="000000"/>
                    </a:solidFill>
                    <a:effectLst/>
                    <a:uLnTx/>
                    <a:uFillTx/>
                    <a:latin typeface="Arial"/>
                    <a:ea typeface="+mn-ea"/>
                    <a:cs typeface="+mn-cs"/>
                  </a:endParaRPr>
                </a:p>
              </p:txBody>
            </p:sp>
            <p:sp>
              <p:nvSpPr>
                <p:cNvPr id="84" name="Rectangle 83">
                  <a:extLst>
                    <a:ext uri="{FF2B5EF4-FFF2-40B4-BE49-F238E27FC236}">
                      <a16:creationId xmlns:a16="http://schemas.microsoft.com/office/drawing/2014/main" id="{8F3E7A1B-EA16-41D2-9912-E57F55207EDC}"/>
                    </a:ext>
                  </a:extLst>
                </p:cNvPr>
                <p:cNvSpPr/>
                <p:nvPr/>
              </p:nvSpPr>
              <p:spPr>
                <a:xfrm>
                  <a:off x="1058566" y="3385597"/>
                  <a:ext cx="72000" cy="72000"/>
                </a:xfrm>
                <a:prstGeom prst="rect">
                  <a:avLst/>
                </a:prstGeom>
                <a:solidFill>
                  <a:srgbClr val="FFFFFF"/>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rtl="0" eaLnBrk="1" fontAlgn="auto" latinLnBrk="0" hangingPunct="1">
                    <a:spcBef>
                      <a:spcPts val="0"/>
                    </a:spcBef>
                    <a:spcAft>
                      <a:spcPts val="0"/>
                    </a:spcAft>
                    <a:buClrTx/>
                    <a:buSzTx/>
                    <a:buFontTx/>
                    <a:buNone/>
                    <a:tabLst/>
                    <a:defRPr/>
                  </a:pPr>
                  <a:endParaRPr kumimoji="0" lang="en-IN" sz="1198" b="0" i="0" u="none" strike="noStrike" kern="1200" cap="none" spc="0" normalizeH="0" baseline="0" noProof="0" dirty="0">
                    <a:ln>
                      <a:noFill/>
                    </a:ln>
                    <a:solidFill>
                      <a:srgbClr val="000000"/>
                    </a:solidFill>
                    <a:effectLst/>
                    <a:uLnTx/>
                    <a:uFillTx/>
                    <a:latin typeface="Arial"/>
                    <a:ea typeface="+mn-ea"/>
                    <a:cs typeface="+mn-cs"/>
                  </a:endParaRPr>
                </a:p>
              </p:txBody>
            </p:sp>
            <p:sp>
              <p:nvSpPr>
                <p:cNvPr id="85" name="Rectangle 84">
                  <a:extLst>
                    <a:ext uri="{FF2B5EF4-FFF2-40B4-BE49-F238E27FC236}">
                      <a16:creationId xmlns:a16="http://schemas.microsoft.com/office/drawing/2014/main" id="{F397BBE5-C222-420B-A3F7-3788DDE56ABA}"/>
                    </a:ext>
                  </a:extLst>
                </p:cNvPr>
                <p:cNvSpPr/>
                <p:nvPr/>
              </p:nvSpPr>
              <p:spPr>
                <a:xfrm>
                  <a:off x="1215928" y="3385597"/>
                  <a:ext cx="72000" cy="72000"/>
                </a:xfrm>
                <a:prstGeom prst="rect">
                  <a:avLst/>
                </a:prstGeom>
                <a:solidFill>
                  <a:srgbClr val="FFFFFF"/>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rtl="0" eaLnBrk="1" fontAlgn="auto" latinLnBrk="0" hangingPunct="1">
                    <a:spcBef>
                      <a:spcPts val="0"/>
                    </a:spcBef>
                    <a:spcAft>
                      <a:spcPts val="0"/>
                    </a:spcAft>
                    <a:buClrTx/>
                    <a:buSzTx/>
                    <a:buFontTx/>
                    <a:buNone/>
                    <a:tabLst/>
                    <a:defRPr/>
                  </a:pPr>
                  <a:endParaRPr kumimoji="0" lang="en-IN" sz="1198" b="0" i="0" u="none" strike="noStrike" kern="1200" cap="none" spc="0" normalizeH="0" baseline="0" noProof="0" dirty="0">
                    <a:ln>
                      <a:noFill/>
                    </a:ln>
                    <a:solidFill>
                      <a:srgbClr val="000000"/>
                    </a:solidFill>
                    <a:effectLst/>
                    <a:uLnTx/>
                    <a:uFillTx/>
                    <a:latin typeface="Arial"/>
                    <a:ea typeface="+mn-ea"/>
                    <a:cs typeface="+mn-cs"/>
                  </a:endParaRPr>
                </a:p>
              </p:txBody>
            </p:sp>
            <p:sp>
              <p:nvSpPr>
                <p:cNvPr id="86" name="Rectangle 85">
                  <a:extLst>
                    <a:ext uri="{FF2B5EF4-FFF2-40B4-BE49-F238E27FC236}">
                      <a16:creationId xmlns:a16="http://schemas.microsoft.com/office/drawing/2014/main" id="{0B739395-C48A-4E42-B763-2B6DF7B2144A}"/>
                    </a:ext>
                  </a:extLst>
                </p:cNvPr>
                <p:cNvSpPr/>
                <p:nvPr/>
              </p:nvSpPr>
              <p:spPr>
                <a:xfrm>
                  <a:off x="1373290" y="3385597"/>
                  <a:ext cx="72000" cy="72000"/>
                </a:xfrm>
                <a:prstGeom prst="rect">
                  <a:avLst/>
                </a:prstGeom>
                <a:solidFill>
                  <a:srgbClr val="FFFFFF"/>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rtl="0" eaLnBrk="1" fontAlgn="auto" latinLnBrk="0" hangingPunct="1">
                    <a:spcBef>
                      <a:spcPts val="0"/>
                    </a:spcBef>
                    <a:spcAft>
                      <a:spcPts val="0"/>
                    </a:spcAft>
                    <a:buClrTx/>
                    <a:buSzTx/>
                    <a:buFontTx/>
                    <a:buNone/>
                    <a:tabLst/>
                    <a:defRPr/>
                  </a:pPr>
                  <a:endParaRPr kumimoji="0" lang="en-IN" sz="1198" b="0" i="0" u="none" strike="noStrike" kern="1200" cap="none" spc="0" normalizeH="0" baseline="0" noProof="0" dirty="0">
                    <a:ln>
                      <a:noFill/>
                    </a:ln>
                    <a:solidFill>
                      <a:srgbClr val="000000"/>
                    </a:solidFill>
                    <a:effectLst/>
                    <a:uLnTx/>
                    <a:uFillTx/>
                    <a:latin typeface="Arial"/>
                    <a:ea typeface="+mn-ea"/>
                    <a:cs typeface="+mn-cs"/>
                  </a:endParaRPr>
                </a:p>
              </p:txBody>
            </p:sp>
            <p:sp>
              <p:nvSpPr>
                <p:cNvPr id="87" name="Rectangle 86">
                  <a:extLst>
                    <a:ext uri="{FF2B5EF4-FFF2-40B4-BE49-F238E27FC236}">
                      <a16:creationId xmlns:a16="http://schemas.microsoft.com/office/drawing/2014/main" id="{F958EF42-8AE7-41D3-939B-43156D1533E7}"/>
                    </a:ext>
                  </a:extLst>
                </p:cNvPr>
                <p:cNvSpPr/>
                <p:nvPr/>
              </p:nvSpPr>
              <p:spPr>
                <a:xfrm>
                  <a:off x="1530652" y="3385597"/>
                  <a:ext cx="72000" cy="72000"/>
                </a:xfrm>
                <a:prstGeom prst="rect">
                  <a:avLst/>
                </a:prstGeom>
                <a:solidFill>
                  <a:srgbClr val="FFFFFF"/>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rtl="0" eaLnBrk="1" fontAlgn="auto" latinLnBrk="0" hangingPunct="1">
                    <a:spcBef>
                      <a:spcPts val="0"/>
                    </a:spcBef>
                    <a:spcAft>
                      <a:spcPts val="0"/>
                    </a:spcAft>
                    <a:buClrTx/>
                    <a:buSzTx/>
                    <a:buFontTx/>
                    <a:buNone/>
                    <a:tabLst/>
                    <a:defRPr/>
                  </a:pPr>
                  <a:endParaRPr kumimoji="0" lang="en-IN" sz="1198" b="0" i="0" u="none" strike="noStrike" kern="1200" cap="none" spc="0" normalizeH="0" baseline="0" noProof="0" dirty="0">
                    <a:ln>
                      <a:noFill/>
                    </a:ln>
                    <a:solidFill>
                      <a:srgbClr val="000000"/>
                    </a:solidFill>
                    <a:effectLst/>
                    <a:uLnTx/>
                    <a:uFillTx/>
                    <a:latin typeface="Arial"/>
                    <a:ea typeface="+mn-ea"/>
                    <a:cs typeface="+mn-cs"/>
                  </a:endParaRPr>
                </a:p>
              </p:txBody>
            </p:sp>
            <p:sp>
              <p:nvSpPr>
                <p:cNvPr id="88" name="Rectangle 87">
                  <a:extLst>
                    <a:ext uri="{FF2B5EF4-FFF2-40B4-BE49-F238E27FC236}">
                      <a16:creationId xmlns:a16="http://schemas.microsoft.com/office/drawing/2014/main" id="{5E216F2D-89FD-4300-9669-B277D7E37143}"/>
                    </a:ext>
                  </a:extLst>
                </p:cNvPr>
                <p:cNvSpPr/>
                <p:nvPr/>
              </p:nvSpPr>
              <p:spPr>
                <a:xfrm>
                  <a:off x="1688015" y="3385597"/>
                  <a:ext cx="72000" cy="72000"/>
                </a:xfrm>
                <a:prstGeom prst="rect">
                  <a:avLst/>
                </a:prstGeom>
                <a:solidFill>
                  <a:srgbClr val="FFFFFF"/>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rtl="0" eaLnBrk="1" fontAlgn="auto" latinLnBrk="0" hangingPunct="1">
                    <a:spcBef>
                      <a:spcPts val="0"/>
                    </a:spcBef>
                    <a:spcAft>
                      <a:spcPts val="0"/>
                    </a:spcAft>
                    <a:buClrTx/>
                    <a:buSzTx/>
                    <a:buFontTx/>
                    <a:buNone/>
                    <a:tabLst/>
                    <a:defRPr/>
                  </a:pPr>
                  <a:endParaRPr kumimoji="0" lang="en-IN" sz="1198" b="0" i="0" u="none" strike="noStrike" kern="1200" cap="none" spc="0" normalizeH="0" baseline="0" noProof="0" dirty="0">
                    <a:ln>
                      <a:noFill/>
                    </a:ln>
                    <a:solidFill>
                      <a:srgbClr val="000000"/>
                    </a:solidFill>
                    <a:effectLst/>
                    <a:uLnTx/>
                    <a:uFillTx/>
                    <a:latin typeface="Arial"/>
                    <a:ea typeface="+mn-ea"/>
                    <a:cs typeface="+mn-cs"/>
                  </a:endParaRPr>
                </a:p>
              </p:txBody>
            </p:sp>
          </p:grpSp>
        </p:grpSp>
        <p:sp>
          <p:nvSpPr>
            <p:cNvPr id="58" name="Rectangle 57">
              <a:extLst>
                <a:ext uri="{FF2B5EF4-FFF2-40B4-BE49-F238E27FC236}">
                  <a16:creationId xmlns:a16="http://schemas.microsoft.com/office/drawing/2014/main" id="{CC82D85C-D7EB-4DB4-9CF4-AAA5E83FE16C}"/>
                </a:ext>
              </a:extLst>
            </p:cNvPr>
            <p:cNvSpPr/>
            <p:nvPr/>
          </p:nvSpPr>
          <p:spPr>
            <a:xfrm>
              <a:off x="8166979" y="2741702"/>
              <a:ext cx="68132" cy="71890"/>
            </a:xfrm>
            <a:prstGeom prst="rect">
              <a:avLst/>
            </a:prstGeom>
            <a:solidFill>
              <a:srgbClr val="FFFFFF"/>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rtl="0" eaLnBrk="1" fontAlgn="auto" latinLnBrk="0" hangingPunct="1">
                <a:spcBef>
                  <a:spcPts val="0"/>
                </a:spcBef>
                <a:spcAft>
                  <a:spcPts val="0"/>
                </a:spcAft>
                <a:buClrTx/>
                <a:buSzTx/>
                <a:buFontTx/>
                <a:buNone/>
                <a:tabLst/>
                <a:defRPr/>
              </a:pPr>
              <a:endParaRPr kumimoji="0" lang="en-IN" sz="1198" b="0" i="0" u="none" strike="noStrike" kern="1200" cap="none" spc="0" normalizeH="0" baseline="0" noProof="0" dirty="0">
                <a:ln>
                  <a:noFill/>
                </a:ln>
                <a:solidFill>
                  <a:srgbClr val="000000"/>
                </a:solidFill>
                <a:effectLst/>
                <a:uLnTx/>
                <a:uFillTx/>
                <a:latin typeface="Arial"/>
                <a:ea typeface="+mn-ea"/>
                <a:cs typeface="+mn-cs"/>
              </a:endParaRPr>
            </a:p>
          </p:txBody>
        </p:sp>
        <p:sp>
          <p:nvSpPr>
            <p:cNvPr id="59" name="Rectangle 58">
              <a:extLst>
                <a:ext uri="{FF2B5EF4-FFF2-40B4-BE49-F238E27FC236}">
                  <a16:creationId xmlns:a16="http://schemas.microsoft.com/office/drawing/2014/main" id="{498A7F0B-D2DD-4A9A-BA2D-2E11AB3B41C3}"/>
                </a:ext>
              </a:extLst>
            </p:cNvPr>
            <p:cNvSpPr/>
            <p:nvPr/>
          </p:nvSpPr>
          <p:spPr>
            <a:xfrm>
              <a:off x="8307742" y="2741702"/>
              <a:ext cx="68132" cy="71890"/>
            </a:xfrm>
            <a:prstGeom prst="rect">
              <a:avLst/>
            </a:prstGeom>
            <a:solidFill>
              <a:srgbClr val="FFFFFF"/>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rtl="0" eaLnBrk="1" fontAlgn="auto" latinLnBrk="0" hangingPunct="1">
                <a:spcBef>
                  <a:spcPts val="0"/>
                </a:spcBef>
                <a:spcAft>
                  <a:spcPts val="0"/>
                </a:spcAft>
                <a:buClrTx/>
                <a:buSzTx/>
                <a:buFontTx/>
                <a:buNone/>
                <a:tabLst/>
                <a:defRPr/>
              </a:pPr>
              <a:endParaRPr kumimoji="0" lang="en-IN" sz="1198" b="0" i="0" u="none" strike="noStrike" kern="1200" cap="none" spc="0" normalizeH="0" baseline="0" noProof="0" dirty="0">
                <a:ln>
                  <a:noFill/>
                </a:ln>
                <a:solidFill>
                  <a:srgbClr val="000000"/>
                </a:solidFill>
                <a:effectLst/>
                <a:uLnTx/>
                <a:uFillTx/>
                <a:latin typeface="Arial"/>
                <a:ea typeface="+mn-ea"/>
                <a:cs typeface="+mn-cs"/>
              </a:endParaRPr>
            </a:p>
          </p:txBody>
        </p:sp>
        <p:sp>
          <p:nvSpPr>
            <p:cNvPr id="60" name="Rectangle 59">
              <a:extLst>
                <a:ext uri="{FF2B5EF4-FFF2-40B4-BE49-F238E27FC236}">
                  <a16:creationId xmlns:a16="http://schemas.microsoft.com/office/drawing/2014/main" id="{90BCB180-9D72-4356-8D4B-8814488795CA}"/>
                </a:ext>
              </a:extLst>
            </p:cNvPr>
            <p:cNvSpPr/>
            <p:nvPr/>
          </p:nvSpPr>
          <p:spPr>
            <a:xfrm>
              <a:off x="7998117" y="2757549"/>
              <a:ext cx="68132" cy="71890"/>
            </a:xfrm>
            <a:prstGeom prst="rect">
              <a:avLst/>
            </a:prstGeom>
            <a:solidFill>
              <a:srgbClr val="FFFFFF"/>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rtl="0" eaLnBrk="1" fontAlgn="auto" latinLnBrk="0" hangingPunct="1">
                <a:spcBef>
                  <a:spcPts val="0"/>
                </a:spcBef>
                <a:spcAft>
                  <a:spcPts val="0"/>
                </a:spcAft>
                <a:buClrTx/>
                <a:buSzTx/>
                <a:buFontTx/>
                <a:buNone/>
                <a:tabLst/>
                <a:defRPr/>
              </a:pPr>
              <a:endParaRPr kumimoji="0" lang="en-IN" sz="1198" b="0" i="0" u="none" strike="noStrike" kern="1200" cap="none" spc="0" normalizeH="0" baseline="0" noProof="0" dirty="0">
                <a:ln>
                  <a:noFill/>
                </a:ln>
                <a:solidFill>
                  <a:srgbClr val="000000"/>
                </a:solidFill>
                <a:effectLst/>
                <a:uLnTx/>
                <a:uFillTx/>
                <a:latin typeface="Arial"/>
                <a:ea typeface="+mn-ea"/>
                <a:cs typeface="+mn-cs"/>
              </a:endParaRPr>
            </a:p>
          </p:txBody>
        </p:sp>
        <p:sp>
          <p:nvSpPr>
            <p:cNvPr id="61" name="Rectangle 60">
              <a:extLst>
                <a:ext uri="{FF2B5EF4-FFF2-40B4-BE49-F238E27FC236}">
                  <a16:creationId xmlns:a16="http://schemas.microsoft.com/office/drawing/2014/main" id="{28801431-C374-4457-B8D1-A6F35F1CE40D}"/>
                </a:ext>
              </a:extLst>
            </p:cNvPr>
            <p:cNvSpPr/>
            <p:nvPr/>
          </p:nvSpPr>
          <p:spPr>
            <a:xfrm>
              <a:off x="8424902" y="2741702"/>
              <a:ext cx="68132" cy="71890"/>
            </a:xfrm>
            <a:prstGeom prst="rect">
              <a:avLst/>
            </a:prstGeom>
            <a:solidFill>
              <a:srgbClr val="FFFFFF"/>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rtl="0" eaLnBrk="1" fontAlgn="auto" latinLnBrk="0" hangingPunct="1">
                <a:spcBef>
                  <a:spcPts val="0"/>
                </a:spcBef>
                <a:spcAft>
                  <a:spcPts val="0"/>
                </a:spcAft>
                <a:buClrTx/>
                <a:buSzTx/>
                <a:buFontTx/>
                <a:buNone/>
                <a:tabLst/>
                <a:defRPr/>
              </a:pPr>
              <a:endParaRPr kumimoji="0" lang="en-IN" sz="1198" b="0" i="0" u="none" strike="noStrike" kern="1200" cap="none" spc="0" normalizeH="0" baseline="0" noProof="0" dirty="0">
                <a:ln>
                  <a:noFill/>
                </a:ln>
                <a:solidFill>
                  <a:srgbClr val="000000"/>
                </a:solidFill>
                <a:effectLst/>
                <a:uLnTx/>
                <a:uFillTx/>
                <a:latin typeface="Arial"/>
                <a:ea typeface="+mn-ea"/>
                <a:cs typeface="+mn-cs"/>
              </a:endParaRPr>
            </a:p>
          </p:txBody>
        </p:sp>
        <p:sp>
          <p:nvSpPr>
            <p:cNvPr id="62" name="Shape 161">
              <a:extLst>
                <a:ext uri="{FF2B5EF4-FFF2-40B4-BE49-F238E27FC236}">
                  <a16:creationId xmlns:a16="http://schemas.microsoft.com/office/drawing/2014/main" id="{20437F5F-FCD8-4C41-8140-6851BCC066CB}"/>
                </a:ext>
              </a:extLst>
            </p:cNvPr>
            <p:cNvSpPr/>
            <p:nvPr/>
          </p:nvSpPr>
          <p:spPr>
            <a:xfrm rot="5400000">
              <a:off x="5981987" y="-2534452"/>
              <a:ext cx="350851" cy="10584000"/>
            </a:xfrm>
            <a:custGeom>
              <a:avLst/>
              <a:gdLst/>
              <a:ahLst/>
              <a:cxnLst>
                <a:cxn ang="0">
                  <a:pos x="wd2" y="hd2"/>
                </a:cxn>
                <a:cxn ang="5400000">
                  <a:pos x="wd2" y="hd2"/>
                </a:cxn>
                <a:cxn ang="10800000">
                  <a:pos x="wd2" y="hd2"/>
                </a:cxn>
                <a:cxn ang="16200000">
                  <a:pos x="wd2" y="hd2"/>
                </a:cxn>
              </a:cxnLst>
              <a:rect l="0" t="0" r="r" b="b"/>
              <a:pathLst>
                <a:path w="21600" h="21600" extrusionOk="0">
                  <a:moveTo>
                    <a:pt x="21542" y="0"/>
                  </a:moveTo>
                  <a:lnTo>
                    <a:pt x="21600" y="21600"/>
                  </a:lnTo>
                  <a:lnTo>
                    <a:pt x="58" y="21600"/>
                  </a:lnTo>
                  <a:lnTo>
                    <a:pt x="0" y="0"/>
                  </a:lnTo>
                  <a:lnTo>
                    <a:pt x="21542" y="0"/>
                  </a:lnTo>
                  <a:close/>
                </a:path>
              </a:pathLst>
            </a:custGeom>
            <a:solidFill>
              <a:srgbClr val="646464"/>
            </a:solidFill>
            <a:ln w="12700">
              <a:miter lim="400000"/>
            </a:ln>
          </p:spPr>
          <p:txBody>
            <a:bodyPr lIns="0" tIns="0" rIns="0" bIns="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rtl="0" eaLnBrk="1" fontAlgn="auto" latinLnBrk="0" hangingPunct="1">
                <a:spcBef>
                  <a:spcPts val="5492"/>
                </a:spcBef>
                <a:spcAft>
                  <a:spcPts val="0"/>
                </a:spcAft>
                <a:buClrTx/>
                <a:buSzTx/>
                <a:buFontTx/>
                <a:buNone/>
                <a:tabLst/>
                <a:defRPr sz="5000">
                  <a:solidFill>
                    <a:srgbClr val="333333"/>
                  </a:solidFill>
                  <a:uFillTx/>
                  <a:latin typeface="Helvetica Neue Thin"/>
                  <a:ea typeface="Helvetica Neue Thin"/>
                  <a:cs typeface="Helvetica Neue Thin"/>
                  <a:sym typeface="Helvetica Neue Thin"/>
                </a:defRPr>
              </a:pPr>
              <a:endParaRPr kumimoji="0" sz="4994" b="0" i="0" u="none" strike="noStrike" kern="1200" cap="none" spc="0" normalizeH="0" baseline="0" noProof="0" dirty="0">
                <a:ln>
                  <a:noFill/>
                </a:ln>
                <a:solidFill>
                  <a:srgbClr val="333333"/>
                </a:solidFill>
                <a:effectLst/>
                <a:uLnTx/>
                <a:uFillTx/>
                <a:latin typeface="Helvetica Neue Thin"/>
                <a:ea typeface="Helvetica Neue Thin"/>
                <a:cs typeface="Helvetica Neue Thin"/>
                <a:sym typeface="Helvetica Neue Thin"/>
              </a:endParaRPr>
            </a:p>
          </p:txBody>
        </p:sp>
        <p:grpSp>
          <p:nvGrpSpPr>
            <p:cNvPr id="63" name="Group 62">
              <a:extLst>
                <a:ext uri="{FF2B5EF4-FFF2-40B4-BE49-F238E27FC236}">
                  <a16:creationId xmlns:a16="http://schemas.microsoft.com/office/drawing/2014/main" id="{28A74DE5-FABD-42C2-8565-38C610EAF56C}"/>
                </a:ext>
              </a:extLst>
            </p:cNvPr>
            <p:cNvGrpSpPr/>
            <p:nvPr/>
          </p:nvGrpSpPr>
          <p:grpSpPr>
            <a:xfrm>
              <a:off x="1902962" y="2272181"/>
              <a:ext cx="216000" cy="308046"/>
              <a:chOff x="1902962" y="2272181"/>
              <a:chExt cx="216000" cy="308046"/>
            </a:xfrm>
          </p:grpSpPr>
          <p:sp>
            <p:nvSpPr>
              <p:cNvPr id="77" name="Shape 142">
                <a:extLst>
                  <a:ext uri="{FF2B5EF4-FFF2-40B4-BE49-F238E27FC236}">
                    <a16:creationId xmlns:a16="http://schemas.microsoft.com/office/drawing/2014/main" id="{76A5C3DD-464B-4082-AD6F-19B5487FCEC4}"/>
                  </a:ext>
                </a:extLst>
              </p:cNvPr>
              <p:cNvSpPr/>
              <p:nvPr/>
            </p:nvSpPr>
            <p:spPr>
              <a:xfrm flipH="1">
                <a:off x="1986569" y="2364227"/>
                <a:ext cx="36000" cy="216000"/>
              </a:xfrm>
              <a:prstGeom prst="rect">
                <a:avLst/>
              </a:prstGeom>
              <a:solidFill>
                <a:srgbClr val="FFD200"/>
              </a:solidFill>
              <a:ln w="25400">
                <a:miter lim="400000"/>
              </a:ln>
            </p:spPr>
            <p:txBody>
              <a:bodyPr lIns="0" tIns="0" rIns="0" bIns="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rtl="0" eaLnBrk="1" fontAlgn="auto" latinLnBrk="0" hangingPunct="1">
                  <a:spcBef>
                    <a:spcPts val="5492"/>
                  </a:spcBef>
                  <a:spcAft>
                    <a:spcPts val="0"/>
                  </a:spcAft>
                  <a:buClrTx/>
                  <a:buSzTx/>
                  <a:buFontTx/>
                  <a:buNone/>
                  <a:tabLst/>
                  <a:defRPr sz="5000">
                    <a:solidFill>
                      <a:srgbClr val="333333"/>
                    </a:solidFill>
                    <a:uFillTx/>
                    <a:latin typeface="Helvetica Neue Thin"/>
                    <a:ea typeface="Helvetica Neue Thin"/>
                    <a:cs typeface="Helvetica Neue Thin"/>
                    <a:sym typeface="Helvetica Neue Thin"/>
                  </a:defRPr>
                </a:pPr>
                <a:endParaRPr kumimoji="0" sz="4994" b="0" i="0" u="none" strike="noStrike" kern="1200" cap="none" spc="0" normalizeH="0" baseline="0" noProof="0" dirty="0">
                  <a:ln>
                    <a:noFill/>
                  </a:ln>
                  <a:solidFill>
                    <a:srgbClr val="333333"/>
                  </a:solidFill>
                  <a:effectLst/>
                  <a:uLnTx/>
                  <a:uFillTx/>
                  <a:latin typeface="Helvetica Neue Thin"/>
                  <a:ea typeface="Helvetica Neue Thin"/>
                  <a:cs typeface="Helvetica Neue Thin"/>
                  <a:sym typeface="Helvetica Neue Thin"/>
                </a:endParaRPr>
              </a:p>
            </p:txBody>
          </p:sp>
          <p:sp>
            <p:nvSpPr>
              <p:cNvPr id="78" name="Oval 77">
                <a:extLst>
                  <a:ext uri="{FF2B5EF4-FFF2-40B4-BE49-F238E27FC236}">
                    <a16:creationId xmlns:a16="http://schemas.microsoft.com/office/drawing/2014/main" id="{0E802D70-952C-4545-97F0-8F6DE249DBB7}"/>
                  </a:ext>
                </a:extLst>
              </p:cNvPr>
              <p:cNvSpPr/>
              <p:nvPr/>
            </p:nvSpPr>
            <p:spPr>
              <a:xfrm>
                <a:off x="1902962" y="2272181"/>
                <a:ext cx="216000" cy="216000"/>
              </a:xfrm>
              <a:prstGeom prst="ellipse">
                <a:avLst/>
              </a:prstGeom>
              <a:solidFill>
                <a:srgbClr val="FFD200"/>
              </a:solidFill>
              <a:ln w="9525" cap="flat" cmpd="sng" algn="ctr">
                <a:noFill/>
                <a:prstDash val="solid"/>
              </a:ln>
              <a:effectLst/>
            </p:spPr>
            <p:txBody>
              <a:bodyPr rtlCol="0" anchor="ctr" anchorCtr="0"/>
              <a:lstStyle/>
              <a:p>
                <a:pPr marL="0" marR="0" lvl="0" indent="0" defTabSz="914400" eaLnBrk="1" fontAlgn="auto" latinLnBrk="0" hangingPunct="1">
                  <a:spcBef>
                    <a:spcPts val="0"/>
                  </a:spcBef>
                  <a:spcAft>
                    <a:spcPts val="0"/>
                  </a:spcAft>
                  <a:buClrTx/>
                  <a:buSzTx/>
                  <a:buFontTx/>
                  <a:buNone/>
                  <a:tabLst/>
                  <a:defRPr/>
                </a:pPr>
                <a:r>
                  <a:rPr kumimoji="0" lang="en-IN" sz="1200" b="0" i="0" u="none" strike="noStrike" kern="0" cap="none" spc="0" normalizeH="0" baseline="0" noProof="0" dirty="0">
                    <a:ln>
                      <a:noFill/>
                    </a:ln>
                    <a:solidFill>
                      <a:srgbClr val="000000"/>
                    </a:solidFill>
                    <a:effectLst/>
                    <a:uLnTx/>
                    <a:uFillTx/>
                    <a:latin typeface="Arial"/>
                    <a:ea typeface="+mn-ea"/>
                    <a:cs typeface="+mn-cs"/>
                  </a:rPr>
                  <a:t>1</a:t>
                </a:r>
              </a:p>
            </p:txBody>
          </p:sp>
        </p:grpSp>
        <p:cxnSp>
          <p:nvCxnSpPr>
            <p:cNvPr id="64" name="Straight Connector 63">
              <a:extLst>
                <a:ext uri="{FF2B5EF4-FFF2-40B4-BE49-F238E27FC236}">
                  <a16:creationId xmlns:a16="http://schemas.microsoft.com/office/drawing/2014/main" id="{B6991742-5DF9-4483-BE4B-AB11F4FAF5D0}"/>
                </a:ext>
              </a:extLst>
            </p:cNvPr>
            <p:cNvCxnSpPr>
              <a:cxnSpLocks/>
            </p:cNvCxnSpPr>
            <p:nvPr/>
          </p:nvCxnSpPr>
          <p:spPr>
            <a:xfrm flipV="1">
              <a:off x="1067570" y="2740489"/>
              <a:ext cx="10273893" cy="17060"/>
            </a:xfrm>
            <a:prstGeom prst="line">
              <a:avLst/>
            </a:prstGeom>
            <a:noFill/>
            <a:ln w="28575" cap="flat" cmpd="sng" algn="ctr">
              <a:solidFill>
                <a:srgbClr val="FFFFFF"/>
              </a:solidFill>
              <a:prstDash val="dash"/>
              <a:tailEnd type="none"/>
            </a:ln>
            <a:effectLst/>
          </p:spPr>
        </p:cxnSp>
        <p:grpSp>
          <p:nvGrpSpPr>
            <p:cNvPr id="65" name="Group 64">
              <a:extLst>
                <a:ext uri="{FF2B5EF4-FFF2-40B4-BE49-F238E27FC236}">
                  <a16:creationId xmlns:a16="http://schemas.microsoft.com/office/drawing/2014/main" id="{6A90A953-E11C-490A-97D3-B5DC7E3BB4ED}"/>
                </a:ext>
              </a:extLst>
            </p:cNvPr>
            <p:cNvGrpSpPr/>
            <p:nvPr/>
          </p:nvGrpSpPr>
          <p:grpSpPr>
            <a:xfrm>
              <a:off x="4145668" y="2257464"/>
              <a:ext cx="216000" cy="319029"/>
              <a:chOff x="1119612" y="2262649"/>
              <a:chExt cx="216000" cy="319029"/>
            </a:xfrm>
          </p:grpSpPr>
          <p:sp>
            <p:nvSpPr>
              <p:cNvPr id="75" name="Shape 142">
                <a:extLst>
                  <a:ext uri="{FF2B5EF4-FFF2-40B4-BE49-F238E27FC236}">
                    <a16:creationId xmlns:a16="http://schemas.microsoft.com/office/drawing/2014/main" id="{729492B6-3538-49FF-ADB4-349C50E5DE11}"/>
                  </a:ext>
                </a:extLst>
              </p:cNvPr>
              <p:cNvSpPr/>
              <p:nvPr/>
            </p:nvSpPr>
            <p:spPr>
              <a:xfrm flipH="1">
                <a:off x="1214893" y="2365678"/>
                <a:ext cx="36000" cy="216000"/>
              </a:xfrm>
              <a:prstGeom prst="rect">
                <a:avLst/>
              </a:prstGeom>
              <a:solidFill>
                <a:srgbClr val="FFD200"/>
              </a:solidFill>
              <a:ln w="25400">
                <a:miter lim="400000"/>
              </a:ln>
            </p:spPr>
            <p:txBody>
              <a:bodyPr lIns="0" tIns="0" rIns="0" bIns="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rtl="0" eaLnBrk="1" fontAlgn="auto" latinLnBrk="0" hangingPunct="1">
                  <a:spcBef>
                    <a:spcPts val="5492"/>
                  </a:spcBef>
                  <a:spcAft>
                    <a:spcPts val="0"/>
                  </a:spcAft>
                  <a:buClrTx/>
                  <a:buSzTx/>
                  <a:buFontTx/>
                  <a:buNone/>
                  <a:tabLst/>
                  <a:defRPr sz="5000">
                    <a:solidFill>
                      <a:srgbClr val="333333"/>
                    </a:solidFill>
                    <a:uFillTx/>
                    <a:latin typeface="Helvetica Neue Thin"/>
                    <a:ea typeface="Helvetica Neue Thin"/>
                    <a:cs typeface="Helvetica Neue Thin"/>
                    <a:sym typeface="Helvetica Neue Thin"/>
                  </a:defRPr>
                </a:pPr>
                <a:endParaRPr kumimoji="0" sz="4994" b="0" i="0" u="none" strike="noStrike" kern="1200" cap="none" spc="0" normalizeH="0" baseline="0" noProof="0" dirty="0">
                  <a:ln>
                    <a:noFill/>
                  </a:ln>
                  <a:solidFill>
                    <a:srgbClr val="333333"/>
                  </a:solidFill>
                  <a:effectLst/>
                  <a:uLnTx/>
                  <a:uFillTx/>
                  <a:latin typeface="Helvetica Neue Thin"/>
                  <a:ea typeface="Helvetica Neue Thin"/>
                  <a:cs typeface="Helvetica Neue Thin"/>
                  <a:sym typeface="Helvetica Neue Thin"/>
                </a:endParaRPr>
              </a:p>
            </p:txBody>
          </p:sp>
          <p:sp>
            <p:nvSpPr>
              <p:cNvPr id="76" name="Oval 75">
                <a:extLst>
                  <a:ext uri="{FF2B5EF4-FFF2-40B4-BE49-F238E27FC236}">
                    <a16:creationId xmlns:a16="http://schemas.microsoft.com/office/drawing/2014/main" id="{2E051A51-A989-4D57-884B-B718F11DF3F6}"/>
                  </a:ext>
                </a:extLst>
              </p:cNvPr>
              <p:cNvSpPr/>
              <p:nvPr/>
            </p:nvSpPr>
            <p:spPr>
              <a:xfrm>
                <a:off x="1119612" y="2262649"/>
                <a:ext cx="216000" cy="216000"/>
              </a:xfrm>
              <a:prstGeom prst="ellipse">
                <a:avLst/>
              </a:prstGeom>
              <a:solidFill>
                <a:srgbClr val="FFD200"/>
              </a:solidFill>
              <a:ln w="9525" cap="flat" cmpd="sng" algn="ctr">
                <a:noFill/>
                <a:prstDash val="solid"/>
              </a:ln>
              <a:effectLst/>
            </p:spPr>
            <p:txBody>
              <a:bodyPr rtlCol="0" anchor="ctr" anchorCtr="0"/>
              <a:lstStyle/>
              <a:p>
                <a:pPr marL="0" marR="0" lvl="0" indent="0" defTabSz="914400" eaLnBrk="1" fontAlgn="auto" latinLnBrk="0" hangingPunct="1">
                  <a:spcBef>
                    <a:spcPts val="0"/>
                  </a:spcBef>
                  <a:spcAft>
                    <a:spcPts val="0"/>
                  </a:spcAft>
                  <a:buClrTx/>
                  <a:buSzTx/>
                  <a:buFontTx/>
                  <a:buNone/>
                  <a:tabLst/>
                  <a:defRPr/>
                </a:pPr>
                <a:r>
                  <a:rPr lang="en-IN" sz="1200" kern="0" dirty="0">
                    <a:solidFill>
                      <a:srgbClr val="000000"/>
                    </a:solidFill>
                    <a:latin typeface="Arial"/>
                  </a:rPr>
                  <a:t>2</a:t>
                </a:r>
                <a:endParaRPr kumimoji="0" lang="en-IN" sz="1200" b="0" i="0" u="none" strike="noStrike" kern="0" cap="none" spc="0" normalizeH="0" baseline="0" noProof="0" dirty="0">
                  <a:ln>
                    <a:noFill/>
                  </a:ln>
                  <a:solidFill>
                    <a:srgbClr val="000000"/>
                  </a:solidFill>
                  <a:effectLst/>
                  <a:uLnTx/>
                  <a:uFillTx/>
                  <a:latin typeface="Arial"/>
                  <a:ea typeface="+mn-ea"/>
                  <a:cs typeface="+mn-cs"/>
                </a:endParaRPr>
              </a:p>
            </p:txBody>
          </p:sp>
        </p:grpSp>
        <p:grpSp>
          <p:nvGrpSpPr>
            <p:cNvPr id="66" name="Group 65">
              <a:extLst>
                <a:ext uri="{FF2B5EF4-FFF2-40B4-BE49-F238E27FC236}">
                  <a16:creationId xmlns:a16="http://schemas.microsoft.com/office/drawing/2014/main" id="{3B934E0B-5CEA-40ED-9F06-134800337DF8}"/>
                </a:ext>
              </a:extLst>
            </p:cNvPr>
            <p:cNvGrpSpPr/>
            <p:nvPr/>
          </p:nvGrpSpPr>
          <p:grpSpPr>
            <a:xfrm>
              <a:off x="6690557" y="2231621"/>
              <a:ext cx="216000" cy="350194"/>
              <a:chOff x="799802" y="2231887"/>
              <a:chExt cx="216000" cy="350194"/>
            </a:xfrm>
          </p:grpSpPr>
          <p:sp>
            <p:nvSpPr>
              <p:cNvPr id="73" name="Shape 142">
                <a:extLst>
                  <a:ext uri="{FF2B5EF4-FFF2-40B4-BE49-F238E27FC236}">
                    <a16:creationId xmlns:a16="http://schemas.microsoft.com/office/drawing/2014/main" id="{A9B6B353-7D59-4876-AE87-B5D22E3D196B}"/>
                  </a:ext>
                </a:extLst>
              </p:cNvPr>
              <p:cNvSpPr/>
              <p:nvPr/>
            </p:nvSpPr>
            <p:spPr>
              <a:xfrm flipH="1">
                <a:off x="880955" y="2366081"/>
                <a:ext cx="36000" cy="216000"/>
              </a:xfrm>
              <a:prstGeom prst="rect">
                <a:avLst/>
              </a:prstGeom>
              <a:solidFill>
                <a:srgbClr val="FFD200"/>
              </a:solidFill>
              <a:ln w="25400">
                <a:miter lim="400000"/>
              </a:ln>
            </p:spPr>
            <p:txBody>
              <a:bodyPr lIns="0" tIns="0" rIns="0" bIns="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rtl="0" eaLnBrk="1" fontAlgn="auto" latinLnBrk="0" hangingPunct="1">
                  <a:spcBef>
                    <a:spcPts val="5492"/>
                  </a:spcBef>
                  <a:spcAft>
                    <a:spcPts val="0"/>
                  </a:spcAft>
                  <a:buClrTx/>
                  <a:buSzTx/>
                  <a:buFontTx/>
                  <a:buNone/>
                  <a:tabLst/>
                  <a:defRPr sz="5000">
                    <a:solidFill>
                      <a:srgbClr val="333333"/>
                    </a:solidFill>
                    <a:uFillTx/>
                    <a:latin typeface="Helvetica Neue Thin"/>
                    <a:ea typeface="Helvetica Neue Thin"/>
                    <a:cs typeface="Helvetica Neue Thin"/>
                    <a:sym typeface="Helvetica Neue Thin"/>
                  </a:defRPr>
                </a:pPr>
                <a:endParaRPr kumimoji="0" sz="4994" b="0" i="0" u="none" strike="noStrike" kern="1200" cap="none" spc="0" normalizeH="0" baseline="0" noProof="0" dirty="0">
                  <a:ln>
                    <a:noFill/>
                  </a:ln>
                  <a:solidFill>
                    <a:srgbClr val="333333"/>
                  </a:solidFill>
                  <a:effectLst/>
                  <a:uLnTx/>
                  <a:uFillTx/>
                  <a:latin typeface="Helvetica Neue Thin"/>
                  <a:ea typeface="Helvetica Neue Thin"/>
                  <a:cs typeface="Helvetica Neue Thin"/>
                  <a:sym typeface="Helvetica Neue Thin"/>
                </a:endParaRPr>
              </a:p>
            </p:txBody>
          </p:sp>
          <p:sp>
            <p:nvSpPr>
              <p:cNvPr id="74" name="Oval 73">
                <a:extLst>
                  <a:ext uri="{FF2B5EF4-FFF2-40B4-BE49-F238E27FC236}">
                    <a16:creationId xmlns:a16="http://schemas.microsoft.com/office/drawing/2014/main" id="{E79D31FB-4995-4DF0-A19F-776F40856B0F}"/>
                  </a:ext>
                </a:extLst>
              </p:cNvPr>
              <p:cNvSpPr/>
              <p:nvPr/>
            </p:nvSpPr>
            <p:spPr>
              <a:xfrm>
                <a:off x="799802" y="2231887"/>
                <a:ext cx="216000" cy="216000"/>
              </a:xfrm>
              <a:prstGeom prst="ellipse">
                <a:avLst/>
              </a:prstGeom>
              <a:solidFill>
                <a:srgbClr val="FFD200"/>
              </a:solidFill>
              <a:ln w="9525" cap="flat" cmpd="sng" algn="ctr">
                <a:noFill/>
                <a:prstDash val="solid"/>
              </a:ln>
              <a:effectLst/>
            </p:spPr>
            <p:txBody>
              <a:bodyPr rtlCol="0" anchor="ctr" anchorCtr="0"/>
              <a:lstStyle/>
              <a:p>
                <a:pPr marL="0" marR="0" lvl="0" indent="0" defTabSz="914400" eaLnBrk="1" fontAlgn="auto" latinLnBrk="0" hangingPunct="1">
                  <a:spcBef>
                    <a:spcPts val="0"/>
                  </a:spcBef>
                  <a:spcAft>
                    <a:spcPts val="0"/>
                  </a:spcAft>
                  <a:buClrTx/>
                  <a:buSzTx/>
                  <a:buFontTx/>
                  <a:buNone/>
                  <a:tabLst/>
                  <a:defRPr/>
                </a:pPr>
                <a:r>
                  <a:rPr lang="en-IN" sz="1200" kern="0" dirty="0">
                    <a:solidFill>
                      <a:srgbClr val="000000"/>
                    </a:solidFill>
                    <a:latin typeface="Arial"/>
                  </a:rPr>
                  <a:t>3</a:t>
                </a:r>
                <a:endParaRPr kumimoji="0" lang="en-IN" sz="1200" b="0" i="0" u="none" strike="noStrike" kern="0" cap="none" spc="0" normalizeH="0" baseline="0" noProof="0" dirty="0">
                  <a:ln>
                    <a:noFill/>
                  </a:ln>
                  <a:solidFill>
                    <a:srgbClr val="000000"/>
                  </a:solidFill>
                  <a:effectLst/>
                  <a:uLnTx/>
                  <a:uFillTx/>
                  <a:latin typeface="Arial"/>
                  <a:ea typeface="+mn-ea"/>
                  <a:cs typeface="+mn-cs"/>
                </a:endParaRPr>
              </a:p>
            </p:txBody>
          </p:sp>
        </p:grpSp>
        <p:grpSp>
          <p:nvGrpSpPr>
            <p:cNvPr id="67" name="Group 66">
              <a:extLst>
                <a:ext uri="{FF2B5EF4-FFF2-40B4-BE49-F238E27FC236}">
                  <a16:creationId xmlns:a16="http://schemas.microsoft.com/office/drawing/2014/main" id="{C3B20E7E-9C71-4B15-A273-C50A3D1FC6F3}"/>
                </a:ext>
              </a:extLst>
            </p:cNvPr>
            <p:cNvGrpSpPr/>
            <p:nvPr/>
          </p:nvGrpSpPr>
          <p:grpSpPr>
            <a:xfrm>
              <a:off x="8537796" y="2215007"/>
              <a:ext cx="216000" cy="371140"/>
              <a:chOff x="1117052" y="2210538"/>
              <a:chExt cx="216000" cy="371140"/>
            </a:xfrm>
          </p:grpSpPr>
          <p:sp>
            <p:nvSpPr>
              <p:cNvPr id="71" name="Shape 142">
                <a:extLst>
                  <a:ext uri="{FF2B5EF4-FFF2-40B4-BE49-F238E27FC236}">
                    <a16:creationId xmlns:a16="http://schemas.microsoft.com/office/drawing/2014/main" id="{820B9264-779B-4E98-AF81-53326A16142B}"/>
                  </a:ext>
                </a:extLst>
              </p:cNvPr>
              <p:cNvSpPr/>
              <p:nvPr/>
            </p:nvSpPr>
            <p:spPr>
              <a:xfrm flipH="1">
                <a:off x="1214893" y="2365678"/>
                <a:ext cx="36000" cy="216000"/>
              </a:xfrm>
              <a:prstGeom prst="rect">
                <a:avLst/>
              </a:prstGeom>
              <a:solidFill>
                <a:srgbClr val="FFD200"/>
              </a:solidFill>
              <a:ln w="25400">
                <a:miter lim="400000"/>
              </a:ln>
            </p:spPr>
            <p:txBody>
              <a:bodyPr lIns="0" tIns="0" rIns="0" bIns="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rtl="0" eaLnBrk="1" fontAlgn="auto" latinLnBrk="0" hangingPunct="1">
                  <a:spcBef>
                    <a:spcPts val="5492"/>
                  </a:spcBef>
                  <a:spcAft>
                    <a:spcPts val="0"/>
                  </a:spcAft>
                  <a:buClrTx/>
                  <a:buSzTx/>
                  <a:buFontTx/>
                  <a:buNone/>
                  <a:tabLst/>
                  <a:defRPr sz="5000">
                    <a:solidFill>
                      <a:srgbClr val="333333"/>
                    </a:solidFill>
                    <a:uFillTx/>
                    <a:latin typeface="Helvetica Neue Thin"/>
                    <a:ea typeface="Helvetica Neue Thin"/>
                    <a:cs typeface="Helvetica Neue Thin"/>
                    <a:sym typeface="Helvetica Neue Thin"/>
                  </a:defRPr>
                </a:pPr>
                <a:endParaRPr kumimoji="0" sz="4994" b="0" i="0" u="none" strike="noStrike" kern="1200" cap="none" spc="0" normalizeH="0" baseline="0" noProof="0" dirty="0">
                  <a:ln>
                    <a:noFill/>
                  </a:ln>
                  <a:solidFill>
                    <a:srgbClr val="333333"/>
                  </a:solidFill>
                  <a:effectLst/>
                  <a:uLnTx/>
                  <a:uFillTx/>
                  <a:latin typeface="Helvetica Neue Thin"/>
                  <a:ea typeface="Helvetica Neue Thin"/>
                  <a:cs typeface="Helvetica Neue Thin"/>
                  <a:sym typeface="Helvetica Neue Thin"/>
                </a:endParaRPr>
              </a:p>
            </p:txBody>
          </p:sp>
          <p:sp>
            <p:nvSpPr>
              <p:cNvPr id="72" name="Oval 71">
                <a:extLst>
                  <a:ext uri="{FF2B5EF4-FFF2-40B4-BE49-F238E27FC236}">
                    <a16:creationId xmlns:a16="http://schemas.microsoft.com/office/drawing/2014/main" id="{DB8C593F-BAD5-43C3-9C4E-725DB33B2391}"/>
                  </a:ext>
                </a:extLst>
              </p:cNvPr>
              <p:cNvSpPr/>
              <p:nvPr/>
            </p:nvSpPr>
            <p:spPr>
              <a:xfrm>
                <a:off x="1117052" y="2210538"/>
                <a:ext cx="216000" cy="216000"/>
              </a:xfrm>
              <a:prstGeom prst="ellipse">
                <a:avLst/>
              </a:prstGeom>
              <a:solidFill>
                <a:srgbClr val="FFD200"/>
              </a:solidFill>
              <a:ln w="9525" cap="flat" cmpd="sng" algn="ctr">
                <a:noFill/>
                <a:prstDash val="solid"/>
              </a:ln>
              <a:effectLst/>
            </p:spPr>
            <p:txBody>
              <a:bodyPr rtlCol="0" anchor="ctr" anchorCtr="0"/>
              <a:lstStyle/>
              <a:p>
                <a:pPr marL="0" marR="0" lvl="0" indent="0" defTabSz="914400" eaLnBrk="1" fontAlgn="auto" latinLnBrk="0" hangingPunct="1">
                  <a:spcBef>
                    <a:spcPts val="0"/>
                  </a:spcBef>
                  <a:spcAft>
                    <a:spcPts val="0"/>
                  </a:spcAft>
                  <a:buClrTx/>
                  <a:buSzTx/>
                  <a:buFontTx/>
                  <a:buNone/>
                  <a:tabLst/>
                  <a:defRPr/>
                </a:pPr>
                <a:r>
                  <a:rPr lang="en-IN" sz="1200" kern="0" dirty="0">
                    <a:solidFill>
                      <a:srgbClr val="000000"/>
                    </a:solidFill>
                    <a:latin typeface="Arial"/>
                  </a:rPr>
                  <a:t>4</a:t>
                </a:r>
                <a:endParaRPr kumimoji="0" lang="en-IN" sz="1200" b="0" i="0" u="none" strike="noStrike" kern="0" cap="none" spc="0" normalizeH="0" baseline="0" noProof="0" dirty="0">
                  <a:ln>
                    <a:noFill/>
                  </a:ln>
                  <a:solidFill>
                    <a:srgbClr val="000000"/>
                  </a:solidFill>
                  <a:effectLst/>
                  <a:uLnTx/>
                  <a:uFillTx/>
                  <a:latin typeface="Arial"/>
                  <a:ea typeface="+mn-ea"/>
                  <a:cs typeface="+mn-cs"/>
                </a:endParaRPr>
              </a:p>
            </p:txBody>
          </p:sp>
        </p:grpSp>
        <p:grpSp>
          <p:nvGrpSpPr>
            <p:cNvPr id="68" name="Group 67">
              <a:extLst>
                <a:ext uri="{FF2B5EF4-FFF2-40B4-BE49-F238E27FC236}">
                  <a16:creationId xmlns:a16="http://schemas.microsoft.com/office/drawing/2014/main" id="{8D2B3211-1964-4249-BD96-AAB5DD4F53F3}"/>
                </a:ext>
              </a:extLst>
            </p:cNvPr>
            <p:cNvGrpSpPr/>
            <p:nvPr/>
          </p:nvGrpSpPr>
          <p:grpSpPr>
            <a:xfrm>
              <a:off x="10514903" y="2190697"/>
              <a:ext cx="216000" cy="395450"/>
              <a:chOff x="530198" y="2178569"/>
              <a:chExt cx="216000" cy="395450"/>
            </a:xfrm>
          </p:grpSpPr>
          <p:sp>
            <p:nvSpPr>
              <p:cNvPr id="69" name="Shape 142">
                <a:extLst>
                  <a:ext uri="{FF2B5EF4-FFF2-40B4-BE49-F238E27FC236}">
                    <a16:creationId xmlns:a16="http://schemas.microsoft.com/office/drawing/2014/main" id="{86BDB712-41DF-4E28-9D5C-12C60C182E2C}"/>
                  </a:ext>
                </a:extLst>
              </p:cNvPr>
              <p:cNvSpPr/>
              <p:nvPr/>
            </p:nvSpPr>
            <p:spPr>
              <a:xfrm flipH="1">
                <a:off x="621941" y="2358019"/>
                <a:ext cx="36000" cy="216000"/>
              </a:xfrm>
              <a:prstGeom prst="rect">
                <a:avLst/>
              </a:prstGeom>
              <a:solidFill>
                <a:srgbClr val="FFD200"/>
              </a:solidFill>
              <a:ln w="25400">
                <a:miter lim="400000"/>
              </a:ln>
            </p:spPr>
            <p:txBody>
              <a:bodyPr lIns="0" tIns="0" rIns="0" bIns="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rtl="0" eaLnBrk="1" fontAlgn="auto" latinLnBrk="0" hangingPunct="1">
                  <a:spcBef>
                    <a:spcPts val="5492"/>
                  </a:spcBef>
                  <a:spcAft>
                    <a:spcPts val="0"/>
                  </a:spcAft>
                  <a:buClrTx/>
                  <a:buSzTx/>
                  <a:buFontTx/>
                  <a:buNone/>
                  <a:tabLst/>
                  <a:defRPr sz="5000">
                    <a:solidFill>
                      <a:srgbClr val="333333"/>
                    </a:solidFill>
                    <a:uFillTx/>
                    <a:latin typeface="Helvetica Neue Thin"/>
                    <a:ea typeface="Helvetica Neue Thin"/>
                    <a:cs typeface="Helvetica Neue Thin"/>
                    <a:sym typeface="Helvetica Neue Thin"/>
                  </a:defRPr>
                </a:pPr>
                <a:endParaRPr kumimoji="0" sz="4994" b="0" i="0" u="none" strike="noStrike" kern="1200" cap="none" spc="0" normalizeH="0" baseline="0" noProof="0" dirty="0">
                  <a:ln>
                    <a:noFill/>
                  </a:ln>
                  <a:solidFill>
                    <a:srgbClr val="333333"/>
                  </a:solidFill>
                  <a:effectLst/>
                  <a:uLnTx/>
                  <a:uFillTx/>
                  <a:latin typeface="Helvetica Neue Thin"/>
                  <a:ea typeface="Helvetica Neue Thin"/>
                  <a:cs typeface="Helvetica Neue Thin"/>
                  <a:sym typeface="Helvetica Neue Thin"/>
                </a:endParaRPr>
              </a:p>
            </p:txBody>
          </p:sp>
          <p:sp>
            <p:nvSpPr>
              <p:cNvPr id="70" name="Oval 69">
                <a:extLst>
                  <a:ext uri="{FF2B5EF4-FFF2-40B4-BE49-F238E27FC236}">
                    <a16:creationId xmlns:a16="http://schemas.microsoft.com/office/drawing/2014/main" id="{B0AD0409-5E1F-4B07-BA4B-C57111E14840}"/>
                  </a:ext>
                </a:extLst>
              </p:cNvPr>
              <p:cNvSpPr/>
              <p:nvPr/>
            </p:nvSpPr>
            <p:spPr>
              <a:xfrm>
                <a:off x="530198" y="2178569"/>
                <a:ext cx="216000" cy="216000"/>
              </a:xfrm>
              <a:prstGeom prst="ellipse">
                <a:avLst/>
              </a:prstGeom>
              <a:solidFill>
                <a:srgbClr val="FFD200"/>
              </a:solidFill>
              <a:ln w="9525" cap="flat" cmpd="sng" algn="ctr">
                <a:noFill/>
                <a:prstDash val="solid"/>
              </a:ln>
              <a:effectLst/>
            </p:spPr>
            <p:txBody>
              <a:bodyPr lIns="0" rIns="0" rtlCol="0" anchor="ctr" anchorCtr="0"/>
              <a:lstStyle/>
              <a:p>
                <a:pPr marL="0" marR="0" lvl="0" indent="0" defTabSz="914400" eaLnBrk="1" fontAlgn="auto" latinLnBrk="0" hangingPunct="1">
                  <a:spcBef>
                    <a:spcPts val="0"/>
                  </a:spcBef>
                  <a:spcAft>
                    <a:spcPts val="0"/>
                  </a:spcAft>
                  <a:buClrTx/>
                  <a:buSzTx/>
                  <a:buFontTx/>
                  <a:buNone/>
                  <a:tabLst/>
                  <a:defRPr/>
                </a:pPr>
                <a:r>
                  <a:rPr lang="en-IN" sz="900" kern="0" dirty="0">
                    <a:solidFill>
                      <a:srgbClr val="000000"/>
                    </a:solidFill>
                    <a:latin typeface="Arial"/>
                  </a:rPr>
                  <a:t>5</a:t>
                </a:r>
                <a:endParaRPr kumimoji="0" lang="en-IN" sz="900" b="0" i="0" u="none" strike="noStrike" kern="0" cap="none" spc="0" normalizeH="0" baseline="0" noProof="0" dirty="0">
                  <a:ln>
                    <a:noFill/>
                  </a:ln>
                  <a:solidFill>
                    <a:srgbClr val="000000"/>
                  </a:solidFill>
                  <a:effectLst/>
                  <a:uLnTx/>
                  <a:uFillTx/>
                  <a:latin typeface="Arial"/>
                  <a:ea typeface="+mn-ea"/>
                  <a:cs typeface="+mn-cs"/>
                </a:endParaRPr>
              </a:p>
            </p:txBody>
          </p:sp>
        </p:grpSp>
      </p:grpSp>
      <p:pic>
        <p:nvPicPr>
          <p:cNvPr id="163" name="Graphic 162" descr="Workflow">
            <a:extLst>
              <a:ext uri="{FF2B5EF4-FFF2-40B4-BE49-F238E27FC236}">
                <a16:creationId xmlns:a16="http://schemas.microsoft.com/office/drawing/2014/main" id="{F903B2B5-43AD-460B-BEC6-9FCAF33B5F3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469303" y="5575324"/>
            <a:ext cx="396000" cy="396000"/>
          </a:xfrm>
          <a:prstGeom prst="rect">
            <a:avLst/>
          </a:prstGeom>
        </p:spPr>
      </p:pic>
      <p:pic>
        <p:nvPicPr>
          <p:cNvPr id="164" name="Graphic 163" descr="Head with gears">
            <a:extLst>
              <a:ext uri="{FF2B5EF4-FFF2-40B4-BE49-F238E27FC236}">
                <a16:creationId xmlns:a16="http://schemas.microsoft.com/office/drawing/2014/main" id="{D36C1D32-5B66-4475-A5E5-382DB60D31B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207511" y="2717046"/>
            <a:ext cx="360000" cy="360000"/>
          </a:xfrm>
          <a:prstGeom prst="rect">
            <a:avLst/>
          </a:prstGeom>
        </p:spPr>
      </p:pic>
      <p:pic>
        <p:nvPicPr>
          <p:cNvPr id="165" name="Graphic 164" descr="Presentation with pie chart">
            <a:extLst>
              <a:ext uri="{FF2B5EF4-FFF2-40B4-BE49-F238E27FC236}">
                <a16:creationId xmlns:a16="http://schemas.microsoft.com/office/drawing/2014/main" id="{31DBF8AE-6AE0-4AE3-8C0B-5EFBC506580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735743" y="3708428"/>
            <a:ext cx="360000" cy="360000"/>
          </a:xfrm>
          <a:prstGeom prst="rect">
            <a:avLst/>
          </a:prstGeom>
        </p:spPr>
      </p:pic>
      <p:sp>
        <p:nvSpPr>
          <p:cNvPr id="166" name="Rectangle 165">
            <a:extLst>
              <a:ext uri="{FF2B5EF4-FFF2-40B4-BE49-F238E27FC236}">
                <a16:creationId xmlns:a16="http://schemas.microsoft.com/office/drawing/2014/main" id="{9F6F68E8-556F-4534-AF77-87DA4CE4E93D}"/>
              </a:ext>
            </a:extLst>
          </p:cNvPr>
          <p:cNvSpPr/>
          <p:nvPr/>
        </p:nvSpPr>
        <p:spPr>
          <a:xfrm>
            <a:off x="284305" y="2654270"/>
            <a:ext cx="397010" cy="1505806"/>
          </a:xfrm>
          <a:prstGeom prst="rect">
            <a:avLst/>
          </a:prstGeom>
          <a:solidFill>
            <a:srgbClr val="646464">
              <a:lumMod val="20000"/>
              <a:lumOff val="80000"/>
            </a:srgbClr>
          </a:solidFill>
          <a:ln w="9525" cap="flat" cmpd="sng" algn="ctr">
            <a:noFill/>
            <a:prstDash val="solid"/>
          </a:ln>
          <a:effectLst/>
        </p:spPr>
        <p:txBody>
          <a:bodyPr vert="vert270" rtlCol="0" anchor="ctr" anchorCtr="0"/>
          <a:lstStyle/>
          <a:p>
            <a:pPr marL="0" marR="0" lvl="0" indent="0" defTabSz="914400" eaLnBrk="1" fontAlgn="auto" latinLnBrk="0" hangingPunct="1">
              <a:spcBef>
                <a:spcPts val="0"/>
              </a:spcBef>
              <a:spcAft>
                <a:spcPts val="0"/>
              </a:spcAft>
              <a:buClrTx/>
              <a:buSzTx/>
              <a:buFontTx/>
              <a:buNone/>
              <a:tabLst/>
              <a:defRPr/>
            </a:pPr>
            <a:r>
              <a:rPr kumimoji="0" lang="en-IN" sz="1400" b="1" i="0" u="none" strike="noStrike" kern="0" cap="none" spc="0" normalizeH="0" baseline="0" noProof="0" dirty="0">
                <a:ln>
                  <a:noFill/>
                </a:ln>
                <a:solidFill>
                  <a:srgbClr val="000000"/>
                </a:solidFill>
                <a:effectLst/>
                <a:uLnTx/>
                <a:uFillTx/>
                <a:latin typeface="Arial"/>
                <a:ea typeface="+mn-ea"/>
                <a:cs typeface="+mn-cs"/>
              </a:rPr>
              <a:t>Onboarding Journey</a:t>
            </a:r>
          </a:p>
        </p:txBody>
      </p:sp>
      <p:sp>
        <p:nvSpPr>
          <p:cNvPr id="167" name="Rectangle 166">
            <a:extLst>
              <a:ext uri="{FF2B5EF4-FFF2-40B4-BE49-F238E27FC236}">
                <a16:creationId xmlns:a16="http://schemas.microsoft.com/office/drawing/2014/main" id="{22367112-9B19-4FCF-A6CA-AA20D7D363AE}"/>
              </a:ext>
            </a:extLst>
          </p:cNvPr>
          <p:cNvSpPr/>
          <p:nvPr/>
        </p:nvSpPr>
        <p:spPr>
          <a:xfrm>
            <a:off x="289586" y="4443202"/>
            <a:ext cx="384815" cy="1598254"/>
          </a:xfrm>
          <a:prstGeom prst="rect">
            <a:avLst/>
          </a:prstGeom>
          <a:solidFill>
            <a:srgbClr val="646464">
              <a:lumMod val="20000"/>
              <a:lumOff val="80000"/>
            </a:srgbClr>
          </a:solidFill>
          <a:ln w="9525" cap="flat" cmpd="sng" algn="ctr">
            <a:noFill/>
            <a:prstDash val="solid"/>
          </a:ln>
          <a:effectLst/>
        </p:spPr>
        <p:txBody>
          <a:bodyPr vert="vert270" rtlCol="0" anchor="ctr" anchorCtr="0"/>
          <a:lstStyle/>
          <a:p>
            <a:pPr marL="0" marR="0" lvl="0" indent="0" defTabSz="914400" eaLnBrk="1" fontAlgn="auto" latinLnBrk="0" hangingPunct="1">
              <a:spcBef>
                <a:spcPts val="0"/>
              </a:spcBef>
              <a:spcAft>
                <a:spcPts val="0"/>
              </a:spcAft>
              <a:buClrTx/>
              <a:buSzTx/>
              <a:buFontTx/>
              <a:buNone/>
              <a:tabLst/>
              <a:defRPr/>
            </a:pPr>
            <a:r>
              <a:rPr lang="en-IN" sz="1400" b="1" kern="0" dirty="0">
                <a:solidFill>
                  <a:srgbClr val="000000"/>
                </a:solidFill>
                <a:latin typeface="Arial"/>
              </a:rPr>
              <a:t>Business Intervention</a:t>
            </a:r>
            <a:endParaRPr kumimoji="0" lang="en-IN" sz="1400" b="1" i="0" u="none" strike="noStrike" kern="0" cap="none" spc="0" normalizeH="0" baseline="0" noProof="0" dirty="0">
              <a:ln>
                <a:noFill/>
              </a:ln>
              <a:solidFill>
                <a:srgbClr val="000000"/>
              </a:solidFill>
              <a:effectLst/>
              <a:uLnTx/>
              <a:uFillTx/>
              <a:latin typeface="Arial"/>
              <a:ea typeface="+mn-ea"/>
              <a:cs typeface="+mn-cs"/>
            </a:endParaRPr>
          </a:p>
        </p:txBody>
      </p:sp>
      <p:pic>
        <p:nvPicPr>
          <p:cNvPr id="168" name="Graphic 167" descr="Loan outline">
            <a:extLst>
              <a:ext uri="{FF2B5EF4-FFF2-40B4-BE49-F238E27FC236}">
                <a16:creationId xmlns:a16="http://schemas.microsoft.com/office/drawing/2014/main" id="{A19E7CC5-9B30-4F4E-85B9-D5EF9C91CC3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326831" y="2790708"/>
            <a:ext cx="421582" cy="409098"/>
          </a:xfrm>
          <a:prstGeom prst="rect">
            <a:avLst/>
          </a:prstGeom>
        </p:spPr>
      </p:pic>
      <p:pic>
        <p:nvPicPr>
          <p:cNvPr id="169" name="Graphic 168" descr="Car Mechanic outline">
            <a:extLst>
              <a:ext uri="{FF2B5EF4-FFF2-40B4-BE49-F238E27FC236}">
                <a16:creationId xmlns:a16="http://schemas.microsoft.com/office/drawing/2014/main" id="{E5A06827-6859-4BE4-959B-87E9260BE01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486916" y="2724168"/>
            <a:ext cx="389403" cy="389403"/>
          </a:xfrm>
          <a:prstGeom prst="rect">
            <a:avLst/>
          </a:prstGeom>
        </p:spPr>
      </p:pic>
      <p:pic>
        <p:nvPicPr>
          <p:cNvPr id="170" name="Graphic 169" descr="Workflow">
            <a:extLst>
              <a:ext uri="{FF2B5EF4-FFF2-40B4-BE49-F238E27FC236}">
                <a16:creationId xmlns:a16="http://schemas.microsoft.com/office/drawing/2014/main" id="{F784753F-4F84-403F-B666-3F20E73D544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130455" y="5486902"/>
            <a:ext cx="396000" cy="396000"/>
          </a:xfrm>
          <a:prstGeom prst="rect">
            <a:avLst/>
          </a:prstGeom>
        </p:spPr>
      </p:pic>
      <p:pic>
        <p:nvPicPr>
          <p:cNvPr id="171" name="Graphic 170" descr="Workflow">
            <a:extLst>
              <a:ext uri="{FF2B5EF4-FFF2-40B4-BE49-F238E27FC236}">
                <a16:creationId xmlns:a16="http://schemas.microsoft.com/office/drawing/2014/main" id="{CA3F580F-0C24-45C8-965C-2BBFDFF9A0E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89607" y="5496310"/>
            <a:ext cx="396000" cy="396000"/>
          </a:xfrm>
          <a:prstGeom prst="rect">
            <a:avLst/>
          </a:prstGeom>
        </p:spPr>
      </p:pic>
      <p:sp>
        <p:nvSpPr>
          <p:cNvPr id="172" name="TextBox 171">
            <a:extLst>
              <a:ext uri="{FF2B5EF4-FFF2-40B4-BE49-F238E27FC236}">
                <a16:creationId xmlns:a16="http://schemas.microsoft.com/office/drawing/2014/main" id="{8F9EEA01-621B-408F-B15B-7793BC774946}"/>
              </a:ext>
            </a:extLst>
          </p:cNvPr>
          <p:cNvSpPr txBox="1"/>
          <p:nvPr/>
        </p:nvSpPr>
        <p:spPr>
          <a:xfrm>
            <a:off x="2038748" y="6228553"/>
            <a:ext cx="2443153" cy="221452"/>
          </a:xfrm>
          <a:prstGeom prst="rect">
            <a:avLst/>
          </a:prstGeom>
          <a:noFill/>
        </p:spPr>
        <p:txBody>
          <a:bodyPr wrap="square" lIns="0" tIns="36557" rIns="0" bIns="0" rtlCol="0">
            <a:spAutoFit/>
          </a:bodyPr>
          <a:lstStyle/>
          <a:p>
            <a:pPr marL="0" marR="0" lvl="0" indent="0" defTabSz="914400" eaLnBrk="1" fontAlgn="auto" latinLnBrk="0" hangingPunct="1">
              <a:spcBef>
                <a:spcPts val="0"/>
              </a:spcBef>
              <a:spcAft>
                <a:spcPts val="600"/>
              </a:spcAft>
              <a:buClr>
                <a:srgbClr val="FFD200"/>
              </a:buClr>
              <a:buSzPct val="70000"/>
              <a:buFontTx/>
              <a:buNone/>
              <a:tabLst/>
              <a:defRPr/>
            </a:pPr>
            <a:r>
              <a:rPr lang="en-IN" sz="1199" b="1" i="1" kern="0" dirty="0">
                <a:solidFill>
                  <a:srgbClr val="00A3AE"/>
                </a:solidFill>
              </a:rPr>
              <a:t>First 30 days of onboarding</a:t>
            </a:r>
            <a:endParaRPr kumimoji="0" lang="en-IN" sz="1199" b="1" i="1" u="none" strike="noStrike" kern="0" cap="none" spc="0" normalizeH="0" baseline="0" noProof="0" dirty="0">
              <a:ln>
                <a:noFill/>
              </a:ln>
              <a:solidFill>
                <a:srgbClr val="00A3AE"/>
              </a:solidFill>
              <a:effectLst/>
              <a:uLnTx/>
              <a:uFillTx/>
            </a:endParaRPr>
          </a:p>
        </p:txBody>
      </p:sp>
      <p:sp>
        <p:nvSpPr>
          <p:cNvPr id="173" name="TextBox 172">
            <a:extLst>
              <a:ext uri="{FF2B5EF4-FFF2-40B4-BE49-F238E27FC236}">
                <a16:creationId xmlns:a16="http://schemas.microsoft.com/office/drawing/2014/main" id="{854EE855-7A38-4A11-A103-2ED72A138F23}"/>
              </a:ext>
            </a:extLst>
          </p:cNvPr>
          <p:cNvSpPr txBox="1"/>
          <p:nvPr/>
        </p:nvSpPr>
        <p:spPr>
          <a:xfrm>
            <a:off x="9477375" y="6194388"/>
            <a:ext cx="2126914" cy="221452"/>
          </a:xfrm>
          <a:prstGeom prst="rect">
            <a:avLst/>
          </a:prstGeom>
          <a:noFill/>
        </p:spPr>
        <p:txBody>
          <a:bodyPr wrap="square" lIns="0" tIns="36557" rIns="0" bIns="0" rtlCol="0">
            <a:spAutoFit/>
          </a:bodyPr>
          <a:lstStyle/>
          <a:p>
            <a:pPr marL="0" marR="0" lvl="0" indent="0" defTabSz="914400" eaLnBrk="1" fontAlgn="auto" latinLnBrk="0" hangingPunct="1">
              <a:spcBef>
                <a:spcPts val="0"/>
              </a:spcBef>
              <a:spcAft>
                <a:spcPts val="600"/>
              </a:spcAft>
              <a:buClr>
                <a:srgbClr val="FFD200"/>
              </a:buClr>
              <a:buSzPct val="70000"/>
              <a:buFontTx/>
              <a:buNone/>
              <a:tabLst/>
              <a:defRPr/>
            </a:pPr>
            <a:r>
              <a:rPr kumimoji="0" lang="en-IN" sz="1199" b="1" i="1" u="none" strike="noStrike" kern="0" cap="none" spc="0" normalizeH="0" baseline="0" noProof="0" dirty="0">
                <a:ln>
                  <a:noFill/>
                </a:ln>
                <a:solidFill>
                  <a:srgbClr val="00A3AE"/>
                </a:solidFill>
                <a:effectLst/>
                <a:uLnTx/>
                <a:uFillTx/>
              </a:rPr>
              <a:t>Post 60 days of onboarding</a:t>
            </a:r>
          </a:p>
        </p:txBody>
      </p:sp>
      <p:sp>
        <p:nvSpPr>
          <p:cNvPr id="174" name="TextBox 173">
            <a:extLst>
              <a:ext uri="{FF2B5EF4-FFF2-40B4-BE49-F238E27FC236}">
                <a16:creationId xmlns:a16="http://schemas.microsoft.com/office/drawing/2014/main" id="{BC5E13D3-8BC2-440F-B0A8-10067D09F339}"/>
              </a:ext>
            </a:extLst>
          </p:cNvPr>
          <p:cNvSpPr txBox="1"/>
          <p:nvPr/>
        </p:nvSpPr>
        <p:spPr>
          <a:xfrm>
            <a:off x="6241499" y="6211211"/>
            <a:ext cx="2443153" cy="221452"/>
          </a:xfrm>
          <a:prstGeom prst="rect">
            <a:avLst/>
          </a:prstGeom>
          <a:noFill/>
        </p:spPr>
        <p:txBody>
          <a:bodyPr wrap="square" lIns="0" tIns="36557" rIns="0" bIns="0" rtlCol="0">
            <a:spAutoFit/>
          </a:bodyPr>
          <a:lstStyle/>
          <a:p>
            <a:pPr marL="0" marR="0" lvl="0" indent="0" defTabSz="914400" eaLnBrk="1" fontAlgn="auto" latinLnBrk="0" hangingPunct="1">
              <a:spcBef>
                <a:spcPts val="0"/>
              </a:spcBef>
              <a:spcAft>
                <a:spcPts val="600"/>
              </a:spcAft>
              <a:buClr>
                <a:srgbClr val="FFD200"/>
              </a:buClr>
              <a:buSzPct val="70000"/>
              <a:buFontTx/>
              <a:buNone/>
              <a:tabLst/>
              <a:defRPr/>
            </a:pPr>
            <a:r>
              <a:rPr lang="en-IN" sz="1199" b="1" i="1" kern="0" dirty="0">
                <a:solidFill>
                  <a:srgbClr val="00A3AE"/>
                </a:solidFill>
              </a:rPr>
              <a:t>30</a:t>
            </a:r>
            <a:r>
              <a:rPr kumimoji="0" lang="en-IN" sz="1199" b="1" i="1" u="none" strike="noStrike" kern="0" cap="none" spc="0" normalizeH="0" baseline="0" noProof="0" dirty="0">
                <a:ln>
                  <a:noFill/>
                </a:ln>
                <a:solidFill>
                  <a:srgbClr val="00A3AE"/>
                </a:solidFill>
                <a:effectLst/>
                <a:uLnTx/>
                <a:uFillTx/>
              </a:rPr>
              <a:t> to 60 days of onboarding</a:t>
            </a:r>
          </a:p>
        </p:txBody>
      </p:sp>
      <p:sp>
        <p:nvSpPr>
          <p:cNvPr id="175" name="TextBox 174">
            <a:extLst>
              <a:ext uri="{FF2B5EF4-FFF2-40B4-BE49-F238E27FC236}">
                <a16:creationId xmlns:a16="http://schemas.microsoft.com/office/drawing/2014/main" id="{1F8D6D3E-989A-4B01-90BB-6016FF9E40B5}"/>
              </a:ext>
            </a:extLst>
          </p:cNvPr>
          <p:cNvSpPr txBox="1"/>
          <p:nvPr/>
        </p:nvSpPr>
        <p:spPr>
          <a:xfrm>
            <a:off x="668614" y="1009227"/>
            <a:ext cx="9758984" cy="1929759"/>
          </a:xfrm>
          <a:prstGeom prst="rect">
            <a:avLst/>
          </a:prstGeom>
          <a:noFill/>
        </p:spPr>
        <p:txBody>
          <a:bodyPr wrap="square" lIns="0" tIns="36576" rIns="0" bIns="0" rtlCol="0">
            <a:spAutoFit/>
          </a:bodyPr>
          <a:lstStyle/>
          <a:p>
            <a:pPr>
              <a:spcAft>
                <a:spcPts val="600"/>
              </a:spcAft>
              <a:buClr>
                <a:schemeClr val="accent2"/>
              </a:buClr>
              <a:buSzPct val="70000"/>
            </a:pPr>
            <a:r>
              <a:rPr lang="en-IN" sz="1400" b="1" dirty="0">
                <a:solidFill>
                  <a:schemeClr val="bg1"/>
                </a:solidFill>
                <a:latin typeface="Arial" panose="020B0604020202020204" pitchFamily="34" charset="0"/>
                <a:cs typeface="Arial" panose="020B0604020202020204" pitchFamily="34" charset="0"/>
              </a:rPr>
              <a:t>CASA Early Activation: </a:t>
            </a:r>
          </a:p>
          <a:p>
            <a:pPr marL="285750" indent="-285750">
              <a:spcAft>
                <a:spcPts val="600"/>
              </a:spcAft>
              <a:buClr>
                <a:schemeClr val="accent2"/>
              </a:buClr>
              <a:buSzPct val="70000"/>
              <a:buFont typeface="Arial" panose="020B0604020202020204" pitchFamily="34" charset="0"/>
              <a:buChar char="•"/>
            </a:pPr>
            <a:r>
              <a:rPr lang="en-IN" sz="1400" dirty="0">
                <a:solidFill>
                  <a:schemeClr val="bg1"/>
                </a:solidFill>
                <a:latin typeface="Arial" panose="020B0604020202020204" pitchFamily="34" charset="0"/>
                <a:cs typeface="Arial" panose="020B0604020202020204" pitchFamily="34" charset="0"/>
              </a:rPr>
              <a:t>Interventions are being placed at different time intervals to ensure customer who is recently onboarded is given right nudges at the right time</a:t>
            </a:r>
            <a:endParaRPr lang="en-IN" sz="1400" b="1" dirty="0">
              <a:solidFill>
                <a:schemeClr val="bg1"/>
              </a:solidFill>
              <a:latin typeface="Arial" panose="020B0604020202020204" pitchFamily="34" charset="0"/>
              <a:cs typeface="Arial" panose="020B0604020202020204" pitchFamily="34" charset="0"/>
            </a:endParaRPr>
          </a:p>
          <a:p>
            <a:pPr marL="285750" indent="-285750">
              <a:spcAft>
                <a:spcPts val="600"/>
              </a:spcAft>
              <a:buClr>
                <a:schemeClr val="accent2"/>
              </a:buClr>
              <a:buSzPct val="70000"/>
              <a:buFont typeface="Arial" panose="020B0604020202020204" pitchFamily="34" charset="0"/>
              <a:buChar char="•"/>
            </a:pPr>
            <a:r>
              <a:rPr lang="en-IN" sz="1400" dirty="0">
                <a:solidFill>
                  <a:schemeClr val="bg1"/>
                </a:solidFill>
                <a:latin typeface="Arial" panose="020B0604020202020204" pitchFamily="34" charset="0"/>
                <a:cs typeface="Arial" panose="020B0604020202020204" pitchFamily="34" charset="0"/>
              </a:rPr>
              <a:t>Generic communication at the time of onboarding</a:t>
            </a:r>
          </a:p>
          <a:p>
            <a:pPr marL="285750" indent="-285750">
              <a:spcAft>
                <a:spcPts val="600"/>
              </a:spcAft>
              <a:buClr>
                <a:schemeClr val="accent2"/>
              </a:buClr>
              <a:buSzPct val="70000"/>
              <a:buFont typeface="Arial" panose="020B0604020202020204" pitchFamily="34" charset="0"/>
              <a:buChar char="•"/>
            </a:pPr>
            <a:r>
              <a:rPr lang="en-IN" sz="1400" dirty="0">
                <a:solidFill>
                  <a:schemeClr val="bg1"/>
                </a:solidFill>
                <a:latin typeface="Arial" panose="020B0604020202020204" pitchFamily="34" charset="0"/>
                <a:cs typeface="Arial" panose="020B0604020202020204" pitchFamily="34" charset="0"/>
              </a:rPr>
              <a:t>Specific communication post 30 days of onboarding basis activity in the account, ‘people like you’ recommendation</a:t>
            </a:r>
          </a:p>
          <a:p>
            <a:pPr>
              <a:spcAft>
                <a:spcPts val="600"/>
              </a:spcAft>
              <a:buClr>
                <a:schemeClr val="accent2"/>
              </a:buClr>
              <a:buSzPct val="70000"/>
            </a:pPr>
            <a:endParaRPr lang="en-IN" sz="1400" b="1" dirty="0">
              <a:solidFill>
                <a:schemeClr val="bg1"/>
              </a:solidFill>
              <a:latin typeface="Arial" panose="020B0604020202020204" pitchFamily="34" charset="0"/>
              <a:cs typeface="Arial" panose="020B0604020202020204" pitchFamily="34" charset="0"/>
            </a:endParaRPr>
          </a:p>
          <a:p>
            <a:pPr marL="285750" indent="-285750">
              <a:spcAft>
                <a:spcPts val="600"/>
              </a:spcAft>
              <a:buClr>
                <a:schemeClr val="accent2"/>
              </a:buClr>
              <a:buSzPct val="70000"/>
              <a:buFont typeface="Arial" panose="020B0604020202020204" pitchFamily="34" charset="0"/>
              <a:buChar char="•"/>
            </a:pPr>
            <a:endParaRPr lang="en-IN" sz="1400"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306387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687B2F-3B33-4331-8F8C-8F637C43A462}"/>
              </a:ext>
            </a:extLst>
          </p:cNvPr>
          <p:cNvSpPr>
            <a:spLocks noGrp="1"/>
          </p:cNvSpPr>
          <p:nvPr>
            <p:ph type="title"/>
          </p:nvPr>
        </p:nvSpPr>
        <p:spPr/>
        <p:txBody>
          <a:bodyPr/>
          <a:lstStyle/>
          <a:p>
            <a:pPr>
              <a:lnSpc>
                <a:spcPct val="100000"/>
              </a:lnSpc>
            </a:pPr>
            <a:r>
              <a:rPr lang="en-IN" sz="2800" dirty="0">
                <a:latin typeface="Arial" panose="020B0604020202020204" pitchFamily="34" charset="0"/>
              </a:rPr>
              <a:t> Business Usage</a:t>
            </a:r>
          </a:p>
        </p:txBody>
      </p:sp>
      <p:sp>
        <p:nvSpPr>
          <p:cNvPr id="9" name="Rectangle 8">
            <a:extLst>
              <a:ext uri="{FF2B5EF4-FFF2-40B4-BE49-F238E27FC236}">
                <a16:creationId xmlns:a16="http://schemas.microsoft.com/office/drawing/2014/main" id="{1E32EBD2-CFE6-4C6F-8E51-120841DDE473}"/>
              </a:ext>
            </a:extLst>
          </p:cNvPr>
          <p:cNvSpPr/>
          <p:nvPr/>
        </p:nvSpPr>
        <p:spPr>
          <a:xfrm>
            <a:off x="806980" y="2607518"/>
            <a:ext cx="4424050" cy="3441679"/>
          </a:xfrm>
          <a:prstGeom prst="rect">
            <a:avLst/>
          </a:prstGeom>
          <a:noFill/>
          <a:ln w="19050" cap="flat" cmpd="sng" algn="ctr">
            <a:solidFill>
              <a:srgbClr val="000000"/>
            </a:solidFill>
            <a:prstDash val="dash"/>
          </a:ln>
          <a:effectLst>
            <a:outerShdw blurRad="63500" sx="102000" sy="102000" algn="ctr" rotWithShape="0">
              <a:prstClr val="black">
                <a:alpha val="40000"/>
              </a:prstClr>
            </a:outerShdw>
          </a:effectLst>
        </p:spPr>
        <p:txBody>
          <a:bodyPr rtlCol="0" anchor="t" anchorCtr="0"/>
          <a:lstStyle/>
          <a:p>
            <a:pPr marL="0" marR="0" lvl="0" indent="0" defTabSz="914400" eaLnBrk="1" fontAlgn="auto" latinLnBrk="0" hangingPunct="1">
              <a:spcBef>
                <a:spcPts val="0"/>
              </a:spcBef>
              <a:spcAft>
                <a:spcPts val="0"/>
              </a:spcAft>
              <a:buClrTx/>
              <a:buSzTx/>
              <a:buFontTx/>
              <a:buNone/>
              <a:tabLst/>
              <a:defRPr/>
            </a:pPr>
            <a:endParaRPr kumimoji="0" lang="en-IN" sz="1199" b="0" i="0" u="none" strike="noStrike" kern="0" cap="none" spc="0" normalizeH="0" baseline="0" noProof="0" dirty="0">
              <a:ln>
                <a:noFill/>
              </a:ln>
              <a:solidFill>
                <a:srgbClr val="000000"/>
              </a:solidFill>
              <a:effectLst/>
              <a:uLnTx/>
              <a:uFillTx/>
              <a:latin typeface="Arial"/>
              <a:ea typeface="+mn-ea"/>
              <a:cs typeface="+mn-cs"/>
            </a:endParaRPr>
          </a:p>
        </p:txBody>
      </p:sp>
      <p:sp>
        <p:nvSpPr>
          <p:cNvPr id="10" name="Rectangle 9">
            <a:extLst>
              <a:ext uri="{FF2B5EF4-FFF2-40B4-BE49-F238E27FC236}">
                <a16:creationId xmlns:a16="http://schemas.microsoft.com/office/drawing/2014/main" id="{5EA5EECF-43C2-47DC-BD2F-18DD79F42B6E}"/>
              </a:ext>
            </a:extLst>
          </p:cNvPr>
          <p:cNvSpPr/>
          <p:nvPr/>
        </p:nvSpPr>
        <p:spPr>
          <a:xfrm>
            <a:off x="5364145" y="2607518"/>
            <a:ext cx="3937498" cy="3441679"/>
          </a:xfrm>
          <a:prstGeom prst="rect">
            <a:avLst/>
          </a:prstGeom>
          <a:noFill/>
          <a:ln w="19050" cap="flat" cmpd="sng" algn="ctr">
            <a:solidFill>
              <a:srgbClr val="000000"/>
            </a:solidFill>
            <a:prstDash val="dash"/>
          </a:ln>
          <a:effectLst>
            <a:outerShdw blurRad="63500" sx="102000" sy="102000" algn="ctr" rotWithShape="0">
              <a:prstClr val="black">
                <a:alpha val="40000"/>
              </a:prstClr>
            </a:outerShdw>
          </a:effectLst>
        </p:spPr>
        <p:txBody>
          <a:bodyPr rtlCol="0" anchor="t" anchorCtr="0"/>
          <a:lstStyle/>
          <a:p>
            <a:pPr marL="0" marR="0" lvl="0" indent="0" defTabSz="914400" eaLnBrk="1" fontAlgn="auto" latinLnBrk="0" hangingPunct="1">
              <a:spcBef>
                <a:spcPts val="0"/>
              </a:spcBef>
              <a:spcAft>
                <a:spcPts val="0"/>
              </a:spcAft>
              <a:buClrTx/>
              <a:buSzTx/>
              <a:buFontTx/>
              <a:buNone/>
              <a:tabLst/>
              <a:defRPr/>
            </a:pPr>
            <a:endParaRPr kumimoji="0" lang="en-IN" sz="1199" b="0" i="0" u="none" strike="noStrike" kern="0" cap="none" spc="0" normalizeH="0" baseline="0" noProof="0" dirty="0">
              <a:ln>
                <a:noFill/>
              </a:ln>
              <a:solidFill>
                <a:srgbClr val="000000"/>
              </a:solidFill>
              <a:effectLst/>
              <a:uLnTx/>
              <a:uFillTx/>
              <a:latin typeface="Arial"/>
              <a:ea typeface="+mn-ea"/>
              <a:cs typeface="+mn-cs"/>
            </a:endParaRPr>
          </a:p>
        </p:txBody>
      </p:sp>
      <p:sp>
        <p:nvSpPr>
          <p:cNvPr id="11" name="Rectangle 10">
            <a:extLst>
              <a:ext uri="{FF2B5EF4-FFF2-40B4-BE49-F238E27FC236}">
                <a16:creationId xmlns:a16="http://schemas.microsoft.com/office/drawing/2014/main" id="{7A7CCA7A-271D-4B5E-9D0F-97B2A815FE27}"/>
              </a:ext>
            </a:extLst>
          </p:cNvPr>
          <p:cNvSpPr/>
          <p:nvPr/>
        </p:nvSpPr>
        <p:spPr>
          <a:xfrm>
            <a:off x="9388427" y="2607518"/>
            <a:ext cx="2606965" cy="3440187"/>
          </a:xfrm>
          <a:prstGeom prst="rect">
            <a:avLst/>
          </a:prstGeom>
          <a:noFill/>
          <a:ln w="19050" cap="flat" cmpd="sng" algn="ctr">
            <a:solidFill>
              <a:srgbClr val="000000"/>
            </a:solidFill>
            <a:prstDash val="dash"/>
          </a:ln>
          <a:effectLst>
            <a:outerShdw blurRad="63500" sx="102000" sy="102000" algn="ctr" rotWithShape="0">
              <a:prstClr val="black">
                <a:alpha val="40000"/>
              </a:prstClr>
            </a:outerShdw>
          </a:effectLst>
        </p:spPr>
        <p:txBody>
          <a:bodyPr rtlCol="0" anchor="t" anchorCtr="0"/>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199" b="0" i="0" u="none" strike="noStrike" kern="0" cap="none" spc="0" normalizeH="0" baseline="0" noProof="0" dirty="0">
              <a:ln>
                <a:noFill/>
              </a:ln>
              <a:solidFill>
                <a:srgbClr val="000000"/>
              </a:solidFill>
              <a:effectLst/>
              <a:uLnTx/>
              <a:uFillTx/>
              <a:latin typeface="Arial"/>
              <a:ea typeface="+mn-ea"/>
              <a:cs typeface="+mn-cs"/>
            </a:endParaRPr>
          </a:p>
        </p:txBody>
      </p:sp>
      <p:sp>
        <p:nvSpPr>
          <p:cNvPr id="12" name="TextBox 11">
            <a:extLst>
              <a:ext uri="{FF2B5EF4-FFF2-40B4-BE49-F238E27FC236}">
                <a16:creationId xmlns:a16="http://schemas.microsoft.com/office/drawing/2014/main" id="{A29CB216-19E5-40DF-86A3-C76DC3A25492}"/>
              </a:ext>
            </a:extLst>
          </p:cNvPr>
          <p:cNvSpPr txBox="1"/>
          <p:nvPr/>
        </p:nvSpPr>
        <p:spPr>
          <a:xfrm>
            <a:off x="1176296" y="3138453"/>
            <a:ext cx="1872294" cy="498157"/>
          </a:xfrm>
          <a:prstGeom prst="rect">
            <a:avLst/>
          </a:prstGeom>
          <a:noFill/>
        </p:spPr>
        <p:txBody>
          <a:bodyPr wrap="square" lIns="0" tIns="3652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rtl="0" eaLnBrk="1" fontAlgn="auto" latinLnBrk="0" hangingPunct="1">
              <a:spcBef>
                <a:spcPts val="0"/>
              </a:spcBef>
              <a:spcAft>
                <a:spcPts val="600"/>
              </a:spcAft>
              <a:buClr>
                <a:srgbClr val="FFE600"/>
              </a:buClr>
              <a:buSzPct val="70000"/>
              <a:buFontTx/>
              <a:buNone/>
              <a:tabLst/>
              <a:defRPr/>
            </a:pPr>
            <a:r>
              <a:rPr lang="en-IN" sz="999" dirty="0">
                <a:solidFill>
                  <a:srgbClr val="000000"/>
                </a:solidFill>
                <a:latin typeface="Arial"/>
              </a:rPr>
              <a:t>Shubham</a:t>
            </a:r>
            <a:r>
              <a:rPr kumimoji="0" lang="en-IN" sz="999" b="0" i="0" u="none" strike="noStrike" kern="1200" cap="none" spc="0" normalizeH="0" baseline="0" noProof="0" dirty="0">
                <a:ln>
                  <a:noFill/>
                </a:ln>
                <a:solidFill>
                  <a:srgbClr val="000000"/>
                </a:solidFill>
                <a:effectLst/>
                <a:uLnTx/>
                <a:uFillTx/>
                <a:latin typeface="Arial"/>
                <a:ea typeface="+mn-ea"/>
                <a:cs typeface="+mn-cs"/>
              </a:rPr>
              <a:t> opens </a:t>
            </a:r>
            <a:r>
              <a:rPr lang="en-IN" sz="999" dirty="0">
                <a:solidFill>
                  <a:srgbClr val="000000"/>
                </a:solidFill>
                <a:latin typeface="Arial"/>
              </a:rPr>
              <a:t>Karnataka Bank account with high account opening cheque of ABC Bank.</a:t>
            </a:r>
            <a:endParaRPr kumimoji="0" lang="en-IN" sz="999" b="0" i="0" u="none" strike="noStrike" kern="1200" cap="none" spc="0" normalizeH="0" baseline="0" noProof="0" dirty="0">
              <a:ln>
                <a:noFill/>
              </a:ln>
              <a:solidFill>
                <a:srgbClr val="000000"/>
              </a:solidFill>
              <a:effectLst/>
              <a:uLnTx/>
              <a:uFillTx/>
              <a:latin typeface="Arial"/>
              <a:ea typeface="+mn-ea"/>
              <a:cs typeface="+mn-cs"/>
            </a:endParaRPr>
          </a:p>
        </p:txBody>
      </p:sp>
      <p:sp>
        <p:nvSpPr>
          <p:cNvPr id="13" name="TextBox 11">
            <a:extLst>
              <a:ext uri="{FF2B5EF4-FFF2-40B4-BE49-F238E27FC236}">
                <a16:creationId xmlns:a16="http://schemas.microsoft.com/office/drawing/2014/main" id="{F73D29BC-2F7B-4319-9D35-35FC2CE67782}"/>
              </a:ext>
            </a:extLst>
          </p:cNvPr>
          <p:cNvSpPr txBox="1"/>
          <p:nvPr/>
        </p:nvSpPr>
        <p:spPr>
          <a:xfrm>
            <a:off x="1068535" y="4797783"/>
            <a:ext cx="1889981" cy="805677"/>
          </a:xfrm>
          <a:prstGeom prst="rect">
            <a:avLst/>
          </a:prstGeom>
          <a:noFill/>
        </p:spPr>
        <p:txBody>
          <a:bodyPr wrap="square" lIns="0" tIns="3652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rtl="0" eaLnBrk="1" fontAlgn="auto" latinLnBrk="0" hangingPunct="1">
              <a:spcBef>
                <a:spcPts val="0"/>
              </a:spcBef>
              <a:spcAft>
                <a:spcPts val="600"/>
              </a:spcAft>
              <a:buClr>
                <a:srgbClr val="FFE600"/>
              </a:buClr>
              <a:buSzPct val="70000"/>
              <a:buFontTx/>
              <a:buNone/>
              <a:tabLst/>
              <a:defRPr/>
            </a:pPr>
            <a:r>
              <a:rPr lang="en-IN" sz="999" dirty="0">
                <a:solidFill>
                  <a:srgbClr val="000000"/>
                </a:solidFill>
                <a:latin typeface="Arial"/>
              </a:rPr>
              <a:t>Shubham</a:t>
            </a:r>
            <a:r>
              <a:rPr kumimoji="0" lang="en-IN" sz="999" i="0" u="none" strike="noStrike" kern="1200" cap="none" spc="0" normalizeH="0" baseline="0" noProof="0" dirty="0">
                <a:ln>
                  <a:noFill/>
                </a:ln>
                <a:solidFill>
                  <a:srgbClr val="000000"/>
                </a:solidFill>
                <a:effectLst/>
                <a:uLnTx/>
                <a:uFillTx/>
                <a:latin typeface="Arial"/>
                <a:ea typeface="+mn-ea"/>
                <a:cs typeface="+mn-cs"/>
              </a:rPr>
              <a:t> is given an option to give a higher value opening cheque. He is given a premium debit card with additional features on the card </a:t>
            </a:r>
          </a:p>
        </p:txBody>
      </p:sp>
      <p:sp>
        <p:nvSpPr>
          <p:cNvPr id="14" name="TextBox 11">
            <a:extLst>
              <a:ext uri="{FF2B5EF4-FFF2-40B4-BE49-F238E27FC236}">
                <a16:creationId xmlns:a16="http://schemas.microsoft.com/office/drawing/2014/main" id="{FC361772-8A7D-4716-9BB1-963473B4DC12}"/>
              </a:ext>
            </a:extLst>
          </p:cNvPr>
          <p:cNvSpPr txBox="1"/>
          <p:nvPr/>
        </p:nvSpPr>
        <p:spPr>
          <a:xfrm>
            <a:off x="3154166" y="3206769"/>
            <a:ext cx="2100576" cy="344397"/>
          </a:xfrm>
          <a:prstGeom prst="rect">
            <a:avLst/>
          </a:prstGeom>
          <a:noFill/>
        </p:spPr>
        <p:txBody>
          <a:bodyPr wrap="square" lIns="0" tIns="3652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rtl="0" eaLnBrk="1" fontAlgn="auto" latinLnBrk="0" hangingPunct="1">
              <a:spcBef>
                <a:spcPts val="0"/>
              </a:spcBef>
              <a:spcAft>
                <a:spcPts val="600"/>
              </a:spcAft>
              <a:buClr>
                <a:srgbClr val="FFE600"/>
              </a:buClr>
              <a:buSzPct val="70000"/>
              <a:buFontTx/>
              <a:buNone/>
              <a:tabLst/>
              <a:defRPr/>
            </a:pPr>
            <a:r>
              <a:rPr lang="en-IN" sz="999" dirty="0">
                <a:solidFill>
                  <a:srgbClr val="000000"/>
                </a:solidFill>
                <a:latin typeface="Arial"/>
              </a:rPr>
              <a:t>Shubham</a:t>
            </a:r>
            <a:r>
              <a:rPr kumimoji="0" lang="en-IN" sz="999" b="0" i="0" u="none" strike="noStrike" kern="1200" cap="none" spc="0" normalizeH="0" baseline="0" noProof="0" dirty="0">
                <a:ln>
                  <a:noFill/>
                </a:ln>
                <a:solidFill>
                  <a:srgbClr val="000000"/>
                </a:solidFill>
                <a:effectLst/>
                <a:uLnTx/>
                <a:uFillTx/>
                <a:latin typeface="Arial"/>
                <a:ea typeface="+mn-ea"/>
                <a:cs typeface="+mn-cs"/>
              </a:rPr>
              <a:t> hasn’t activated his mobile banking yet </a:t>
            </a:r>
          </a:p>
        </p:txBody>
      </p:sp>
      <p:sp>
        <p:nvSpPr>
          <p:cNvPr id="15" name="TextBox 11">
            <a:extLst>
              <a:ext uri="{FF2B5EF4-FFF2-40B4-BE49-F238E27FC236}">
                <a16:creationId xmlns:a16="http://schemas.microsoft.com/office/drawing/2014/main" id="{4ECBE930-7911-47DD-B692-F0A44D8AFC11}"/>
              </a:ext>
            </a:extLst>
          </p:cNvPr>
          <p:cNvSpPr txBox="1"/>
          <p:nvPr/>
        </p:nvSpPr>
        <p:spPr>
          <a:xfrm>
            <a:off x="3524483" y="4714586"/>
            <a:ext cx="1419145" cy="959437"/>
          </a:xfrm>
          <a:prstGeom prst="rect">
            <a:avLst/>
          </a:prstGeom>
          <a:noFill/>
        </p:spPr>
        <p:txBody>
          <a:bodyPr wrap="square" lIns="0" tIns="3652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rtl="0" eaLnBrk="1" fontAlgn="auto" latinLnBrk="0" hangingPunct="1">
              <a:spcBef>
                <a:spcPts val="0"/>
              </a:spcBef>
              <a:spcAft>
                <a:spcPts val="600"/>
              </a:spcAft>
              <a:buClr>
                <a:srgbClr val="FFE600"/>
              </a:buClr>
              <a:buSzPct val="70000"/>
              <a:buFontTx/>
              <a:buNone/>
              <a:tabLst/>
              <a:defRPr/>
            </a:pPr>
            <a:r>
              <a:rPr lang="en-IN" sz="999" dirty="0">
                <a:solidFill>
                  <a:srgbClr val="000000"/>
                </a:solidFill>
                <a:latin typeface="Arial"/>
              </a:rPr>
              <a:t>Shubham will be provided cashback if he activates his mobile banking and does a successful transaction from it</a:t>
            </a:r>
            <a:endParaRPr kumimoji="0" lang="en-IN" sz="999" b="0" i="0" u="none" strike="noStrike" kern="1200" cap="none" spc="0" normalizeH="0" baseline="0" noProof="0" dirty="0">
              <a:ln>
                <a:noFill/>
              </a:ln>
              <a:solidFill>
                <a:srgbClr val="000000"/>
              </a:solidFill>
              <a:effectLst/>
              <a:uLnTx/>
              <a:uFillTx/>
              <a:latin typeface="Arial"/>
              <a:ea typeface="+mn-ea"/>
              <a:cs typeface="+mn-cs"/>
            </a:endParaRPr>
          </a:p>
        </p:txBody>
      </p:sp>
      <p:sp>
        <p:nvSpPr>
          <p:cNvPr id="16" name="TextBox 11">
            <a:extLst>
              <a:ext uri="{FF2B5EF4-FFF2-40B4-BE49-F238E27FC236}">
                <a16:creationId xmlns:a16="http://schemas.microsoft.com/office/drawing/2014/main" id="{18779F60-D46C-46C7-8C48-FAC019551F66}"/>
              </a:ext>
            </a:extLst>
          </p:cNvPr>
          <p:cNvSpPr txBox="1"/>
          <p:nvPr/>
        </p:nvSpPr>
        <p:spPr>
          <a:xfrm>
            <a:off x="5628920" y="4791467"/>
            <a:ext cx="1641847" cy="805677"/>
          </a:xfrm>
          <a:prstGeom prst="rect">
            <a:avLst/>
          </a:prstGeom>
          <a:noFill/>
        </p:spPr>
        <p:txBody>
          <a:bodyPr wrap="square" lIns="0" tIns="3652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rtl="0" eaLnBrk="1" fontAlgn="auto" latinLnBrk="0" hangingPunct="1">
              <a:spcBef>
                <a:spcPts val="0"/>
              </a:spcBef>
              <a:spcAft>
                <a:spcPts val="600"/>
              </a:spcAft>
              <a:buClr>
                <a:srgbClr val="FFE600"/>
              </a:buClr>
              <a:buSzPct val="70000"/>
              <a:buFontTx/>
              <a:buNone/>
              <a:tabLst/>
              <a:defRPr/>
            </a:pPr>
            <a:r>
              <a:rPr lang="en-IN" sz="999" dirty="0">
                <a:solidFill>
                  <a:srgbClr val="000000"/>
                </a:solidFill>
                <a:latin typeface="Arial"/>
              </a:rPr>
              <a:t>Shubham</a:t>
            </a:r>
            <a:r>
              <a:rPr kumimoji="0" lang="en-IN" sz="999" b="0" i="0" u="none" strike="noStrike" kern="1200" cap="none" spc="0" normalizeH="0" baseline="0" noProof="0" dirty="0">
                <a:ln>
                  <a:noFill/>
                </a:ln>
                <a:solidFill>
                  <a:srgbClr val="000000"/>
                </a:solidFill>
                <a:effectLst/>
                <a:uLnTx/>
                <a:uFillTx/>
                <a:latin typeface="Arial"/>
                <a:ea typeface="+mn-ea"/>
                <a:cs typeface="+mn-cs"/>
              </a:rPr>
              <a:t> is </a:t>
            </a:r>
            <a:r>
              <a:rPr lang="en-IN" sz="999" dirty="0">
                <a:solidFill>
                  <a:srgbClr val="000000"/>
                </a:solidFill>
                <a:latin typeface="Arial"/>
              </a:rPr>
              <a:t>given a movie voucher/amazon voucher on maintaining a certain amount in his account for the next 2 months</a:t>
            </a:r>
            <a:endParaRPr kumimoji="0" lang="en-IN" sz="999" b="0" i="0" u="none" strike="noStrike" kern="1200" cap="none" spc="0" normalizeH="0" baseline="0" noProof="0" dirty="0">
              <a:ln>
                <a:noFill/>
              </a:ln>
              <a:solidFill>
                <a:srgbClr val="000000"/>
              </a:solidFill>
              <a:effectLst/>
              <a:uLnTx/>
              <a:uFillTx/>
              <a:latin typeface="Arial"/>
              <a:ea typeface="+mn-ea"/>
              <a:cs typeface="+mn-cs"/>
            </a:endParaRPr>
          </a:p>
        </p:txBody>
      </p:sp>
      <p:sp>
        <p:nvSpPr>
          <p:cNvPr id="17" name="TextBox 11">
            <a:extLst>
              <a:ext uri="{FF2B5EF4-FFF2-40B4-BE49-F238E27FC236}">
                <a16:creationId xmlns:a16="http://schemas.microsoft.com/office/drawing/2014/main" id="{0CCCEFD2-F221-4CBC-8191-CB5621C4AC61}"/>
              </a:ext>
            </a:extLst>
          </p:cNvPr>
          <p:cNvSpPr txBox="1"/>
          <p:nvPr/>
        </p:nvSpPr>
        <p:spPr>
          <a:xfrm>
            <a:off x="7770270" y="4809905"/>
            <a:ext cx="1516007" cy="651917"/>
          </a:xfrm>
          <a:prstGeom prst="rect">
            <a:avLst/>
          </a:prstGeom>
          <a:noFill/>
        </p:spPr>
        <p:txBody>
          <a:bodyPr wrap="square" lIns="0" tIns="3652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rtl="0" eaLnBrk="1" fontAlgn="auto" latinLnBrk="0" hangingPunct="1">
              <a:spcBef>
                <a:spcPts val="0"/>
              </a:spcBef>
              <a:spcAft>
                <a:spcPts val="600"/>
              </a:spcAft>
              <a:buClr>
                <a:srgbClr val="FFE600"/>
              </a:buClr>
              <a:buSzPct val="70000"/>
              <a:buFontTx/>
              <a:buNone/>
              <a:tabLst/>
              <a:defRPr/>
            </a:pPr>
            <a:r>
              <a:rPr kumimoji="0" lang="en-IN" sz="999" b="0" i="0" u="none" strike="noStrike" kern="1200" cap="none" spc="0" normalizeH="0" baseline="0" noProof="0" dirty="0">
                <a:ln>
                  <a:noFill/>
                </a:ln>
                <a:solidFill>
                  <a:srgbClr val="000000"/>
                </a:solidFill>
                <a:effectLst/>
                <a:uLnTx/>
                <a:uFillTx/>
                <a:latin typeface="Arial"/>
                <a:ea typeface="+mn-ea"/>
                <a:cs typeface="+mn-cs"/>
              </a:rPr>
              <a:t>Shubham is given 1+1 offer on movie tickets to book tickets from KBL Debit Card/UPI</a:t>
            </a:r>
          </a:p>
        </p:txBody>
      </p:sp>
      <p:sp>
        <p:nvSpPr>
          <p:cNvPr id="18" name="TextBox 11">
            <a:extLst>
              <a:ext uri="{FF2B5EF4-FFF2-40B4-BE49-F238E27FC236}">
                <a16:creationId xmlns:a16="http://schemas.microsoft.com/office/drawing/2014/main" id="{54A56581-F17C-4AC2-802C-FECF118BC6DC}"/>
              </a:ext>
            </a:extLst>
          </p:cNvPr>
          <p:cNvSpPr txBox="1"/>
          <p:nvPr/>
        </p:nvSpPr>
        <p:spPr>
          <a:xfrm>
            <a:off x="5807187" y="3317197"/>
            <a:ext cx="1566794" cy="498157"/>
          </a:xfrm>
          <a:prstGeom prst="rect">
            <a:avLst/>
          </a:prstGeom>
          <a:noFill/>
        </p:spPr>
        <p:txBody>
          <a:bodyPr wrap="square" lIns="0" tIns="3652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rtl="0" eaLnBrk="1" fontAlgn="auto" latinLnBrk="0" hangingPunct="1">
              <a:spcBef>
                <a:spcPts val="0"/>
              </a:spcBef>
              <a:spcAft>
                <a:spcPts val="600"/>
              </a:spcAft>
              <a:buClr>
                <a:srgbClr val="FFE600"/>
              </a:buClr>
              <a:buSzPct val="70000"/>
              <a:buFontTx/>
              <a:buNone/>
              <a:tabLst/>
              <a:defRPr/>
            </a:pPr>
            <a:r>
              <a:rPr lang="en-IN" sz="999" dirty="0">
                <a:solidFill>
                  <a:srgbClr val="000000"/>
                </a:solidFill>
                <a:latin typeface="Arial"/>
              </a:rPr>
              <a:t>Shubham is not maintaining a healthy balance in the account</a:t>
            </a:r>
            <a:r>
              <a:rPr kumimoji="0" lang="en-IN" sz="999" b="0" i="0" u="none" strike="noStrike" kern="1200" cap="none" spc="0" normalizeH="0" baseline="0" noProof="0" dirty="0">
                <a:ln>
                  <a:noFill/>
                </a:ln>
                <a:solidFill>
                  <a:srgbClr val="000000"/>
                </a:solidFill>
                <a:effectLst/>
                <a:uLnTx/>
                <a:uFillTx/>
                <a:latin typeface="Arial"/>
                <a:ea typeface="+mn-ea"/>
                <a:cs typeface="+mn-cs"/>
              </a:rPr>
              <a:t>. </a:t>
            </a:r>
          </a:p>
        </p:txBody>
      </p:sp>
      <p:sp>
        <p:nvSpPr>
          <p:cNvPr id="19" name="TextBox 11">
            <a:extLst>
              <a:ext uri="{FF2B5EF4-FFF2-40B4-BE49-F238E27FC236}">
                <a16:creationId xmlns:a16="http://schemas.microsoft.com/office/drawing/2014/main" id="{F26A9149-0579-4DCD-AECC-57CE9E1A6F09}"/>
              </a:ext>
            </a:extLst>
          </p:cNvPr>
          <p:cNvSpPr txBox="1"/>
          <p:nvPr/>
        </p:nvSpPr>
        <p:spPr>
          <a:xfrm>
            <a:off x="7855596" y="3130917"/>
            <a:ext cx="1154540" cy="651917"/>
          </a:xfrm>
          <a:prstGeom prst="rect">
            <a:avLst/>
          </a:prstGeom>
          <a:noFill/>
        </p:spPr>
        <p:txBody>
          <a:bodyPr wrap="square" lIns="0" tIns="3652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rtl="0" eaLnBrk="1" fontAlgn="auto" latinLnBrk="0" hangingPunct="1">
              <a:spcBef>
                <a:spcPts val="0"/>
              </a:spcBef>
              <a:spcAft>
                <a:spcPts val="600"/>
              </a:spcAft>
              <a:buClr>
                <a:srgbClr val="FFE600"/>
              </a:buClr>
              <a:buSzPct val="70000"/>
              <a:buFontTx/>
              <a:buNone/>
              <a:tabLst/>
              <a:defRPr/>
            </a:pPr>
            <a:r>
              <a:rPr kumimoji="0" lang="en-IN" sz="999" b="0" i="0" u="none" strike="noStrike" kern="1200" cap="none" spc="0" normalizeH="0" baseline="0" noProof="0" dirty="0">
                <a:ln>
                  <a:noFill/>
                </a:ln>
                <a:solidFill>
                  <a:srgbClr val="000000"/>
                </a:solidFill>
                <a:effectLst/>
                <a:uLnTx/>
                <a:uFillTx/>
                <a:latin typeface="Arial"/>
                <a:ea typeface="+mn-ea"/>
                <a:cs typeface="+mn-cs"/>
              </a:rPr>
              <a:t>Shubham is booking movie tickets using UPI handle of other bank</a:t>
            </a:r>
          </a:p>
        </p:txBody>
      </p:sp>
      <p:sp>
        <p:nvSpPr>
          <p:cNvPr id="20" name="TextBox 11">
            <a:extLst>
              <a:ext uri="{FF2B5EF4-FFF2-40B4-BE49-F238E27FC236}">
                <a16:creationId xmlns:a16="http://schemas.microsoft.com/office/drawing/2014/main" id="{35059C60-6954-4B82-A605-7AADEC5BDA5D}"/>
              </a:ext>
            </a:extLst>
          </p:cNvPr>
          <p:cNvSpPr txBox="1"/>
          <p:nvPr/>
        </p:nvSpPr>
        <p:spPr>
          <a:xfrm>
            <a:off x="9680194" y="4895379"/>
            <a:ext cx="2068457" cy="344397"/>
          </a:xfrm>
          <a:prstGeom prst="rect">
            <a:avLst/>
          </a:prstGeom>
          <a:noFill/>
        </p:spPr>
        <p:txBody>
          <a:bodyPr wrap="square" lIns="0" tIns="3652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rtl="0" eaLnBrk="1" fontAlgn="auto" latinLnBrk="0" hangingPunct="1">
              <a:spcBef>
                <a:spcPts val="0"/>
              </a:spcBef>
              <a:spcAft>
                <a:spcPts val="600"/>
              </a:spcAft>
              <a:buClr>
                <a:srgbClr val="FFE600"/>
              </a:buClr>
              <a:buSzPct val="70000"/>
              <a:buFontTx/>
              <a:buNone/>
              <a:tabLst/>
              <a:defRPr/>
            </a:pPr>
            <a:r>
              <a:rPr kumimoji="0" lang="en-IN" sz="999" b="0" i="0" u="none" strike="noStrike" kern="1200" cap="none" spc="0" normalizeH="0" baseline="0" noProof="0" dirty="0">
                <a:ln>
                  <a:noFill/>
                </a:ln>
                <a:solidFill>
                  <a:srgbClr val="000000"/>
                </a:solidFill>
                <a:effectLst/>
                <a:uLnTx/>
                <a:uFillTx/>
                <a:latin typeface="Arial"/>
                <a:ea typeface="+mn-ea"/>
                <a:cs typeface="+mn-cs"/>
              </a:rPr>
              <a:t>Shubham is given </a:t>
            </a:r>
            <a:r>
              <a:rPr lang="en-IN" sz="999" dirty="0">
                <a:solidFill>
                  <a:srgbClr val="000000"/>
                </a:solidFill>
                <a:latin typeface="Arial"/>
              </a:rPr>
              <a:t>an option to send e-gift cards to his friends and family </a:t>
            </a:r>
            <a:endParaRPr kumimoji="0" lang="en-IN" sz="999" b="0" i="0" u="none" strike="noStrike" kern="1200" cap="none" spc="0" normalizeH="0" baseline="0" noProof="0" dirty="0">
              <a:ln>
                <a:noFill/>
              </a:ln>
              <a:solidFill>
                <a:srgbClr val="000000"/>
              </a:solidFill>
              <a:effectLst/>
              <a:uLnTx/>
              <a:uFillTx/>
              <a:latin typeface="Arial"/>
              <a:ea typeface="+mn-ea"/>
              <a:cs typeface="+mn-cs"/>
            </a:endParaRPr>
          </a:p>
        </p:txBody>
      </p:sp>
      <p:sp>
        <p:nvSpPr>
          <p:cNvPr id="21" name="TextBox 11">
            <a:extLst>
              <a:ext uri="{FF2B5EF4-FFF2-40B4-BE49-F238E27FC236}">
                <a16:creationId xmlns:a16="http://schemas.microsoft.com/office/drawing/2014/main" id="{692F473A-D03D-4412-A8E3-F17584B61546}"/>
              </a:ext>
            </a:extLst>
          </p:cNvPr>
          <p:cNvSpPr txBox="1"/>
          <p:nvPr/>
        </p:nvSpPr>
        <p:spPr>
          <a:xfrm>
            <a:off x="9786344" y="3115635"/>
            <a:ext cx="2053252" cy="344397"/>
          </a:xfrm>
          <a:prstGeom prst="rect">
            <a:avLst/>
          </a:prstGeom>
          <a:noFill/>
        </p:spPr>
        <p:txBody>
          <a:bodyPr wrap="square" lIns="0" tIns="3652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rtl="0" eaLnBrk="1" fontAlgn="auto" latinLnBrk="0" hangingPunct="1">
              <a:spcBef>
                <a:spcPts val="0"/>
              </a:spcBef>
              <a:spcAft>
                <a:spcPts val="600"/>
              </a:spcAft>
              <a:buClr>
                <a:srgbClr val="000000"/>
              </a:buClr>
              <a:buSzPct val="70000"/>
              <a:buFontTx/>
              <a:buNone/>
              <a:tabLst/>
              <a:defRPr/>
            </a:pPr>
            <a:r>
              <a:rPr kumimoji="0" lang="en-IN" sz="999" b="0" i="0" u="none" strike="noStrike" kern="1200" cap="none" spc="0" normalizeH="0" baseline="0" noProof="0" dirty="0">
                <a:ln>
                  <a:noFill/>
                </a:ln>
                <a:solidFill>
                  <a:srgbClr val="000000"/>
                </a:solidFill>
                <a:effectLst/>
                <a:uLnTx/>
                <a:uFillTx/>
                <a:latin typeface="Arial"/>
                <a:ea typeface="+mn-ea"/>
                <a:cs typeface="+mn-cs"/>
              </a:rPr>
              <a:t>Shubham has some decent amount in his account which he is not using </a:t>
            </a:r>
          </a:p>
        </p:txBody>
      </p:sp>
      <p:sp>
        <p:nvSpPr>
          <p:cNvPr id="22" name="Freeform 26">
            <a:extLst>
              <a:ext uri="{FF2B5EF4-FFF2-40B4-BE49-F238E27FC236}">
                <a16:creationId xmlns:a16="http://schemas.microsoft.com/office/drawing/2014/main" id="{07830AF4-FBFA-414A-8D70-432147A3CDEF}"/>
              </a:ext>
            </a:extLst>
          </p:cNvPr>
          <p:cNvSpPr>
            <a:spLocks noEditPoints="1"/>
          </p:cNvSpPr>
          <p:nvPr/>
        </p:nvSpPr>
        <p:spPr bwMode="auto">
          <a:xfrm>
            <a:off x="2078173" y="2821360"/>
            <a:ext cx="310070" cy="306702"/>
          </a:xfrm>
          <a:custGeom>
            <a:avLst/>
            <a:gdLst>
              <a:gd name="T0" fmla="*/ 155138 w 735"/>
              <a:gd name="T1" fmla="*/ 631794 h 660"/>
              <a:gd name="T2" fmla="*/ 447428 w 735"/>
              <a:gd name="T3" fmla="*/ 691376 h 660"/>
              <a:gd name="T4" fmla="*/ 448552 w 735"/>
              <a:gd name="T5" fmla="*/ 688003 h 660"/>
              <a:gd name="T6" fmla="*/ 617181 w 735"/>
              <a:gd name="T7" fmla="*/ 385596 h 660"/>
              <a:gd name="T8" fmla="*/ 640789 w 735"/>
              <a:gd name="T9" fmla="*/ 396838 h 660"/>
              <a:gd name="T10" fmla="*/ 648658 w 735"/>
              <a:gd name="T11" fmla="*/ 423819 h 660"/>
              <a:gd name="T12" fmla="*/ 638540 w 735"/>
              <a:gd name="T13" fmla="*/ 432812 h 660"/>
              <a:gd name="T14" fmla="*/ 661024 w 735"/>
              <a:gd name="T15" fmla="*/ 450799 h 660"/>
              <a:gd name="T16" fmla="*/ 720606 w 735"/>
              <a:gd name="T17" fmla="*/ 478904 h 660"/>
              <a:gd name="T18" fmla="*/ 781312 w 735"/>
              <a:gd name="T19" fmla="*/ 520499 h 660"/>
              <a:gd name="T20" fmla="*/ 817286 w 735"/>
              <a:gd name="T21" fmla="*/ 587950 h 660"/>
              <a:gd name="T22" fmla="*/ 826280 w 735"/>
              <a:gd name="T23" fmla="*/ 662147 h 660"/>
              <a:gd name="T24" fmla="*/ 820659 w 735"/>
              <a:gd name="T25" fmla="*/ 711611 h 660"/>
              <a:gd name="T26" fmla="*/ 793678 w 735"/>
              <a:gd name="T27" fmla="*/ 739716 h 660"/>
              <a:gd name="T28" fmla="*/ 741966 w 735"/>
              <a:gd name="T29" fmla="*/ 728474 h 660"/>
              <a:gd name="T30" fmla="*/ 671142 w 735"/>
              <a:gd name="T31" fmla="*/ 677885 h 660"/>
              <a:gd name="T32" fmla="*/ 600318 w 735"/>
              <a:gd name="T33" fmla="*/ 601441 h 660"/>
              <a:gd name="T34" fmla="*/ 701495 w 735"/>
              <a:gd name="T35" fmla="*/ 516002 h 660"/>
              <a:gd name="T36" fmla="*/ 767822 w 735"/>
              <a:gd name="T37" fmla="*/ 600316 h 660"/>
              <a:gd name="T38" fmla="*/ 775691 w 735"/>
              <a:gd name="T39" fmla="*/ 611558 h 660"/>
              <a:gd name="T40" fmla="*/ 780188 w 735"/>
              <a:gd name="T41" fmla="*/ 612682 h 660"/>
              <a:gd name="T42" fmla="*/ 781312 w 735"/>
              <a:gd name="T43" fmla="*/ 608186 h 660"/>
              <a:gd name="T44" fmla="*/ 766698 w 735"/>
              <a:gd name="T45" fmla="*/ 549728 h 660"/>
              <a:gd name="T46" fmla="*/ 712737 w 735"/>
              <a:gd name="T47" fmla="*/ 498015 h 660"/>
              <a:gd name="T48" fmla="*/ 641913 w 735"/>
              <a:gd name="T49" fmla="*/ 454172 h 660"/>
              <a:gd name="T50" fmla="*/ 626174 w 735"/>
              <a:gd name="T51" fmla="*/ 438433 h 660"/>
              <a:gd name="T52" fmla="*/ 617181 w 735"/>
              <a:gd name="T53" fmla="*/ 424943 h 660"/>
              <a:gd name="T54" fmla="*/ 604814 w 735"/>
              <a:gd name="T55" fmla="*/ 402459 h 660"/>
              <a:gd name="T56" fmla="*/ 617181 w 735"/>
              <a:gd name="T57" fmla="*/ 385596 h 660"/>
              <a:gd name="T58" fmla="*/ 581206 w 735"/>
              <a:gd name="T59" fmla="*/ 558721 h 660"/>
              <a:gd name="T60" fmla="*/ 103426 w 735"/>
              <a:gd name="T61" fmla="*/ 241700 h 660"/>
              <a:gd name="T62" fmla="*/ 103426 w 735"/>
              <a:gd name="T63" fmla="*/ 275426 h 660"/>
              <a:gd name="T64" fmla="*/ 491271 w 735"/>
              <a:gd name="T65" fmla="*/ 284420 h 660"/>
              <a:gd name="T66" fmla="*/ 409205 w 735"/>
              <a:gd name="T67" fmla="*/ 355243 h 660"/>
              <a:gd name="T68" fmla="*/ 432813 w 735"/>
              <a:gd name="T69" fmla="*/ 304655 h 660"/>
              <a:gd name="T70" fmla="*/ 432813 w 735"/>
              <a:gd name="T71" fmla="*/ 330511 h 660"/>
              <a:gd name="T72" fmla="*/ 460918 w 735"/>
              <a:gd name="T73" fmla="*/ 332760 h 660"/>
              <a:gd name="T74" fmla="*/ 463166 w 735"/>
              <a:gd name="T75" fmla="*/ 304655 h 660"/>
              <a:gd name="T76" fmla="*/ 438434 w 735"/>
              <a:gd name="T77" fmla="*/ 299034 h 660"/>
              <a:gd name="T78" fmla="*/ 103426 w 735"/>
              <a:gd name="T79" fmla="*/ 176497 h 660"/>
              <a:gd name="T80" fmla="*/ 103426 w 735"/>
              <a:gd name="T81" fmla="*/ 210223 h 660"/>
              <a:gd name="T82" fmla="*/ 486774 w 735"/>
              <a:gd name="T83" fmla="*/ 112419 h 660"/>
              <a:gd name="T84" fmla="*/ 103426 w 735"/>
              <a:gd name="T85" fmla="*/ 112419 h 660"/>
              <a:gd name="T86" fmla="*/ 589076 w 735"/>
              <a:gd name="T87" fmla="*/ 386721 h 660"/>
              <a:gd name="T88" fmla="*/ 38222 w 735"/>
              <a:gd name="T89" fmla="*/ 39347 h 660"/>
              <a:gd name="T90" fmla="*/ 41595 w 735"/>
              <a:gd name="T91" fmla="*/ 568839 h 660"/>
              <a:gd name="T92" fmla="*/ 68576 w 735"/>
              <a:gd name="T93" fmla="*/ 610434 h 660"/>
              <a:gd name="T94" fmla="*/ 120288 w 735"/>
              <a:gd name="T95" fmla="*/ 617179 h 660"/>
              <a:gd name="T96" fmla="*/ 155138 w 735"/>
              <a:gd name="T97" fmla="*/ 585702 h 660"/>
              <a:gd name="T98" fmla="*/ 168629 w 735"/>
              <a:gd name="T99" fmla="*/ 565467 h 660"/>
              <a:gd name="T100" fmla="*/ 550853 w 735"/>
              <a:gd name="T101" fmla="*/ 685755 h 660"/>
              <a:gd name="T102" fmla="*/ 589076 w 735"/>
              <a:gd name="T103" fmla="*/ 711611 h 660"/>
              <a:gd name="T104" fmla="*/ 567716 w 735"/>
              <a:gd name="T105" fmla="*/ 741964 h 660"/>
              <a:gd name="T106" fmla="*/ 71948 w 735"/>
              <a:gd name="T107" fmla="*/ 665519 h 660"/>
              <a:gd name="T108" fmla="*/ 24732 w 735"/>
              <a:gd name="T109" fmla="*/ 630669 h 660"/>
              <a:gd name="T110" fmla="*/ 1124 w 735"/>
              <a:gd name="T111" fmla="*/ 567715 h 660"/>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735" h="660">
                <a:moveTo>
                  <a:pt x="159" y="534"/>
                </a:moveTo>
                <a:lnTo>
                  <a:pt x="149" y="549"/>
                </a:lnTo>
                <a:lnTo>
                  <a:pt x="138" y="562"/>
                </a:lnTo>
                <a:lnTo>
                  <a:pt x="123" y="573"/>
                </a:lnTo>
                <a:lnTo>
                  <a:pt x="397" y="615"/>
                </a:lnTo>
                <a:lnTo>
                  <a:pt x="398" y="615"/>
                </a:lnTo>
                <a:lnTo>
                  <a:pt x="399" y="614"/>
                </a:lnTo>
                <a:lnTo>
                  <a:pt x="400" y="613"/>
                </a:lnTo>
                <a:lnTo>
                  <a:pt x="399" y="612"/>
                </a:lnTo>
                <a:lnTo>
                  <a:pt x="398" y="611"/>
                </a:lnTo>
                <a:lnTo>
                  <a:pt x="159" y="534"/>
                </a:lnTo>
                <a:close/>
                <a:moveTo>
                  <a:pt x="549" y="343"/>
                </a:moveTo>
                <a:lnTo>
                  <a:pt x="556" y="344"/>
                </a:lnTo>
                <a:lnTo>
                  <a:pt x="563" y="347"/>
                </a:lnTo>
                <a:lnTo>
                  <a:pt x="570" y="353"/>
                </a:lnTo>
                <a:lnTo>
                  <a:pt x="575" y="361"/>
                </a:lnTo>
                <a:lnTo>
                  <a:pt x="577" y="369"/>
                </a:lnTo>
                <a:lnTo>
                  <a:pt x="577" y="377"/>
                </a:lnTo>
                <a:lnTo>
                  <a:pt x="573" y="383"/>
                </a:lnTo>
                <a:lnTo>
                  <a:pt x="571" y="384"/>
                </a:lnTo>
                <a:lnTo>
                  <a:pt x="568" y="385"/>
                </a:lnTo>
                <a:lnTo>
                  <a:pt x="571" y="389"/>
                </a:lnTo>
                <a:lnTo>
                  <a:pt x="576" y="393"/>
                </a:lnTo>
                <a:lnTo>
                  <a:pt x="588" y="401"/>
                </a:lnTo>
                <a:lnTo>
                  <a:pt x="604" y="409"/>
                </a:lnTo>
                <a:lnTo>
                  <a:pt x="622" y="418"/>
                </a:lnTo>
                <a:lnTo>
                  <a:pt x="641" y="426"/>
                </a:lnTo>
                <a:lnTo>
                  <a:pt x="656" y="433"/>
                </a:lnTo>
                <a:lnTo>
                  <a:pt x="678" y="446"/>
                </a:lnTo>
                <a:lnTo>
                  <a:pt x="695" y="463"/>
                </a:lnTo>
                <a:lnTo>
                  <a:pt x="709" y="482"/>
                </a:lnTo>
                <a:lnTo>
                  <a:pt x="719" y="502"/>
                </a:lnTo>
                <a:lnTo>
                  <a:pt x="727" y="523"/>
                </a:lnTo>
                <a:lnTo>
                  <a:pt x="732" y="545"/>
                </a:lnTo>
                <a:lnTo>
                  <a:pt x="734" y="568"/>
                </a:lnTo>
                <a:lnTo>
                  <a:pt x="735" y="589"/>
                </a:lnTo>
                <a:lnTo>
                  <a:pt x="734" y="610"/>
                </a:lnTo>
                <a:lnTo>
                  <a:pt x="732" y="622"/>
                </a:lnTo>
                <a:lnTo>
                  <a:pt x="730" y="633"/>
                </a:lnTo>
                <a:lnTo>
                  <a:pt x="725" y="644"/>
                </a:lnTo>
                <a:lnTo>
                  <a:pt x="716" y="653"/>
                </a:lnTo>
                <a:lnTo>
                  <a:pt x="706" y="658"/>
                </a:lnTo>
                <a:lnTo>
                  <a:pt x="694" y="660"/>
                </a:lnTo>
                <a:lnTo>
                  <a:pt x="678" y="657"/>
                </a:lnTo>
                <a:lnTo>
                  <a:pt x="660" y="648"/>
                </a:lnTo>
                <a:lnTo>
                  <a:pt x="641" y="637"/>
                </a:lnTo>
                <a:lnTo>
                  <a:pt x="619" y="622"/>
                </a:lnTo>
                <a:lnTo>
                  <a:pt x="597" y="603"/>
                </a:lnTo>
                <a:lnTo>
                  <a:pt x="575" y="581"/>
                </a:lnTo>
                <a:lnTo>
                  <a:pt x="553" y="556"/>
                </a:lnTo>
                <a:lnTo>
                  <a:pt x="534" y="535"/>
                </a:lnTo>
                <a:lnTo>
                  <a:pt x="519" y="513"/>
                </a:lnTo>
                <a:lnTo>
                  <a:pt x="606" y="440"/>
                </a:lnTo>
                <a:lnTo>
                  <a:pt x="624" y="459"/>
                </a:lnTo>
                <a:lnTo>
                  <a:pt x="643" y="480"/>
                </a:lnTo>
                <a:lnTo>
                  <a:pt x="665" y="507"/>
                </a:lnTo>
                <a:lnTo>
                  <a:pt x="683" y="534"/>
                </a:lnTo>
                <a:lnTo>
                  <a:pt x="685" y="537"/>
                </a:lnTo>
                <a:lnTo>
                  <a:pt x="687" y="541"/>
                </a:lnTo>
                <a:lnTo>
                  <a:pt x="690" y="544"/>
                </a:lnTo>
                <a:lnTo>
                  <a:pt x="692" y="545"/>
                </a:lnTo>
                <a:lnTo>
                  <a:pt x="693" y="546"/>
                </a:lnTo>
                <a:lnTo>
                  <a:pt x="694" y="545"/>
                </a:lnTo>
                <a:lnTo>
                  <a:pt x="695" y="544"/>
                </a:lnTo>
                <a:lnTo>
                  <a:pt x="695" y="543"/>
                </a:lnTo>
                <a:lnTo>
                  <a:pt x="695" y="541"/>
                </a:lnTo>
                <a:lnTo>
                  <a:pt x="693" y="523"/>
                </a:lnTo>
                <a:lnTo>
                  <a:pt x="689" y="505"/>
                </a:lnTo>
                <a:lnTo>
                  <a:pt x="682" y="489"/>
                </a:lnTo>
                <a:lnTo>
                  <a:pt x="671" y="473"/>
                </a:lnTo>
                <a:lnTo>
                  <a:pt x="655" y="457"/>
                </a:lnTo>
                <a:lnTo>
                  <a:pt x="634" y="443"/>
                </a:lnTo>
                <a:lnTo>
                  <a:pt x="611" y="430"/>
                </a:lnTo>
                <a:lnTo>
                  <a:pt x="589" y="417"/>
                </a:lnTo>
                <a:lnTo>
                  <a:pt x="571" y="404"/>
                </a:lnTo>
                <a:lnTo>
                  <a:pt x="565" y="399"/>
                </a:lnTo>
                <a:lnTo>
                  <a:pt x="560" y="395"/>
                </a:lnTo>
                <a:lnTo>
                  <a:pt x="557" y="390"/>
                </a:lnTo>
                <a:lnTo>
                  <a:pt x="554" y="386"/>
                </a:lnTo>
                <a:lnTo>
                  <a:pt x="552" y="381"/>
                </a:lnTo>
                <a:lnTo>
                  <a:pt x="549" y="378"/>
                </a:lnTo>
                <a:lnTo>
                  <a:pt x="546" y="375"/>
                </a:lnTo>
                <a:lnTo>
                  <a:pt x="541" y="366"/>
                </a:lnTo>
                <a:lnTo>
                  <a:pt x="538" y="358"/>
                </a:lnTo>
                <a:lnTo>
                  <a:pt x="539" y="351"/>
                </a:lnTo>
                <a:lnTo>
                  <a:pt x="543" y="346"/>
                </a:lnTo>
                <a:lnTo>
                  <a:pt x="549" y="343"/>
                </a:lnTo>
                <a:close/>
                <a:moveTo>
                  <a:pt x="463" y="301"/>
                </a:moveTo>
                <a:lnTo>
                  <a:pt x="590" y="435"/>
                </a:lnTo>
                <a:lnTo>
                  <a:pt x="517" y="497"/>
                </a:lnTo>
                <a:lnTo>
                  <a:pt x="406" y="348"/>
                </a:lnTo>
                <a:lnTo>
                  <a:pt x="463" y="301"/>
                </a:lnTo>
                <a:close/>
                <a:moveTo>
                  <a:pt x="92" y="215"/>
                </a:moveTo>
                <a:lnTo>
                  <a:pt x="305" y="215"/>
                </a:lnTo>
                <a:lnTo>
                  <a:pt x="305" y="245"/>
                </a:lnTo>
                <a:lnTo>
                  <a:pt x="92" y="245"/>
                </a:lnTo>
                <a:lnTo>
                  <a:pt x="92" y="215"/>
                </a:lnTo>
                <a:close/>
                <a:moveTo>
                  <a:pt x="341" y="199"/>
                </a:moveTo>
                <a:lnTo>
                  <a:pt x="437" y="253"/>
                </a:lnTo>
                <a:lnTo>
                  <a:pt x="455" y="292"/>
                </a:lnTo>
                <a:lnTo>
                  <a:pt x="398" y="339"/>
                </a:lnTo>
                <a:lnTo>
                  <a:pt x="364" y="316"/>
                </a:lnTo>
                <a:lnTo>
                  <a:pt x="326" y="213"/>
                </a:lnTo>
                <a:lnTo>
                  <a:pt x="331" y="208"/>
                </a:lnTo>
                <a:lnTo>
                  <a:pt x="385" y="271"/>
                </a:lnTo>
                <a:lnTo>
                  <a:pt x="382" y="278"/>
                </a:lnTo>
                <a:lnTo>
                  <a:pt x="382" y="287"/>
                </a:lnTo>
                <a:lnTo>
                  <a:pt x="385" y="294"/>
                </a:lnTo>
                <a:lnTo>
                  <a:pt x="393" y="299"/>
                </a:lnTo>
                <a:lnTo>
                  <a:pt x="402" y="300"/>
                </a:lnTo>
                <a:lnTo>
                  <a:pt x="410" y="296"/>
                </a:lnTo>
                <a:lnTo>
                  <a:pt x="415" y="289"/>
                </a:lnTo>
                <a:lnTo>
                  <a:pt x="416" y="279"/>
                </a:lnTo>
                <a:lnTo>
                  <a:pt x="412" y="271"/>
                </a:lnTo>
                <a:lnTo>
                  <a:pt x="405" y="266"/>
                </a:lnTo>
                <a:lnTo>
                  <a:pt x="398" y="264"/>
                </a:lnTo>
                <a:lnTo>
                  <a:pt x="390" y="266"/>
                </a:lnTo>
                <a:lnTo>
                  <a:pt x="336" y="204"/>
                </a:lnTo>
                <a:lnTo>
                  <a:pt x="341" y="199"/>
                </a:lnTo>
                <a:close/>
                <a:moveTo>
                  <a:pt x="92" y="157"/>
                </a:moveTo>
                <a:lnTo>
                  <a:pt x="433" y="157"/>
                </a:lnTo>
                <a:lnTo>
                  <a:pt x="433" y="187"/>
                </a:lnTo>
                <a:lnTo>
                  <a:pt x="92" y="187"/>
                </a:lnTo>
                <a:lnTo>
                  <a:pt x="92" y="157"/>
                </a:lnTo>
                <a:close/>
                <a:moveTo>
                  <a:pt x="92" y="100"/>
                </a:moveTo>
                <a:lnTo>
                  <a:pt x="433" y="100"/>
                </a:lnTo>
                <a:lnTo>
                  <a:pt x="433" y="130"/>
                </a:lnTo>
                <a:lnTo>
                  <a:pt x="92" y="130"/>
                </a:lnTo>
                <a:lnTo>
                  <a:pt x="92" y="100"/>
                </a:lnTo>
                <a:close/>
                <a:moveTo>
                  <a:pt x="0" y="0"/>
                </a:moveTo>
                <a:lnTo>
                  <a:pt x="524" y="0"/>
                </a:lnTo>
                <a:lnTo>
                  <a:pt x="524" y="344"/>
                </a:lnTo>
                <a:lnTo>
                  <a:pt x="490" y="308"/>
                </a:lnTo>
                <a:lnTo>
                  <a:pt x="490" y="35"/>
                </a:lnTo>
                <a:lnTo>
                  <a:pt x="34" y="35"/>
                </a:lnTo>
                <a:lnTo>
                  <a:pt x="34" y="477"/>
                </a:lnTo>
                <a:lnTo>
                  <a:pt x="35" y="492"/>
                </a:lnTo>
                <a:lnTo>
                  <a:pt x="37" y="506"/>
                </a:lnTo>
                <a:lnTo>
                  <a:pt x="41" y="519"/>
                </a:lnTo>
                <a:lnTo>
                  <a:pt x="49" y="532"/>
                </a:lnTo>
                <a:lnTo>
                  <a:pt x="61" y="543"/>
                </a:lnTo>
                <a:lnTo>
                  <a:pt x="76" y="550"/>
                </a:lnTo>
                <a:lnTo>
                  <a:pt x="92" y="552"/>
                </a:lnTo>
                <a:lnTo>
                  <a:pt x="107" y="549"/>
                </a:lnTo>
                <a:lnTo>
                  <a:pt x="122" y="540"/>
                </a:lnTo>
                <a:lnTo>
                  <a:pt x="130" y="532"/>
                </a:lnTo>
                <a:lnTo>
                  <a:pt x="138" y="521"/>
                </a:lnTo>
                <a:lnTo>
                  <a:pt x="145" y="507"/>
                </a:lnTo>
                <a:lnTo>
                  <a:pt x="147" y="505"/>
                </a:lnTo>
                <a:lnTo>
                  <a:pt x="150" y="503"/>
                </a:lnTo>
                <a:lnTo>
                  <a:pt x="153" y="503"/>
                </a:lnTo>
                <a:lnTo>
                  <a:pt x="156" y="503"/>
                </a:lnTo>
                <a:lnTo>
                  <a:pt x="490" y="610"/>
                </a:lnTo>
                <a:lnTo>
                  <a:pt x="490" y="499"/>
                </a:lnTo>
                <a:lnTo>
                  <a:pt x="524" y="546"/>
                </a:lnTo>
                <a:lnTo>
                  <a:pt x="524" y="633"/>
                </a:lnTo>
                <a:lnTo>
                  <a:pt x="522" y="645"/>
                </a:lnTo>
                <a:lnTo>
                  <a:pt x="515" y="655"/>
                </a:lnTo>
                <a:lnTo>
                  <a:pt x="505" y="660"/>
                </a:lnTo>
                <a:lnTo>
                  <a:pt x="493" y="660"/>
                </a:lnTo>
                <a:lnTo>
                  <a:pt x="83" y="596"/>
                </a:lnTo>
                <a:lnTo>
                  <a:pt x="64" y="592"/>
                </a:lnTo>
                <a:lnTo>
                  <a:pt x="48" y="585"/>
                </a:lnTo>
                <a:lnTo>
                  <a:pt x="35" y="574"/>
                </a:lnTo>
                <a:lnTo>
                  <a:pt x="22" y="561"/>
                </a:lnTo>
                <a:lnTo>
                  <a:pt x="11" y="542"/>
                </a:lnTo>
                <a:lnTo>
                  <a:pt x="4" y="524"/>
                </a:lnTo>
                <a:lnTo>
                  <a:pt x="1" y="505"/>
                </a:lnTo>
                <a:lnTo>
                  <a:pt x="0" y="485"/>
                </a:lnTo>
                <a:lnTo>
                  <a:pt x="0" y="0"/>
                </a:lnTo>
                <a:close/>
              </a:path>
            </a:pathLst>
          </a:custGeom>
          <a:solidFill>
            <a:srgbClr val="646464"/>
          </a:solidFill>
          <a:ln>
            <a:noFill/>
          </a:ln>
        </p:spPr>
        <p:txBody>
          <a:bodyPr vert="horz" wrap="square" lIns="91440" tIns="45720" rIns="91440" bIns="45720" anchor="t"/>
          <a:lstStyle/>
          <a:p>
            <a:pPr marL="0" marR="0" lvl="0" indent="0" defTabSz="914400" eaLnBrk="0" fontAlgn="base" latinLnBrk="0" hangingPunct="0">
              <a:spcBef>
                <a:spcPct val="0"/>
              </a:spcBef>
              <a:spcAft>
                <a:spcPct val="0"/>
              </a:spcAft>
              <a:buClrTx/>
              <a:buSzTx/>
              <a:buFontTx/>
              <a:buNone/>
              <a:tabLst/>
              <a:defRPr/>
            </a:pPr>
            <a:endParaRPr kumimoji="0" lang="nb-NO" sz="1600" b="0" i="0" u="none" strike="noStrike" kern="0" cap="none" spc="0" normalizeH="0" baseline="0" noProof="0">
              <a:ln>
                <a:noFill/>
              </a:ln>
              <a:solidFill>
                <a:srgbClr val="646464"/>
              </a:solidFill>
              <a:effectLst/>
              <a:uLnTx/>
              <a:uFillTx/>
            </a:endParaRPr>
          </a:p>
        </p:txBody>
      </p:sp>
      <p:grpSp>
        <p:nvGrpSpPr>
          <p:cNvPr id="23" name="Group 22">
            <a:extLst>
              <a:ext uri="{FF2B5EF4-FFF2-40B4-BE49-F238E27FC236}">
                <a16:creationId xmlns:a16="http://schemas.microsoft.com/office/drawing/2014/main" id="{616D4CF2-9929-4A60-B86F-59F9F12993D7}"/>
              </a:ext>
            </a:extLst>
          </p:cNvPr>
          <p:cNvGrpSpPr/>
          <p:nvPr/>
        </p:nvGrpSpPr>
        <p:grpSpPr>
          <a:xfrm>
            <a:off x="5784698" y="2776144"/>
            <a:ext cx="360000" cy="324000"/>
            <a:chOff x="4633371" y="6267786"/>
            <a:chExt cx="498476" cy="454025"/>
          </a:xfrm>
          <a:solidFill>
            <a:srgbClr val="646464"/>
          </a:solidFill>
        </p:grpSpPr>
        <p:sp>
          <p:nvSpPr>
            <p:cNvPr id="24" name="Freeform 758">
              <a:extLst>
                <a:ext uri="{FF2B5EF4-FFF2-40B4-BE49-F238E27FC236}">
                  <a16:creationId xmlns:a16="http://schemas.microsoft.com/office/drawing/2014/main" id="{54890E36-887E-43BE-87F7-F49E7F5F4349}"/>
                </a:ext>
              </a:extLst>
            </p:cNvPr>
            <p:cNvSpPr>
              <a:spLocks/>
            </p:cNvSpPr>
            <p:nvPr/>
          </p:nvSpPr>
          <p:spPr bwMode="auto">
            <a:xfrm>
              <a:off x="4819109" y="6267786"/>
              <a:ext cx="312738" cy="371475"/>
            </a:xfrm>
            <a:custGeom>
              <a:avLst/>
              <a:gdLst>
                <a:gd name="T0" fmla="*/ 197 w 197"/>
                <a:gd name="T1" fmla="*/ 92 h 234"/>
                <a:gd name="T2" fmla="*/ 171 w 197"/>
                <a:gd name="T3" fmla="*/ 126 h 234"/>
                <a:gd name="T4" fmla="*/ 190 w 197"/>
                <a:gd name="T5" fmla="*/ 163 h 234"/>
                <a:gd name="T6" fmla="*/ 147 w 197"/>
                <a:gd name="T7" fmla="*/ 177 h 234"/>
                <a:gd name="T8" fmla="*/ 140 w 197"/>
                <a:gd name="T9" fmla="*/ 218 h 234"/>
                <a:gd name="T10" fmla="*/ 97 w 197"/>
                <a:gd name="T11" fmla="*/ 205 h 234"/>
                <a:gd name="T12" fmla="*/ 88 w 197"/>
                <a:gd name="T13" fmla="*/ 234 h 234"/>
                <a:gd name="T14" fmla="*/ 60 w 197"/>
                <a:gd name="T15" fmla="*/ 206 h 234"/>
                <a:gd name="T16" fmla="*/ 52 w 197"/>
                <a:gd name="T17" fmla="*/ 202 h 234"/>
                <a:gd name="T18" fmla="*/ 63 w 197"/>
                <a:gd name="T19" fmla="*/ 192 h 234"/>
                <a:gd name="T20" fmla="*/ 72 w 197"/>
                <a:gd name="T21" fmla="*/ 179 h 234"/>
                <a:gd name="T22" fmla="*/ 79 w 197"/>
                <a:gd name="T23" fmla="*/ 164 h 234"/>
                <a:gd name="T24" fmla="*/ 79 w 197"/>
                <a:gd name="T25" fmla="*/ 164 h 234"/>
                <a:gd name="T26" fmla="*/ 96 w 197"/>
                <a:gd name="T27" fmla="*/ 162 h 234"/>
                <a:gd name="T28" fmla="*/ 110 w 197"/>
                <a:gd name="T29" fmla="*/ 154 h 234"/>
                <a:gd name="T30" fmla="*/ 121 w 197"/>
                <a:gd name="T31" fmla="*/ 140 h 234"/>
                <a:gd name="T32" fmla="*/ 127 w 197"/>
                <a:gd name="T33" fmla="*/ 124 h 234"/>
                <a:gd name="T34" fmla="*/ 127 w 197"/>
                <a:gd name="T35" fmla="*/ 117 h 234"/>
                <a:gd name="T36" fmla="*/ 126 w 197"/>
                <a:gd name="T37" fmla="*/ 107 h 234"/>
                <a:gd name="T38" fmla="*/ 119 w 197"/>
                <a:gd name="T39" fmla="*/ 91 h 234"/>
                <a:gd name="T40" fmla="*/ 107 w 197"/>
                <a:gd name="T41" fmla="*/ 77 h 234"/>
                <a:gd name="T42" fmla="*/ 89 w 197"/>
                <a:gd name="T43" fmla="*/ 70 h 234"/>
                <a:gd name="T44" fmla="*/ 79 w 197"/>
                <a:gd name="T45" fmla="*/ 69 h 234"/>
                <a:gd name="T46" fmla="*/ 62 w 197"/>
                <a:gd name="T47" fmla="*/ 73 h 234"/>
                <a:gd name="T48" fmla="*/ 53 w 197"/>
                <a:gd name="T49" fmla="*/ 66 h 234"/>
                <a:gd name="T50" fmla="*/ 45 w 197"/>
                <a:gd name="T51" fmla="*/ 60 h 234"/>
                <a:gd name="T52" fmla="*/ 27 w 197"/>
                <a:gd name="T53" fmla="*/ 50 h 234"/>
                <a:gd name="T54" fmla="*/ 16 w 197"/>
                <a:gd name="T55" fmla="*/ 47 h 234"/>
                <a:gd name="T56" fmla="*/ 0 w 197"/>
                <a:gd name="T57" fmla="*/ 31 h 234"/>
                <a:gd name="T58" fmla="*/ 39 w 197"/>
                <a:gd name="T59" fmla="*/ 35 h 234"/>
                <a:gd name="T60" fmla="*/ 69 w 197"/>
                <a:gd name="T61" fmla="*/ 0 h 234"/>
                <a:gd name="T62" fmla="*/ 100 w 197"/>
                <a:gd name="T63" fmla="*/ 31 h 234"/>
                <a:gd name="T64" fmla="*/ 142 w 197"/>
                <a:gd name="T65" fmla="*/ 16 h 234"/>
                <a:gd name="T66" fmla="*/ 150 w 197"/>
                <a:gd name="T67" fmla="*/ 57 h 234"/>
                <a:gd name="T68" fmla="*/ 189 w 197"/>
                <a:gd name="T69" fmla="*/ 72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97" h="234">
                  <a:moveTo>
                    <a:pt x="189" y="72"/>
                  </a:moveTo>
                  <a:lnTo>
                    <a:pt x="197" y="92"/>
                  </a:lnTo>
                  <a:lnTo>
                    <a:pt x="171" y="107"/>
                  </a:lnTo>
                  <a:lnTo>
                    <a:pt x="171" y="126"/>
                  </a:lnTo>
                  <a:lnTo>
                    <a:pt x="197" y="143"/>
                  </a:lnTo>
                  <a:lnTo>
                    <a:pt x="190" y="163"/>
                  </a:lnTo>
                  <a:lnTo>
                    <a:pt x="160" y="163"/>
                  </a:lnTo>
                  <a:lnTo>
                    <a:pt x="147" y="177"/>
                  </a:lnTo>
                  <a:lnTo>
                    <a:pt x="158" y="205"/>
                  </a:lnTo>
                  <a:lnTo>
                    <a:pt x="140" y="218"/>
                  </a:lnTo>
                  <a:lnTo>
                    <a:pt x="120" y="200"/>
                  </a:lnTo>
                  <a:lnTo>
                    <a:pt x="97" y="205"/>
                  </a:lnTo>
                  <a:lnTo>
                    <a:pt x="89" y="234"/>
                  </a:lnTo>
                  <a:lnTo>
                    <a:pt x="88" y="234"/>
                  </a:lnTo>
                  <a:lnTo>
                    <a:pt x="69" y="234"/>
                  </a:lnTo>
                  <a:lnTo>
                    <a:pt x="60" y="206"/>
                  </a:lnTo>
                  <a:lnTo>
                    <a:pt x="52" y="202"/>
                  </a:lnTo>
                  <a:lnTo>
                    <a:pt x="52" y="202"/>
                  </a:lnTo>
                  <a:lnTo>
                    <a:pt x="63" y="192"/>
                  </a:lnTo>
                  <a:lnTo>
                    <a:pt x="63" y="192"/>
                  </a:lnTo>
                  <a:lnTo>
                    <a:pt x="68" y="186"/>
                  </a:lnTo>
                  <a:lnTo>
                    <a:pt x="72" y="179"/>
                  </a:lnTo>
                  <a:lnTo>
                    <a:pt x="79" y="164"/>
                  </a:lnTo>
                  <a:lnTo>
                    <a:pt x="79" y="164"/>
                  </a:lnTo>
                  <a:lnTo>
                    <a:pt x="79" y="164"/>
                  </a:lnTo>
                  <a:lnTo>
                    <a:pt x="79" y="164"/>
                  </a:lnTo>
                  <a:lnTo>
                    <a:pt x="88" y="164"/>
                  </a:lnTo>
                  <a:lnTo>
                    <a:pt x="96" y="162"/>
                  </a:lnTo>
                  <a:lnTo>
                    <a:pt x="104" y="158"/>
                  </a:lnTo>
                  <a:lnTo>
                    <a:pt x="110" y="154"/>
                  </a:lnTo>
                  <a:lnTo>
                    <a:pt x="116" y="148"/>
                  </a:lnTo>
                  <a:lnTo>
                    <a:pt x="121" y="140"/>
                  </a:lnTo>
                  <a:lnTo>
                    <a:pt x="125" y="132"/>
                  </a:lnTo>
                  <a:lnTo>
                    <a:pt x="127" y="124"/>
                  </a:lnTo>
                  <a:lnTo>
                    <a:pt x="127" y="124"/>
                  </a:lnTo>
                  <a:lnTo>
                    <a:pt x="127" y="117"/>
                  </a:lnTo>
                  <a:lnTo>
                    <a:pt x="127" y="117"/>
                  </a:lnTo>
                  <a:lnTo>
                    <a:pt x="126" y="107"/>
                  </a:lnTo>
                  <a:lnTo>
                    <a:pt x="123" y="99"/>
                  </a:lnTo>
                  <a:lnTo>
                    <a:pt x="119" y="91"/>
                  </a:lnTo>
                  <a:lnTo>
                    <a:pt x="113" y="83"/>
                  </a:lnTo>
                  <a:lnTo>
                    <a:pt x="107" y="77"/>
                  </a:lnTo>
                  <a:lnTo>
                    <a:pt x="98" y="73"/>
                  </a:lnTo>
                  <a:lnTo>
                    <a:pt x="89" y="70"/>
                  </a:lnTo>
                  <a:lnTo>
                    <a:pt x="79" y="69"/>
                  </a:lnTo>
                  <a:lnTo>
                    <a:pt x="79" y="69"/>
                  </a:lnTo>
                  <a:lnTo>
                    <a:pt x="70" y="70"/>
                  </a:lnTo>
                  <a:lnTo>
                    <a:pt x="62" y="73"/>
                  </a:lnTo>
                  <a:lnTo>
                    <a:pt x="62" y="73"/>
                  </a:lnTo>
                  <a:lnTo>
                    <a:pt x="53" y="66"/>
                  </a:lnTo>
                  <a:lnTo>
                    <a:pt x="53" y="66"/>
                  </a:lnTo>
                  <a:lnTo>
                    <a:pt x="45" y="60"/>
                  </a:lnTo>
                  <a:lnTo>
                    <a:pt x="35" y="54"/>
                  </a:lnTo>
                  <a:lnTo>
                    <a:pt x="27" y="50"/>
                  </a:lnTo>
                  <a:lnTo>
                    <a:pt x="16" y="47"/>
                  </a:lnTo>
                  <a:lnTo>
                    <a:pt x="16" y="47"/>
                  </a:lnTo>
                  <a:lnTo>
                    <a:pt x="5" y="45"/>
                  </a:lnTo>
                  <a:lnTo>
                    <a:pt x="0" y="31"/>
                  </a:lnTo>
                  <a:lnTo>
                    <a:pt x="18" y="16"/>
                  </a:lnTo>
                  <a:lnTo>
                    <a:pt x="39" y="35"/>
                  </a:lnTo>
                  <a:lnTo>
                    <a:pt x="60" y="31"/>
                  </a:lnTo>
                  <a:lnTo>
                    <a:pt x="69" y="0"/>
                  </a:lnTo>
                  <a:lnTo>
                    <a:pt x="93" y="0"/>
                  </a:lnTo>
                  <a:lnTo>
                    <a:pt x="100" y="31"/>
                  </a:lnTo>
                  <a:lnTo>
                    <a:pt x="120" y="37"/>
                  </a:lnTo>
                  <a:lnTo>
                    <a:pt x="142" y="16"/>
                  </a:lnTo>
                  <a:lnTo>
                    <a:pt x="159" y="29"/>
                  </a:lnTo>
                  <a:lnTo>
                    <a:pt x="150" y="57"/>
                  </a:lnTo>
                  <a:lnTo>
                    <a:pt x="159" y="74"/>
                  </a:lnTo>
                  <a:lnTo>
                    <a:pt x="189" y="72"/>
                  </a:lnTo>
                  <a:close/>
                </a:path>
              </a:pathLst>
            </a:custGeom>
            <a:grpFill/>
            <a:ln>
              <a:noFill/>
            </a:ln>
          </p:spPr>
          <p:txBody>
            <a:bodyPr vert="horz" wrap="square" lIns="78191" tIns="39095" rIns="78191" bIns="39095" numCol="1" anchor="t" anchorCtr="0" compatLnSpc="1">
              <a:prstTxWarp prst="textNoShape">
                <a:avLst/>
              </a:prstTxWarp>
            </a:bodyPr>
            <a:lstStyle/>
            <a:p>
              <a:pPr marL="0" marR="0" lvl="0" indent="0" defTabSz="914400" eaLnBrk="1" fontAlgn="base" latinLnBrk="0" hangingPunct="1">
                <a:spcBef>
                  <a:spcPct val="0"/>
                </a:spcBef>
                <a:spcAft>
                  <a:spcPct val="0"/>
                </a:spcAft>
                <a:buClrTx/>
                <a:buSzTx/>
                <a:buFontTx/>
                <a:buNone/>
                <a:tabLst/>
                <a:defRPr/>
              </a:pPr>
              <a:endParaRPr kumimoji="0" lang="en-IE" sz="1368" b="0" i="0" u="none" strike="noStrike" kern="0" cap="none" spc="0" normalizeH="0" baseline="0" noProof="0">
                <a:ln>
                  <a:noFill/>
                </a:ln>
                <a:solidFill>
                  <a:srgbClr val="646464"/>
                </a:solidFill>
                <a:effectLst/>
                <a:uLnTx/>
                <a:uFillTx/>
              </a:endParaRPr>
            </a:p>
          </p:txBody>
        </p:sp>
        <p:sp>
          <p:nvSpPr>
            <p:cNvPr id="25" name="Freeform 759">
              <a:extLst>
                <a:ext uri="{FF2B5EF4-FFF2-40B4-BE49-F238E27FC236}">
                  <a16:creationId xmlns:a16="http://schemas.microsoft.com/office/drawing/2014/main" id="{82CB99A5-3E4B-4FF4-B168-24D9BDDF9B68}"/>
                </a:ext>
              </a:extLst>
            </p:cNvPr>
            <p:cNvSpPr>
              <a:spLocks noEditPoints="1"/>
            </p:cNvSpPr>
            <p:nvPr/>
          </p:nvSpPr>
          <p:spPr bwMode="auto">
            <a:xfrm>
              <a:off x="4992146" y="6647198"/>
              <a:ext cx="38100" cy="38100"/>
            </a:xfrm>
            <a:custGeom>
              <a:avLst/>
              <a:gdLst>
                <a:gd name="T0" fmla="*/ 0 w 24"/>
                <a:gd name="T1" fmla="*/ 12 h 24"/>
                <a:gd name="T2" fmla="*/ 0 w 24"/>
                <a:gd name="T3" fmla="*/ 12 h 24"/>
                <a:gd name="T4" fmla="*/ 1 w 24"/>
                <a:gd name="T5" fmla="*/ 7 h 24"/>
                <a:gd name="T6" fmla="*/ 4 w 24"/>
                <a:gd name="T7" fmla="*/ 4 h 24"/>
                <a:gd name="T8" fmla="*/ 7 w 24"/>
                <a:gd name="T9" fmla="*/ 1 h 24"/>
                <a:gd name="T10" fmla="*/ 12 w 24"/>
                <a:gd name="T11" fmla="*/ 0 h 24"/>
                <a:gd name="T12" fmla="*/ 12 w 24"/>
                <a:gd name="T13" fmla="*/ 0 h 24"/>
                <a:gd name="T14" fmla="*/ 17 w 24"/>
                <a:gd name="T15" fmla="*/ 1 h 24"/>
                <a:gd name="T16" fmla="*/ 20 w 24"/>
                <a:gd name="T17" fmla="*/ 4 h 24"/>
                <a:gd name="T18" fmla="*/ 23 w 24"/>
                <a:gd name="T19" fmla="*/ 7 h 24"/>
                <a:gd name="T20" fmla="*/ 24 w 24"/>
                <a:gd name="T21" fmla="*/ 12 h 24"/>
                <a:gd name="T22" fmla="*/ 24 w 24"/>
                <a:gd name="T23" fmla="*/ 12 h 24"/>
                <a:gd name="T24" fmla="*/ 23 w 24"/>
                <a:gd name="T25" fmla="*/ 17 h 24"/>
                <a:gd name="T26" fmla="*/ 20 w 24"/>
                <a:gd name="T27" fmla="*/ 20 h 24"/>
                <a:gd name="T28" fmla="*/ 17 w 24"/>
                <a:gd name="T29" fmla="*/ 23 h 24"/>
                <a:gd name="T30" fmla="*/ 12 w 24"/>
                <a:gd name="T31" fmla="*/ 24 h 24"/>
                <a:gd name="T32" fmla="*/ 12 w 24"/>
                <a:gd name="T33" fmla="*/ 24 h 24"/>
                <a:gd name="T34" fmla="*/ 7 w 24"/>
                <a:gd name="T35" fmla="*/ 23 h 24"/>
                <a:gd name="T36" fmla="*/ 4 w 24"/>
                <a:gd name="T37" fmla="*/ 20 h 24"/>
                <a:gd name="T38" fmla="*/ 1 w 24"/>
                <a:gd name="T39" fmla="*/ 17 h 24"/>
                <a:gd name="T40" fmla="*/ 0 w 24"/>
                <a:gd name="T41" fmla="*/ 12 h 24"/>
                <a:gd name="T42" fmla="*/ 0 w 24"/>
                <a:gd name="T43" fmla="*/ 12 h 24"/>
                <a:gd name="T44" fmla="*/ 12 w 24"/>
                <a:gd name="T45" fmla="*/ 3 h 24"/>
                <a:gd name="T46" fmla="*/ 12 w 24"/>
                <a:gd name="T47" fmla="*/ 3 h 24"/>
                <a:gd name="T48" fmla="*/ 8 w 24"/>
                <a:gd name="T49" fmla="*/ 4 h 24"/>
                <a:gd name="T50" fmla="*/ 5 w 24"/>
                <a:gd name="T51" fmla="*/ 6 h 24"/>
                <a:gd name="T52" fmla="*/ 4 w 24"/>
                <a:gd name="T53" fmla="*/ 8 h 24"/>
                <a:gd name="T54" fmla="*/ 3 w 24"/>
                <a:gd name="T55" fmla="*/ 12 h 24"/>
                <a:gd name="T56" fmla="*/ 3 w 24"/>
                <a:gd name="T57" fmla="*/ 12 h 24"/>
                <a:gd name="T58" fmla="*/ 4 w 24"/>
                <a:gd name="T59" fmla="*/ 16 h 24"/>
                <a:gd name="T60" fmla="*/ 5 w 24"/>
                <a:gd name="T61" fmla="*/ 18 h 24"/>
                <a:gd name="T62" fmla="*/ 8 w 24"/>
                <a:gd name="T63" fmla="*/ 20 h 24"/>
                <a:gd name="T64" fmla="*/ 12 w 24"/>
                <a:gd name="T65" fmla="*/ 22 h 24"/>
                <a:gd name="T66" fmla="*/ 12 w 24"/>
                <a:gd name="T67" fmla="*/ 22 h 24"/>
                <a:gd name="T68" fmla="*/ 16 w 24"/>
                <a:gd name="T69" fmla="*/ 20 h 24"/>
                <a:gd name="T70" fmla="*/ 18 w 24"/>
                <a:gd name="T71" fmla="*/ 18 h 24"/>
                <a:gd name="T72" fmla="*/ 20 w 24"/>
                <a:gd name="T73" fmla="*/ 16 h 24"/>
                <a:gd name="T74" fmla="*/ 20 w 24"/>
                <a:gd name="T75" fmla="*/ 12 h 24"/>
                <a:gd name="T76" fmla="*/ 20 w 24"/>
                <a:gd name="T77" fmla="*/ 12 h 24"/>
                <a:gd name="T78" fmla="*/ 20 w 24"/>
                <a:gd name="T79" fmla="*/ 8 h 24"/>
                <a:gd name="T80" fmla="*/ 18 w 24"/>
                <a:gd name="T81" fmla="*/ 6 h 24"/>
                <a:gd name="T82" fmla="*/ 16 w 24"/>
                <a:gd name="T83" fmla="*/ 4 h 24"/>
                <a:gd name="T84" fmla="*/ 12 w 24"/>
                <a:gd name="T85" fmla="*/ 3 h 24"/>
                <a:gd name="T86" fmla="*/ 12 w 24"/>
                <a:gd name="T87" fmla="*/ 3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4" h="24">
                  <a:moveTo>
                    <a:pt x="0" y="12"/>
                  </a:moveTo>
                  <a:lnTo>
                    <a:pt x="0" y="12"/>
                  </a:lnTo>
                  <a:lnTo>
                    <a:pt x="1" y="7"/>
                  </a:lnTo>
                  <a:lnTo>
                    <a:pt x="4" y="4"/>
                  </a:lnTo>
                  <a:lnTo>
                    <a:pt x="7" y="1"/>
                  </a:lnTo>
                  <a:lnTo>
                    <a:pt x="12" y="0"/>
                  </a:lnTo>
                  <a:lnTo>
                    <a:pt x="12" y="0"/>
                  </a:lnTo>
                  <a:lnTo>
                    <a:pt x="17" y="1"/>
                  </a:lnTo>
                  <a:lnTo>
                    <a:pt x="20" y="4"/>
                  </a:lnTo>
                  <a:lnTo>
                    <a:pt x="23" y="7"/>
                  </a:lnTo>
                  <a:lnTo>
                    <a:pt x="24" y="12"/>
                  </a:lnTo>
                  <a:lnTo>
                    <a:pt x="24" y="12"/>
                  </a:lnTo>
                  <a:lnTo>
                    <a:pt x="23" y="17"/>
                  </a:lnTo>
                  <a:lnTo>
                    <a:pt x="20" y="20"/>
                  </a:lnTo>
                  <a:lnTo>
                    <a:pt x="17" y="23"/>
                  </a:lnTo>
                  <a:lnTo>
                    <a:pt x="12" y="24"/>
                  </a:lnTo>
                  <a:lnTo>
                    <a:pt x="12" y="24"/>
                  </a:lnTo>
                  <a:lnTo>
                    <a:pt x="7" y="23"/>
                  </a:lnTo>
                  <a:lnTo>
                    <a:pt x="4" y="20"/>
                  </a:lnTo>
                  <a:lnTo>
                    <a:pt x="1" y="17"/>
                  </a:lnTo>
                  <a:lnTo>
                    <a:pt x="0" y="12"/>
                  </a:lnTo>
                  <a:lnTo>
                    <a:pt x="0" y="12"/>
                  </a:lnTo>
                  <a:close/>
                  <a:moveTo>
                    <a:pt x="12" y="3"/>
                  </a:moveTo>
                  <a:lnTo>
                    <a:pt x="12" y="3"/>
                  </a:lnTo>
                  <a:lnTo>
                    <a:pt x="8" y="4"/>
                  </a:lnTo>
                  <a:lnTo>
                    <a:pt x="5" y="6"/>
                  </a:lnTo>
                  <a:lnTo>
                    <a:pt x="4" y="8"/>
                  </a:lnTo>
                  <a:lnTo>
                    <a:pt x="3" y="12"/>
                  </a:lnTo>
                  <a:lnTo>
                    <a:pt x="3" y="12"/>
                  </a:lnTo>
                  <a:lnTo>
                    <a:pt x="4" y="16"/>
                  </a:lnTo>
                  <a:lnTo>
                    <a:pt x="5" y="18"/>
                  </a:lnTo>
                  <a:lnTo>
                    <a:pt x="8" y="20"/>
                  </a:lnTo>
                  <a:lnTo>
                    <a:pt x="12" y="22"/>
                  </a:lnTo>
                  <a:lnTo>
                    <a:pt x="12" y="22"/>
                  </a:lnTo>
                  <a:lnTo>
                    <a:pt x="16" y="20"/>
                  </a:lnTo>
                  <a:lnTo>
                    <a:pt x="18" y="18"/>
                  </a:lnTo>
                  <a:lnTo>
                    <a:pt x="20" y="16"/>
                  </a:lnTo>
                  <a:lnTo>
                    <a:pt x="20" y="12"/>
                  </a:lnTo>
                  <a:lnTo>
                    <a:pt x="20" y="12"/>
                  </a:lnTo>
                  <a:lnTo>
                    <a:pt x="20" y="8"/>
                  </a:lnTo>
                  <a:lnTo>
                    <a:pt x="18" y="6"/>
                  </a:lnTo>
                  <a:lnTo>
                    <a:pt x="16" y="4"/>
                  </a:lnTo>
                  <a:lnTo>
                    <a:pt x="12" y="3"/>
                  </a:lnTo>
                  <a:lnTo>
                    <a:pt x="12" y="3"/>
                  </a:lnTo>
                  <a:close/>
                </a:path>
              </a:pathLst>
            </a:custGeom>
            <a:grpFill/>
            <a:ln>
              <a:noFill/>
            </a:ln>
          </p:spPr>
          <p:txBody>
            <a:bodyPr vert="horz" wrap="square" lIns="78191" tIns="39095" rIns="78191" bIns="39095" numCol="1" anchor="t" anchorCtr="0" compatLnSpc="1">
              <a:prstTxWarp prst="textNoShape">
                <a:avLst/>
              </a:prstTxWarp>
            </a:bodyPr>
            <a:lstStyle/>
            <a:p>
              <a:pPr marL="0" marR="0" lvl="0" indent="0" defTabSz="914400" eaLnBrk="1" fontAlgn="base" latinLnBrk="0" hangingPunct="1">
                <a:spcBef>
                  <a:spcPct val="0"/>
                </a:spcBef>
                <a:spcAft>
                  <a:spcPct val="0"/>
                </a:spcAft>
                <a:buClrTx/>
                <a:buSzTx/>
                <a:buFontTx/>
                <a:buNone/>
                <a:tabLst/>
                <a:defRPr/>
              </a:pPr>
              <a:endParaRPr kumimoji="0" lang="en-IE" sz="1368" b="0" i="0" u="none" strike="noStrike" kern="0" cap="none" spc="0" normalizeH="0" baseline="0" noProof="0">
                <a:ln>
                  <a:noFill/>
                </a:ln>
                <a:solidFill>
                  <a:srgbClr val="646464"/>
                </a:solidFill>
                <a:effectLst/>
                <a:uLnTx/>
                <a:uFillTx/>
              </a:endParaRPr>
            </a:p>
          </p:txBody>
        </p:sp>
        <p:sp>
          <p:nvSpPr>
            <p:cNvPr id="26" name="Freeform 760">
              <a:extLst>
                <a:ext uri="{FF2B5EF4-FFF2-40B4-BE49-F238E27FC236}">
                  <a16:creationId xmlns:a16="http://schemas.microsoft.com/office/drawing/2014/main" id="{A1593FAC-9C16-463A-8D6B-7C6E5206A4E3}"/>
                </a:ext>
              </a:extLst>
            </p:cNvPr>
            <p:cNvSpPr>
              <a:spLocks noEditPoints="1"/>
            </p:cNvSpPr>
            <p:nvPr/>
          </p:nvSpPr>
          <p:spPr bwMode="auto">
            <a:xfrm>
              <a:off x="4957221" y="6612273"/>
              <a:ext cx="109538" cy="109538"/>
            </a:xfrm>
            <a:custGeom>
              <a:avLst/>
              <a:gdLst>
                <a:gd name="T0" fmla="*/ 22 w 69"/>
                <a:gd name="T1" fmla="*/ 9 h 69"/>
                <a:gd name="T2" fmla="*/ 28 w 69"/>
                <a:gd name="T3" fmla="*/ 8 h 69"/>
                <a:gd name="T4" fmla="*/ 30 w 69"/>
                <a:gd name="T5" fmla="*/ 0 h 69"/>
                <a:gd name="T6" fmla="*/ 38 w 69"/>
                <a:gd name="T7" fmla="*/ 0 h 69"/>
                <a:gd name="T8" fmla="*/ 40 w 69"/>
                <a:gd name="T9" fmla="*/ 9 h 69"/>
                <a:gd name="T10" fmla="*/ 46 w 69"/>
                <a:gd name="T11" fmla="*/ 10 h 69"/>
                <a:gd name="T12" fmla="*/ 53 w 69"/>
                <a:gd name="T13" fmla="*/ 4 h 69"/>
                <a:gd name="T14" fmla="*/ 58 w 69"/>
                <a:gd name="T15" fmla="*/ 8 h 69"/>
                <a:gd name="T16" fmla="*/ 54 w 69"/>
                <a:gd name="T17" fmla="*/ 16 h 69"/>
                <a:gd name="T18" fmla="*/ 58 w 69"/>
                <a:gd name="T19" fmla="*/ 21 h 69"/>
                <a:gd name="T20" fmla="*/ 66 w 69"/>
                <a:gd name="T21" fmla="*/ 21 h 69"/>
                <a:gd name="T22" fmla="*/ 69 w 69"/>
                <a:gd name="T23" fmla="*/ 27 h 69"/>
                <a:gd name="T24" fmla="*/ 61 w 69"/>
                <a:gd name="T25" fmla="*/ 30 h 69"/>
                <a:gd name="T26" fmla="*/ 61 w 69"/>
                <a:gd name="T27" fmla="*/ 36 h 69"/>
                <a:gd name="T28" fmla="*/ 69 w 69"/>
                <a:gd name="T29" fmla="*/ 41 h 69"/>
                <a:gd name="T30" fmla="*/ 66 w 69"/>
                <a:gd name="T31" fmla="*/ 47 h 69"/>
                <a:gd name="T32" fmla="*/ 58 w 69"/>
                <a:gd name="T33" fmla="*/ 47 h 69"/>
                <a:gd name="T34" fmla="*/ 54 w 69"/>
                <a:gd name="T35" fmla="*/ 52 h 69"/>
                <a:gd name="T36" fmla="*/ 57 w 69"/>
                <a:gd name="T37" fmla="*/ 60 h 69"/>
                <a:gd name="T38" fmla="*/ 52 w 69"/>
                <a:gd name="T39" fmla="*/ 64 h 69"/>
                <a:gd name="T40" fmla="*/ 46 w 69"/>
                <a:gd name="T41" fmla="*/ 59 h 69"/>
                <a:gd name="T42" fmla="*/ 39 w 69"/>
                <a:gd name="T43" fmla="*/ 60 h 69"/>
                <a:gd name="T44" fmla="*/ 36 w 69"/>
                <a:gd name="T45" fmla="*/ 69 h 69"/>
                <a:gd name="T46" fmla="*/ 30 w 69"/>
                <a:gd name="T47" fmla="*/ 69 h 69"/>
                <a:gd name="T48" fmla="*/ 28 w 69"/>
                <a:gd name="T49" fmla="*/ 60 h 69"/>
                <a:gd name="T50" fmla="*/ 22 w 69"/>
                <a:gd name="T51" fmla="*/ 58 h 69"/>
                <a:gd name="T52" fmla="*/ 15 w 69"/>
                <a:gd name="T53" fmla="*/ 64 h 69"/>
                <a:gd name="T54" fmla="*/ 10 w 69"/>
                <a:gd name="T55" fmla="*/ 60 h 69"/>
                <a:gd name="T56" fmla="*/ 13 w 69"/>
                <a:gd name="T57" fmla="*/ 52 h 69"/>
                <a:gd name="T58" fmla="*/ 10 w 69"/>
                <a:gd name="T59" fmla="*/ 47 h 69"/>
                <a:gd name="T60" fmla="*/ 1 w 69"/>
                <a:gd name="T61" fmla="*/ 48 h 69"/>
                <a:gd name="T62" fmla="*/ 0 w 69"/>
                <a:gd name="T63" fmla="*/ 41 h 69"/>
                <a:gd name="T64" fmla="*/ 7 w 69"/>
                <a:gd name="T65" fmla="*/ 36 h 69"/>
                <a:gd name="T66" fmla="*/ 7 w 69"/>
                <a:gd name="T67" fmla="*/ 30 h 69"/>
                <a:gd name="T68" fmla="*/ 0 w 69"/>
                <a:gd name="T69" fmla="*/ 26 h 69"/>
                <a:gd name="T70" fmla="*/ 1 w 69"/>
                <a:gd name="T71" fmla="*/ 20 h 69"/>
                <a:gd name="T72" fmla="*/ 10 w 69"/>
                <a:gd name="T73" fmla="*/ 21 h 69"/>
                <a:gd name="T74" fmla="*/ 13 w 69"/>
                <a:gd name="T75" fmla="*/ 16 h 69"/>
                <a:gd name="T76" fmla="*/ 10 w 69"/>
                <a:gd name="T77" fmla="*/ 9 h 69"/>
                <a:gd name="T78" fmla="*/ 15 w 69"/>
                <a:gd name="T79" fmla="*/ 4 h 69"/>
                <a:gd name="T80" fmla="*/ 22 w 69"/>
                <a:gd name="T81" fmla="*/ 9 h 69"/>
                <a:gd name="T82" fmla="*/ 34 w 69"/>
                <a:gd name="T83" fmla="*/ 20 h 69"/>
                <a:gd name="T84" fmla="*/ 34 w 69"/>
                <a:gd name="T85" fmla="*/ 20 h 69"/>
                <a:gd name="T86" fmla="*/ 28 w 69"/>
                <a:gd name="T87" fmla="*/ 21 h 69"/>
                <a:gd name="T88" fmla="*/ 23 w 69"/>
                <a:gd name="T89" fmla="*/ 25 h 69"/>
                <a:gd name="T90" fmla="*/ 21 w 69"/>
                <a:gd name="T91" fmla="*/ 28 h 69"/>
                <a:gd name="T92" fmla="*/ 20 w 69"/>
                <a:gd name="T93" fmla="*/ 34 h 69"/>
                <a:gd name="T94" fmla="*/ 20 w 69"/>
                <a:gd name="T95" fmla="*/ 34 h 69"/>
                <a:gd name="T96" fmla="*/ 21 w 69"/>
                <a:gd name="T97" fmla="*/ 40 h 69"/>
                <a:gd name="T98" fmla="*/ 23 w 69"/>
                <a:gd name="T99" fmla="*/ 44 h 69"/>
                <a:gd name="T100" fmla="*/ 28 w 69"/>
                <a:gd name="T101" fmla="*/ 47 h 69"/>
                <a:gd name="T102" fmla="*/ 34 w 69"/>
                <a:gd name="T103" fmla="*/ 48 h 69"/>
                <a:gd name="T104" fmla="*/ 34 w 69"/>
                <a:gd name="T105" fmla="*/ 48 h 69"/>
                <a:gd name="T106" fmla="*/ 39 w 69"/>
                <a:gd name="T107" fmla="*/ 47 h 69"/>
                <a:gd name="T108" fmla="*/ 44 w 69"/>
                <a:gd name="T109" fmla="*/ 44 h 69"/>
                <a:gd name="T110" fmla="*/ 47 w 69"/>
                <a:gd name="T111" fmla="*/ 40 h 69"/>
                <a:gd name="T112" fmla="*/ 48 w 69"/>
                <a:gd name="T113" fmla="*/ 34 h 69"/>
                <a:gd name="T114" fmla="*/ 48 w 69"/>
                <a:gd name="T115" fmla="*/ 34 h 69"/>
                <a:gd name="T116" fmla="*/ 47 w 69"/>
                <a:gd name="T117" fmla="*/ 28 h 69"/>
                <a:gd name="T118" fmla="*/ 44 w 69"/>
                <a:gd name="T119" fmla="*/ 25 h 69"/>
                <a:gd name="T120" fmla="*/ 39 w 69"/>
                <a:gd name="T121" fmla="*/ 21 h 69"/>
                <a:gd name="T122" fmla="*/ 34 w 69"/>
                <a:gd name="T123" fmla="*/ 20 h 69"/>
                <a:gd name="T124" fmla="*/ 34 w 69"/>
                <a:gd name="T125"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9" h="69">
                  <a:moveTo>
                    <a:pt x="22" y="9"/>
                  </a:moveTo>
                  <a:lnTo>
                    <a:pt x="28" y="8"/>
                  </a:lnTo>
                  <a:lnTo>
                    <a:pt x="30" y="0"/>
                  </a:lnTo>
                  <a:lnTo>
                    <a:pt x="38" y="0"/>
                  </a:lnTo>
                  <a:lnTo>
                    <a:pt x="40" y="9"/>
                  </a:lnTo>
                  <a:lnTo>
                    <a:pt x="46" y="10"/>
                  </a:lnTo>
                  <a:lnTo>
                    <a:pt x="53" y="4"/>
                  </a:lnTo>
                  <a:lnTo>
                    <a:pt x="58" y="8"/>
                  </a:lnTo>
                  <a:lnTo>
                    <a:pt x="54" y="16"/>
                  </a:lnTo>
                  <a:lnTo>
                    <a:pt x="58" y="21"/>
                  </a:lnTo>
                  <a:lnTo>
                    <a:pt x="66" y="21"/>
                  </a:lnTo>
                  <a:lnTo>
                    <a:pt x="69" y="27"/>
                  </a:lnTo>
                  <a:lnTo>
                    <a:pt x="61" y="30"/>
                  </a:lnTo>
                  <a:lnTo>
                    <a:pt x="61" y="36"/>
                  </a:lnTo>
                  <a:lnTo>
                    <a:pt x="69" y="41"/>
                  </a:lnTo>
                  <a:lnTo>
                    <a:pt x="66" y="47"/>
                  </a:lnTo>
                  <a:lnTo>
                    <a:pt x="58" y="47"/>
                  </a:lnTo>
                  <a:lnTo>
                    <a:pt x="54" y="52"/>
                  </a:lnTo>
                  <a:lnTo>
                    <a:pt x="57" y="60"/>
                  </a:lnTo>
                  <a:lnTo>
                    <a:pt x="52" y="64"/>
                  </a:lnTo>
                  <a:lnTo>
                    <a:pt x="46" y="59"/>
                  </a:lnTo>
                  <a:lnTo>
                    <a:pt x="39" y="60"/>
                  </a:lnTo>
                  <a:lnTo>
                    <a:pt x="36" y="69"/>
                  </a:lnTo>
                  <a:lnTo>
                    <a:pt x="30" y="69"/>
                  </a:lnTo>
                  <a:lnTo>
                    <a:pt x="28" y="60"/>
                  </a:lnTo>
                  <a:lnTo>
                    <a:pt x="22" y="58"/>
                  </a:lnTo>
                  <a:lnTo>
                    <a:pt x="15" y="64"/>
                  </a:lnTo>
                  <a:lnTo>
                    <a:pt x="10" y="60"/>
                  </a:lnTo>
                  <a:lnTo>
                    <a:pt x="13" y="52"/>
                  </a:lnTo>
                  <a:lnTo>
                    <a:pt x="10" y="47"/>
                  </a:lnTo>
                  <a:lnTo>
                    <a:pt x="1" y="48"/>
                  </a:lnTo>
                  <a:lnTo>
                    <a:pt x="0" y="41"/>
                  </a:lnTo>
                  <a:lnTo>
                    <a:pt x="7" y="36"/>
                  </a:lnTo>
                  <a:lnTo>
                    <a:pt x="7" y="30"/>
                  </a:lnTo>
                  <a:lnTo>
                    <a:pt x="0" y="26"/>
                  </a:lnTo>
                  <a:lnTo>
                    <a:pt x="1" y="20"/>
                  </a:lnTo>
                  <a:lnTo>
                    <a:pt x="10" y="21"/>
                  </a:lnTo>
                  <a:lnTo>
                    <a:pt x="13" y="16"/>
                  </a:lnTo>
                  <a:lnTo>
                    <a:pt x="10" y="9"/>
                  </a:lnTo>
                  <a:lnTo>
                    <a:pt x="15" y="4"/>
                  </a:lnTo>
                  <a:lnTo>
                    <a:pt x="22" y="9"/>
                  </a:lnTo>
                  <a:close/>
                  <a:moveTo>
                    <a:pt x="34" y="20"/>
                  </a:moveTo>
                  <a:lnTo>
                    <a:pt x="34" y="20"/>
                  </a:lnTo>
                  <a:lnTo>
                    <a:pt x="28" y="21"/>
                  </a:lnTo>
                  <a:lnTo>
                    <a:pt x="23" y="25"/>
                  </a:lnTo>
                  <a:lnTo>
                    <a:pt x="21" y="28"/>
                  </a:lnTo>
                  <a:lnTo>
                    <a:pt x="20" y="34"/>
                  </a:lnTo>
                  <a:lnTo>
                    <a:pt x="20" y="34"/>
                  </a:lnTo>
                  <a:lnTo>
                    <a:pt x="21" y="40"/>
                  </a:lnTo>
                  <a:lnTo>
                    <a:pt x="23" y="44"/>
                  </a:lnTo>
                  <a:lnTo>
                    <a:pt x="28" y="47"/>
                  </a:lnTo>
                  <a:lnTo>
                    <a:pt x="34" y="48"/>
                  </a:lnTo>
                  <a:lnTo>
                    <a:pt x="34" y="48"/>
                  </a:lnTo>
                  <a:lnTo>
                    <a:pt x="39" y="47"/>
                  </a:lnTo>
                  <a:lnTo>
                    <a:pt x="44" y="44"/>
                  </a:lnTo>
                  <a:lnTo>
                    <a:pt x="47" y="40"/>
                  </a:lnTo>
                  <a:lnTo>
                    <a:pt x="48" y="34"/>
                  </a:lnTo>
                  <a:lnTo>
                    <a:pt x="48" y="34"/>
                  </a:lnTo>
                  <a:lnTo>
                    <a:pt x="47" y="28"/>
                  </a:lnTo>
                  <a:lnTo>
                    <a:pt x="44" y="25"/>
                  </a:lnTo>
                  <a:lnTo>
                    <a:pt x="39" y="21"/>
                  </a:lnTo>
                  <a:lnTo>
                    <a:pt x="34" y="20"/>
                  </a:lnTo>
                  <a:lnTo>
                    <a:pt x="34" y="20"/>
                  </a:lnTo>
                  <a:close/>
                </a:path>
              </a:pathLst>
            </a:custGeom>
            <a:grpFill/>
            <a:ln>
              <a:noFill/>
            </a:ln>
          </p:spPr>
          <p:txBody>
            <a:bodyPr vert="horz" wrap="square" lIns="78191" tIns="39095" rIns="78191" bIns="39095" numCol="1" anchor="t" anchorCtr="0" compatLnSpc="1">
              <a:prstTxWarp prst="textNoShape">
                <a:avLst/>
              </a:prstTxWarp>
            </a:bodyPr>
            <a:lstStyle/>
            <a:p>
              <a:pPr marL="0" marR="0" lvl="0" indent="0" defTabSz="914400" eaLnBrk="1" fontAlgn="base" latinLnBrk="0" hangingPunct="1">
                <a:spcBef>
                  <a:spcPct val="0"/>
                </a:spcBef>
                <a:spcAft>
                  <a:spcPct val="0"/>
                </a:spcAft>
                <a:buClrTx/>
                <a:buSzTx/>
                <a:buFontTx/>
                <a:buNone/>
                <a:tabLst/>
                <a:defRPr/>
              </a:pPr>
              <a:endParaRPr kumimoji="0" lang="en-IE" sz="1368" b="0" i="0" u="none" strike="noStrike" kern="0" cap="none" spc="0" normalizeH="0" baseline="0" noProof="0">
                <a:ln>
                  <a:noFill/>
                </a:ln>
                <a:solidFill>
                  <a:srgbClr val="646464"/>
                </a:solidFill>
                <a:effectLst/>
                <a:uLnTx/>
                <a:uFillTx/>
              </a:endParaRPr>
            </a:p>
          </p:txBody>
        </p:sp>
        <p:sp>
          <p:nvSpPr>
            <p:cNvPr id="27" name="Freeform 761">
              <a:extLst>
                <a:ext uri="{FF2B5EF4-FFF2-40B4-BE49-F238E27FC236}">
                  <a16:creationId xmlns:a16="http://schemas.microsoft.com/office/drawing/2014/main" id="{40B44100-61C6-4E8F-8D19-A60864EC0082}"/>
                </a:ext>
              </a:extLst>
            </p:cNvPr>
            <p:cNvSpPr>
              <a:spLocks/>
            </p:cNvSpPr>
            <p:nvPr/>
          </p:nvSpPr>
          <p:spPr bwMode="auto">
            <a:xfrm>
              <a:off x="4923884" y="6388436"/>
              <a:ext cx="85725" cy="128588"/>
            </a:xfrm>
            <a:custGeom>
              <a:avLst/>
              <a:gdLst>
                <a:gd name="T0" fmla="*/ 13 w 54"/>
                <a:gd name="T1" fmla="*/ 0 h 81"/>
                <a:gd name="T2" fmla="*/ 13 w 54"/>
                <a:gd name="T3" fmla="*/ 0 h 81"/>
                <a:gd name="T4" fmla="*/ 22 w 54"/>
                <a:gd name="T5" fmla="*/ 1 h 81"/>
                <a:gd name="T6" fmla="*/ 29 w 54"/>
                <a:gd name="T7" fmla="*/ 4 h 81"/>
                <a:gd name="T8" fmla="*/ 36 w 54"/>
                <a:gd name="T9" fmla="*/ 7 h 81"/>
                <a:gd name="T10" fmla="*/ 42 w 54"/>
                <a:gd name="T11" fmla="*/ 12 h 81"/>
                <a:gd name="T12" fmla="*/ 47 w 54"/>
                <a:gd name="T13" fmla="*/ 18 h 81"/>
                <a:gd name="T14" fmla="*/ 50 w 54"/>
                <a:gd name="T15" fmla="*/ 25 h 81"/>
                <a:gd name="T16" fmla="*/ 53 w 54"/>
                <a:gd name="T17" fmla="*/ 34 h 81"/>
                <a:gd name="T18" fmla="*/ 54 w 54"/>
                <a:gd name="T19" fmla="*/ 41 h 81"/>
                <a:gd name="T20" fmla="*/ 54 w 54"/>
                <a:gd name="T21" fmla="*/ 41 h 81"/>
                <a:gd name="T22" fmla="*/ 54 w 54"/>
                <a:gd name="T23" fmla="*/ 47 h 81"/>
                <a:gd name="T24" fmla="*/ 54 w 54"/>
                <a:gd name="T25" fmla="*/ 47 h 81"/>
                <a:gd name="T26" fmla="*/ 51 w 54"/>
                <a:gd name="T27" fmla="*/ 54 h 81"/>
                <a:gd name="T28" fmla="*/ 49 w 54"/>
                <a:gd name="T29" fmla="*/ 61 h 81"/>
                <a:gd name="T30" fmla="*/ 46 w 54"/>
                <a:gd name="T31" fmla="*/ 66 h 81"/>
                <a:gd name="T32" fmla="*/ 41 w 54"/>
                <a:gd name="T33" fmla="*/ 72 h 81"/>
                <a:gd name="T34" fmla="*/ 35 w 54"/>
                <a:gd name="T35" fmla="*/ 75 h 81"/>
                <a:gd name="T36" fmla="*/ 29 w 54"/>
                <a:gd name="T37" fmla="*/ 79 h 81"/>
                <a:gd name="T38" fmla="*/ 23 w 54"/>
                <a:gd name="T39" fmla="*/ 80 h 81"/>
                <a:gd name="T40" fmla="*/ 16 w 54"/>
                <a:gd name="T41" fmla="*/ 81 h 81"/>
                <a:gd name="T42" fmla="*/ 16 w 54"/>
                <a:gd name="T43" fmla="*/ 81 h 81"/>
                <a:gd name="T44" fmla="*/ 17 w 54"/>
                <a:gd name="T45" fmla="*/ 72 h 81"/>
                <a:gd name="T46" fmla="*/ 17 w 54"/>
                <a:gd name="T47" fmla="*/ 72 h 81"/>
                <a:gd name="T48" fmla="*/ 23 w 54"/>
                <a:gd name="T49" fmla="*/ 70 h 81"/>
                <a:gd name="T50" fmla="*/ 28 w 54"/>
                <a:gd name="T51" fmla="*/ 68 h 81"/>
                <a:gd name="T52" fmla="*/ 32 w 54"/>
                <a:gd name="T53" fmla="*/ 66 h 81"/>
                <a:gd name="T54" fmla="*/ 36 w 54"/>
                <a:gd name="T55" fmla="*/ 61 h 81"/>
                <a:gd name="T56" fmla="*/ 40 w 54"/>
                <a:gd name="T57" fmla="*/ 57 h 81"/>
                <a:gd name="T58" fmla="*/ 42 w 54"/>
                <a:gd name="T59" fmla="*/ 53 h 81"/>
                <a:gd name="T60" fmla="*/ 44 w 54"/>
                <a:gd name="T61" fmla="*/ 47 h 81"/>
                <a:gd name="T62" fmla="*/ 44 w 54"/>
                <a:gd name="T63" fmla="*/ 41 h 81"/>
                <a:gd name="T64" fmla="*/ 44 w 54"/>
                <a:gd name="T65" fmla="*/ 41 h 81"/>
                <a:gd name="T66" fmla="*/ 43 w 54"/>
                <a:gd name="T67" fmla="*/ 35 h 81"/>
                <a:gd name="T68" fmla="*/ 42 w 54"/>
                <a:gd name="T69" fmla="*/ 29 h 81"/>
                <a:gd name="T70" fmla="*/ 40 w 54"/>
                <a:gd name="T71" fmla="*/ 24 h 81"/>
                <a:gd name="T72" fmla="*/ 35 w 54"/>
                <a:gd name="T73" fmla="*/ 19 h 81"/>
                <a:gd name="T74" fmla="*/ 31 w 54"/>
                <a:gd name="T75" fmla="*/ 16 h 81"/>
                <a:gd name="T76" fmla="*/ 25 w 54"/>
                <a:gd name="T77" fmla="*/ 13 h 81"/>
                <a:gd name="T78" fmla="*/ 19 w 54"/>
                <a:gd name="T79" fmla="*/ 11 h 81"/>
                <a:gd name="T80" fmla="*/ 13 w 54"/>
                <a:gd name="T81" fmla="*/ 11 h 81"/>
                <a:gd name="T82" fmla="*/ 13 w 54"/>
                <a:gd name="T83" fmla="*/ 11 h 81"/>
                <a:gd name="T84" fmla="*/ 6 w 54"/>
                <a:gd name="T85" fmla="*/ 11 h 81"/>
                <a:gd name="T86" fmla="*/ 6 w 54"/>
                <a:gd name="T87" fmla="*/ 11 h 81"/>
                <a:gd name="T88" fmla="*/ 0 w 54"/>
                <a:gd name="T89" fmla="*/ 3 h 81"/>
                <a:gd name="T90" fmla="*/ 0 w 54"/>
                <a:gd name="T91" fmla="*/ 3 h 81"/>
                <a:gd name="T92" fmla="*/ 6 w 54"/>
                <a:gd name="T93" fmla="*/ 1 h 81"/>
                <a:gd name="T94" fmla="*/ 13 w 54"/>
                <a:gd name="T95" fmla="*/ 0 h 81"/>
                <a:gd name="T96" fmla="*/ 13 w 54"/>
                <a:gd name="T97" fmla="*/ 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4" h="81">
                  <a:moveTo>
                    <a:pt x="13" y="0"/>
                  </a:moveTo>
                  <a:lnTo>
                    <a:pt x="13" y="0"/>
                  </a:lnTo>
                  <a:lnTo>
                    <a:pt x="22" y="1"/>
                  </a:lnTo>
                  <a:lnTo>
                    <a:pt x="29" y="4"/>
                  </a:lnTo>
                  <a:lnTo>
                    <a:pt x="36" y="7"/>
                  </a:lnTo>
                  <a:lnTo>
                    <a:pt x="42" y="12"/>
                  </a:lnTo>
                  <a:lnTo>
                    <a:pt x="47" y="18"/>
                  </a:lnTo>
                  <a:lnTo>
                    <a:pt x="50" y="25"/>
                  </a:lnTo>
                  <a:lnTo>
                    <a:pt x="53" y="34"/>
                  </a:lnTo>
                  <a:lnTo>
                    <a:pt x="54" y="41"/>
                  </a:lnTo>
                  <a:lnTo>
                    <a:pt x="54" y="41"/>
                  </a:lnTo>
                  <a:lnTo>
                    <a:pt x="54" y="47"/>
                  </a:lnTo>
                  <a:lnTo>
                    <a:pt x="54" y="47"/>
                  </a:lnTo>
                  <a:lnTo>
                    <a:pt x="51" y="54"/>
                  </a:lnTo>
                  <a:lnTo>
                    <a:pt x="49" y="61"/>
                  </a:lnTo>
                  <a:lnTo>
                    <a:pt x="46" y="66"/>
                  </a:lnTo>
                  <a:lnTo>
                    <a:pt x="41" y="72"/>
                  </a:lnTo>
                  <a:lnTo>
                    <a:pt x="35" y="75"/>
                  </a:lnTo>
                  <a:lnTo>
                    <a:pt x="29" y="79"/>
                  </a:lnTo>
                  <a:lnTo>
                    <a:pt x="23" y="80"/>
                  </a:lnTo>
                  <a:lnTo>
                    <a:pt x="16" y="81"/>
                  </a:lnTo>
                  <a:lnTo>
                    <a:pt x="16" y="81"/>
                  </a:lnTo>
                  <a:lnTo>
                    <a:pt x="17" y="72"/>
                  </a:lnTo>
                  <a:lnTo>
                    <a:pt x="17" y="72"/>
                  </a:lnTo>
                  <a:lnTo>
                    <a:pt x="23" y="70"/>
                  </a:lnTo>
                  <a:lnTo>
                    <a:pt x="28" y="68"/>
                  </a:lnTo>
                  <a:lnTo>
                    <a:pt x="32" y="66"/>
                  </a:lnTo>
                  <a:lnTo>
                    <a:pt x="36" y="61"/>
                  </a:lnTo>
                  <a:lnTo>
                    <a:pt x="40" y="57"/>
                  </a:lnTo>
                  <a:lnTo>
                    <a:pt x="42" y="53"/>
                  </a:lnTo>
                  <a:lnTo>
                    <a:pt x="44" y="47"/>
                  </a:lnTo>
                  <a:lnTo>
                    <a:pt x="44" y="41"/>
                  </a:lnTo>
                  <a:lnTo>
                    <a:pt x="44" y="41"/>
                  </a:lnTo>
                  <a:lnTo>
                    <a:pt x="43" y="35"/>
                  </a:lnTo>
                  <a:lnTo>
                    <a:pt x="42" y="29"/>
                  </a:lnTo>
                  <a:lnTo>
                    <a:pt x="40" y="24"/>
                  </a:lnTo>
                  <a:lnTo>
                    <a:pt x="35" y="19"/>
                  </a:lnTo>
                  <a:lnTo>
                    <a:pt x="31" y="16"/>
                  </a:lnTo>
                  <a:lnTo>
                    <a:pt x="25" y="13"/>
                  </a:lnTo>
                  <a:lnTo>
                    <a:pt x="19" y="11"/>
                  </a:lnTo>
                  <a:lnTo>
                    <a:pt x="13" y="11"/>
                  </a:lnTo>
                  <a:lnTo>
                    <a:pt x="13" y="11"/>
                  </a:lnTo>
                  <a:lnTo>
                    <a:pt x="6" y="11"/>
                  </a:lnTo>
                  <a:lnTo>
                    <a:pt x="6" y="11"/>
                  </a:lnTo>
                  <a:lnTo>
                    <a:pt x="0" y="3"/>
                  </a:lnTo>
                  <a:lnTo>
                    <a:pt x="0" y="3"/>
                  </a:lnTo>
                  <a:lnTo>
                    <a:pt x="6" y="1"/>
                  </a:lnTo>
                  <a:lnTo>
                    <a:pt x="13" y="0"/>
                  </a:lnTo>
                  <a:lnTo>
                    <a:pt x="13" y="0"/>
                  </a:lnTo>
                  <a:close/>
                </a:path>
              </a:pathLst>
            </a:custGeom>
            <a:grpFill/>
            <a:ln>
              <a:noFill/>
            </a:ln>
          </p:spPr>
          <p:txBody>
            <a:bodyPr vert="horz" wrap="square" lIns="78191" tIns="39095" rIns="78191" bIns="39095" numCol="1" anchor="t" anchorCtr="0" compatLnSpc="1">
              <a:prstTxWarp prst="textNoShape">
                <a:avLst/>
              </a:prstTxWarp>
            </a:bodyPr>
            <a:lstStyle/>
            <a:p>
              <a:pPr marL="0" marR="0" lvl="0" indent="0" defTabSz="914400" eaLnBrk="1" fontAlgn="base" latinLnBrk="0" hangingPunct="1">
                <a:spcBef>
                  <a:spcPct val="0"/>
                </a:spcBef>
                <a:spcAft>
                  <a:spcPct val="0"/>
                </a:spcAft>
                <a:buClrTx/>
                <a:buSzTx/>
                <a:buFontTx/>
                <a:buNone/>
                <a:tabLst/>
                <a:defRPr/>
              </a:pPr>
              <a:endParaRPr kumimoji="0" lang="en-IE" sz="1368" b="0" i="0" u="none" strike="noStrike" kern="0" cap="none" spc="0" normalizeH="0" baseline="0" noProof="0">
                <a:ln>
                  <a:noFill/>
                </a:ln>
                <a:solidFill>
                  <a:srgbClr val="646464"/>
                </a:solidFill>
                <a:effectLst/>
                <a:uLnTx/>
                <a:uFillTx/>
              </a:endParaRPr>
            </a:p>
          </p:txBody>
        </p:sp>
        <p:sp>
          <p:nvSpPr>
            <p:cNvPr id="34" name="Freeform 762">
              <a:extLst>
                <a:ext uri="{FF2B5EF4-FFF2-40B4-BE49-F238E27FC236}">
                  <a16:creationId xmlns:a16="http://schemas.microsoft.com/office/drawing/2014/main" id="{E445211B-02A0-4318-9A21-F87BCC1DFF21}"/>
                </a:ext>
              </a:extLst>
            </p:cNvPr>
            <p:cNvSpPr>
              <a:spLocks/>
            </p:cNvSpPr>
            <p:nvPr/>
          </p:nvSpPr>
          <p:spPr bwMode="auto">
            <a:xfrm>
              <a:off x="4896896" y="6415423"/>
              <a:ext cx="38100" cy="84138"/>
            </a:xfrm>
            <a:custGeom>
              <a:avLst/>
              <a:gdLst>
                <a:gd name="T0" fmla="*/ 13 w 24"/>
                <a:gd name="T1" fmla="*/ 0 h 53"/>
                <a:gd name="T2" fmla="*/ 13 w 24"/>
                <a:gd name="T3" fmla="*/ 0 h 53"/>
                <a:gd name="T4" fmla="*/ 19 w 24"/>
                <a:gd name="T5" fmla="*/ 12 h 53"/>
                <a:gd name="T6" fmla="*/ 22 w 24"/>
                <a:gd name="T7" fmla="*/ 26 h 53"/>
                <a:gd name="T8" fmla="*/ 24 w 24"/>
                <a:gd name="T9" fmla="*/ 40 h 53"/>
                <a:gd name="T10" fmla="*/ 23 w 24"/>
                <a:gd name="T11" fmla="*/ 53 h 53"/>
                <a:gd name="T12" fmla="*/ 23 w 24"/>
                <a:gd name="T13" fmla="*/ 53 h 53"/>
                <a:gd name="T14" fmla="*/ 19 w 24"/>
                <a:gd name="T15" fmla="*/ 52 h 53"/>
                <a:gd name="T16" fmla="*/ 14 w 24"/>
                <a:gd name="T17" fmla="*/ 50 h 53"/>
                <a:gd name="T18" fmla="*/ 10 w 24"/>
                <a:gd name="T19" fmla="*/ 46 h 53"/>
                <a:gd name="T20" fmla="*/ 7 w 24"/>
                <a:gd name="T21" fmla="*/ 43 h 53"/>
                <a:gd name="T22" fmla="*/ 3 w 24"/>
                <a:gd name="T23" fmla="*/ 39 h 53"/>
                <a:gd name="T24" fmla="*/ 2 w 24"/>
                <a:gd name="T25" fmla="*/ 34 h 53"/>
                <a:gd name="T26" fmla="*/ 1 w 24"/>
                <a:gd name="T27" fmla="*/ 30 h 53"/>
                <a:gd name="T28" fmla="*/ 0 w 24"/>
                <a:gd name="T29" fmla="*/ 24 h 53"/>
                <a:gd name="T30" fmla="*/ 0 w 24"/>
                <a:gd name="T31" fmla="*/ 24 h 53"/>
                <a:gd name="T32" fmla="*/ 1 w 24"/>
                <a:gd name="T33" fmla="*/ 17 h 53"/>
                <a:gd name="T34" fmla="*/ 3 w 24"/>
                <a:gd name="T35" fmla="*/ 11 h 53"/>
                <a:gd name="T36" fmla="*/ 7 w 24"/>
                <a:gd name="T37" fmla="*/ 5 h 53"/>
                <a:gd name="T38" fmla="*/ 13 w 24"/>
                <a:gd name="T39" fmla="*/ 0 h 53"/>
                <a:gd name="T40" fmla="*/ 13 w 24"/>
                <a:gd name="T41"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 h="53">
                  <a:moveTo>
                    <a:pt x="13" y="0"/>
                  </a:moveTo>
                  <a:lnTo>
                    <a:pt x="13" y="0"/>
                  </a:lnTo>
                  <a:lnTo>
                    <a:pt x="19" y="12"/>
                  </a:lnTo>
                  <a:lnTo>
                    <a:pt x="22" y="26"/>
                  </a:lnTo>
                  <a:lnTo>
                    <a:pt x="24" y="40"/>
                  </a:lnTo>
                  <a:lnTo>
                    <a:pt x="23" y="53"/>
                  </a:lnTo>
                  <a:lnTo>
                    <a:pt x="23" y="53"/>
                  </a:lnTo>
                  <a:lnTo>
                    <a:pt x="19" y="52"/>
                  </a:lnTo>
                  <a:lnTo>
                    <a:pt x="14" y="50"/>
                  </a:lnTo>
                  <a:lnTo>
                    <a:pt x="10" y="46"/>
                  </a:lnTo>
                  <a:lnTo>
                    <a:pt x="7" y="43"/>
                  </a:lnTo>
                  <a:lnTo>
                    <a:pt x="3" y="39"/>
                  </a:lnTo>
                  <a:lnTo>
                    <a:pt x="2" y="34"/>
                  </a:lnTo>
                  <a:lnTo>
                    <a:pt x="1" y="30"/>
                  </a:lnTo>
                  <a:lnTo>
                    <a:pt x="0" y="24"/>
                  </a:lnTo>
                  <a:lnTo>
                    <a:pt x="0" y="24"/>
                  </a:lnTo>
                  <a:lnTo>
                    <a:pt x="1" y="17"/>
                  </a:lnTo>
                  <a:lnTo>
                    <a:pt x="3" y="11"/>
                  </a:lnTo>
                  <a:lnTo>
                    <a:pt x="7" y="5"/>
                  </a:lnTo>
                  <a:lnTo>
                    <a:pt x="13" y="0"/>
                  </a:lnTo>
                  <a:lnTo>
                    <a:pt x="13" y="0"/>
                  </a:lnTo>
                  <a:close/>
                </a:path>
              </a:pathLst>
            </a:custGeom>
            <a:grpFill/>
            <a:ln>
              <a:noFill/>
            </a:ln>
          </p:spPr>
          <p:txBody>
            <a:bodyPr vert="horz" wrap="square" lIns="78191" tIns="39095" rIns="78191" bIns="39095" numCol="1" anchor="t" anchorCtr="0" compatLnSpc="1">
              <a:prstTxWarp prst="textNoShape">
                <a:avLst/>
              </a:prstTxWarp>
            </a:bodyPr>
            <a:lstStyle/>
            <a:p>
              <a:pPr marL="0" marR="0" lvl="0" indent="0" defTabSz="914400" eaLnBrk="1" fontAlgn="base" latinLnBrk="0" hangingPunct="1">
                <a:spcBef>
                  <a:spcPct val="0"/>
                </a:spcBef>
                <a:spcAft>
                  <a:spcPct val="0"/>
                </a:spcAft>
                <a:buClrTx/>
                <a:buSzTx/>
                <a:buFontTx/>
                <a:buNone/>
                <a:tabLst/>
                <a:defRPr/>
              </a:pPr>
              <a:endParaRPr kumimoji="0" lang="en-IE" sz="1368" b="0" i="0" u="none" strike="noStrike" kern="0" cap="none" spc="0" normalizeH="0" baseline="0" noProof="0">
                <a:ln>
                  <a:noFill/>
                </a:ln>
                <a:solidFill>
                  <a:srgbClr val="646464"/>
                </a:solidFill>
                <a:effectLst/>
                <a:uLnTx/>
                <a:uFillTx/>
              </a:endParaRPr>
            </a:p>
          </p:txBody>
        </p:sp>
        <p:sp>
          <p:nvSpPr>
            <p:cNvPr id="35" name="Freeform 763">
              <a:extLst>
                <a:ext uri="{FF2B5EF4-FFF2-40B4-BE49-F238E27FC236}">
                  <a16:creationId xmlns:a16="http://schemas.microsoft.com/office/drawing/2014/main" id="{E3ED9DF7-AA22-4CCC-BD61-5747CB0015EC}"/>
                </a:ext>
              </a:extLst>
            </p:cNvPr>
            <p:cNvSpPr>
              <a:spLocks/>
            </p:cNvSpPr>
            <p:nvPr/>
          </p:nvSpPr>
          <p:spPr bwMode="auto">
            <a:xfrm>
              <a:off x="4881021" y="6402723"/>
              <a:ext cx="52388" cy="112713"/>
            </a:xfrm>
            <a:custGeom>
              <a:avLst/>
              <a:gdLst>
                <a:gd name="T0" fmla="*/ 10 w 33"/>
                <a:gd name="T1" fmla="*/ 32 h 71"/>
                <a:gd name="T2" fmla="*/ 10 w 33"/>
                <a:gd name="T3" fmla="*/ 32 h 71"/>
                <a:gd name="T4" fmla="*/ 11 w 33"/>
                <a:gd name="T5" fmla="*/ 38 h 71"/>
                <a:gd name="T6" fmla="*/ 12 w 33"/>
                <a:gd name="T7" fmla="*/ 42 h 71"/>
                <a:gd name="T8" fmla="*/ 13 w 33"/>
                <a:gd name="T9" fmla="*/ 47 h 71"/>
                <a:gd name="T10" fmla="*/ 17 w 33"/>
                <a:gd name="T11" fmla="*/ 51 h 71"/>
                <a:gd name="T12" fmla="*/ 20 w 33"/>
                <a:gd name="T13" fmla="*/ 54 h 71"/>
                <a:gd name="T14" fmla="*/ 24 w 33"/>
                <a:gd name="T15" fmla="*/ 58 h 71"/>
                <a:gd name="T16" fmla="*/ 29 w 33"/>
                <a:gd name="T17" fmla="*/ 60 h 71"/>
                <a:gd name="T18" fmla="*/ 33 w 33"/>
                <a:gd name="T19" fmla="*/ 61 h 71"/>
                <a:gd name="T20" fmla="*/ 33 w 33"/>
                <a:gd name="T21" fmla="*/ 61 h 71"/>
                <a:gd name="T22" fmla="*/ 31 w 33"/>
                <a:gd name="T23" fmla="*/ 71 h 71"/>
                <a:gd name="T24" fmla="*/ 31 w 33"/>
                <a:gd name="T25" fmla="*/ 71 h 71"/>
                <a:gd name="T26" fmla="*/ 24 w 33"/>
                <a:gd name="T27" fmla="*/ 69 h 71"/>
                <a:gd name="T28" fmla="*/ 18 w 33"/>
                <a:gd name="T29" fmla="*/ 66 h 71"/>
                <a:gd name="T30" fmla="*/ 13 w 33"/>
                <a:gd name="T31" fmla="*/ 61 h 71"/>
                <a:gd name="T32" fmla="*/ 8 w 33"/>
                <a:gd name="T33" fmla="*/ 57 h 71"/>
                <a:gd name="T34" fmla="*/ 5 w 33"/>
                <a:gd name="T35" fmla="*/ 52 h 71"/>
                <a:gd name="T36" fmla="*/ 2 w 33"/>
                <a:gd name="T37" fmla="*/ 46 h 71"/>
                <a:gd name="T38" fmla="*/ 1 w 33"/>
                <a:gd name="T39" fmla="*/ 39 h 71"/>
                <a:gd name="T40" fmla="*/ 0 w 33"/>
                <a:gd name="T41" fmla="*/ 32 h 71"/>
                <a:gd name="T42" fmla="*/ 0 w 33"/>
                <a:gd name="T43" fmla="*/ 32 h 71"/>
                <a:gd name="T44" fmla="*/ 1 w 33"/>
                <a:gd name="T45" fmla="*/ 22 h 71"/>
                <a:gd name="T46" fmla="*/ 5 w 33"/>
                <a:gd name="T47" fmla="*/ 14 h 71"/>
                <a:gd name="T48" fmla="*/ 10 w 33"/>
                <a:gd name="T49" fmla="*/ 6 h 71"/>
                <a:gd name="T50" fmla="*/ 17 w 33"/>
                <a:gd name="T51" fmla="*/ 0 h 71"/>
                <a:gd name="T52" fmla="*/ 17 w 33"/>
                <a:gd name="T53" fmla="*/ 0 h 71"/>
                <a:gd name="T54" fmla="*/ 23 w 33"/>
                <a:gd name="T55" fmla="*/ 8 h 71"/>
                <a:gd name="T56" fmla="*/ 23 w 33"/>
                <a:gd name="T57" fmla="*/ 8 h 71"/>
                <a:gd name="T58" fmla="*/ 17 w 33"/>
                <a:gd name="T59" fmla="*/ 13 h 71"/>
                <a:gd name="T60" fmla="*/ 13 w 33"/>
                <a:gd name="T61" fmla="*/ 19 h 71"/>
                <a:gd name="T62" fmla="*/ 11 w 33"/>
                <a:gd name="T63" fmla="*/ 25 h 71"/>
                <a:gd name="T64" fmla="*/ 10 w 33"/>
                <a:gd name="T65" fmla="*/ 32 h 71"/>
                <a:gd name="T66" fmla="*/ 10 w 33"/>
                <a:gd name="T67"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3" h="71">
                  <a:moveTo>
                    <a:pt x="10" y="32"/>
                  </a:moveTo>
                  <a:lnTo>
                    <a:pt x="10" y="32"/>
                  </a:lnTo>
                  <a:lnTo>
                    <a:pt x="11" y="38"/>
                  </a:lnTo>
                  <a:lnTo>
                    <a:pt x="12" y="42"/>
                  </a:lnTo>
                  <a:lnTo>
                    <a:pt x="13" y="47"/>
                  </a:lnTo>
                  <a:lnTo>
                    <a:pt x="17" y="51"/>
                  </a:lnTo>
                  <a:lnTo>
                    <a:pt x="20" y="54"/>
                  </a:lnTo>
                  <a:lnTo>
                    <a:pt x="24" y="58"/>
                  </a:lnTo>
                  <a:lnTo>
                    <a:pt x="29" y="60"/>
                  </a:lnTo>
                  <a:lnTo>
                    <a:pt x="33" y="61"/>
                  </a:lnTo>
                  <a:lnTo>
                    <a:pt x="33" y="61"/>
                  </a:lnTo>
                  <a:lnTo>
                    <a:pt x="31" y="71"/>
                  </a:lnTo>
                  <a:lnTo>
                    <a:pt x="31" y="71"/>
                  </a:lnTo>
                  <a:lnTo>
                    <a:pt x="24" y="69"/>
                  </a:lnTo>
                  <a:lnTo>
                    <a:pt x="18" y="66"/>
                  </a:lnTo>
                  <a:lnTo>
                    <a:pt x="13" y="61"/>
                  </a:lnTo>
                  <a:lnTo>
                    <a:pt x="8" y="57"/>
                  </a:lnTo>
                  <a:lnTo>
                    <a:pt x="5" y="52"/>
                  </a:lnTo>
                  <a:lnTo>
                    <a:pt x="2" y="46"/>
                  </a:lnTo>
                  <a:lnTo>
                    <a:pt x="1" y="39"/>
                  </a:lnTo>
                  <a:lnTo>
                    <a:pt x="0" y="32"/>
                  </a:lnTo>
                  <a:lnTo>
                    <a:pt x="0" y="32"/>
                  </a:lnTo>
                  <a:lnTo>
                    <a:pt x="1" y="22"/>
                  </a:lnTo>
                  <a:lnTo>
                    <a:pt x="5" y="14"/>
                  </a:lnTo>
                  <a:lnTo>
                    <a:pt x="10" y="6"/>
                  </a:lnTo>
                  <a:lnTo>
                    <a:pt x="17" y="0"/>
                  </a:lnTo>
                  <a:lnTo>
                    <a:pt x="17" y="0"/>
                  </a:lnTo>
                  <a:lnTo>
                    <a:pt x="23" y="8"/>
                  </a:lnTo>
                  <a:lnTo>
                    <a:pt x="23" y="8"/>
                  </a:lnTo>
                  <a:lnTo>
                    <a:pt x="17" y="13"/>
                  </a:lnTo>
                  <a:lnTo>
                    <a:pt x="13" y="19"/>
                  </a:lnTo>
                  <a:lnTo>
                    <a:pt x="11" y="25"/>
                  </a:lnTo>
                  <a:lnTo>
                    <a:pt x="10" y="32"/>
                  </a:lnTo>
                  <a:lnTo>
                    <a:pt x="10" y="32"/>
                  </a:lnTo>
                  <a:close/>
                </a:path>
              </a:pathLst>
            </a:custGeom>
            <a:grpFill/>
            <a:ln>
              <a:noFill/>
            </a:ln>
          </p:spPr>
          <p:txBody>
            <a:bodyPr vert="horz" wrap="square" lIns="78191" tIns="39095" rIns="78191" bIns="39095" numCol="1" anchor="t" anchorCtr="0" compatLnSpc="1">
              <a:prstTxWarp prst="textNoShape">
                <a:avLst/>
              </a:prstTxWarp>
            </a:bodyPr>
            <a:lstStyle/>
            <a:p>
              <a:pPr marL="0" marR="0" lvl="0" indent="0" defTabSz="914400" eaLnBrk="1" fontAlgn="base" latinLnBrk="0" hangingPunct="1">
                <a:spcBef>
                  <a:spcPct val="0"/>
                </a:spcBef>
                <a:spcAft>
                  <a:spcPct val="0"/>
                </a:spcAft>
                <a:buClrTx/>
                <a:buSzTx/>
                <a:buFontTx/>
                <a:buNone/>
                <a:tabLst/>
                <a:defRPr/>
              </a:pPr>
              <a:endParaRPr kumimoji="0" lang="en-IE" sz="1368" b="0" i="0" u="none" strike="noStrike" kern="0" cap="none" spc="0" normalizeH="0" baseline="0" noProof="0">
                <a:ln>
                  <a:noFill/>
                </a:ln>
                <a:solidFill>
                  <a:srgbClr val="646464"/>
                </a:solidFill>
                <a:effectLst/>
                <a:uLnTx/>
                <a:uFillTx/>
              </a:endParaRPr>
            </a:p>
          </p:txBody>
        </p:sp>
        <p:sp>
          <p:nvSpPr>
            <p:cNvPr id="36" name="Freeform 764">
              <a:extLst>
                <a:ext uri="{FF2B5EF4-FFF2-40B4-BE49-F238E27FC236}">
                  <a16:creationId xmlns:a16="http://schemas.microsoft.com/office/drawing/2014/main" id="{B275C66E-5009-462F-8293-67438055EAC3}"/>
                </a:ext>
              </a:extLst>
            </p:cNvPr>
            <p:cNvSpPr>
              <a:spLocks/>
            </p:cNvSpPr>
            <p:nvPr/>
          </p:nvSpPr>
          <p:spPr bwMode="auto">
            <a:xfrm>
              <a:off x="4819109" y="6485273"/>
              <a:ext cx="107950" cy="114300"/>
            </a:xfrm>
            <a:custGeom>
              <a:avLst/>
              <a:gdLst>
                <a:gd name="T0" fmla="*/ 37 w 68"/>
                <a:gd name="T1" fmla="*/ 0 h 72"/>
                <a:gd name="T2" fmla="*/ 37 w 68"/>
                <a:gd name="T3" fmla="*/ 0 h 72"/>
                <a:gd name="T4" fmla="*/ 41 w 68"/>
                <a:gd name="T5" fmla="*/ 9 h 72"/>
                <a:gd name="T6" fmla="*/ 49 w 68"/>
                <a:gd name="T7" fmla="*/ 17 h 72"/>
                <a:gd name="T8" fmla="*/ 57 w 68"/>
                <a:gd name="T9" fmla="*/ 22 h 72"/>
                <a:gd name="T10" fmla="*/ 68 w 68"/>
                <a:gd name="T11" fmla="*/ 26 h 72"/>
                <a:gd name="T12" fmla="*/ 68 w 68"/>
                <a:gd name="T13" fmla="*/ 26 h 72"/>
                <a:gd name="T14" fmla="*/ 62 w 68"/>
                <a:gd name="T15" fmla="*/ 37 h 72"/>
                <a:gd name="T16" fmla="*/ 54 w 68"/>
                <a:gd name="T17" fmla="*/ 47 h 72"/>
                <a:gd name="T18" fmla="*/ 54 w 68"/>
                <a:gd name="T19" fmla="*/ 47 h 72"/>
                <a:gd name="T20" fmla="*/ 44 w 68"/>
                <a:gd name="T21" fmla="*/ 57 h 72"/>
                <a:gd name="T22" fmla="*/ 33 w 68"/>
                <a:gd name="T23" fmla="*/ 64 h 72"/>
                <a:gd name="T24" fmla="*/ 21 w 68"/>
                <a:gd name="T25" fmla="*/ 70 h 72"/>
                <a:gd name="T26" fmla="*/ 8 w 68"/>
                <a:gd name="T27" fmla="*/ 72 h 72"/>
                <a:gd name="T28" fmla="*/ 0 w 68"/>
                <a:gd name="T29" fmla="*/ 66 h 72"/>
                <a:gd name="T30" fmla="*/ 8 w 68"/>
                <a:gd name="T31" fmla="*/ 40 h 72"/>
                <a:gd name="T32" fmla="*/ 7 w 68"/>
                <a:gd name="T33" fmla="*/ 37 h 72"/>
                <a:gd name="T34" fmla="*/ 7 w 68"/>
                <a:gd name="T35" fmla="*/ 37 h 72"/>
                <a:gd name="T36" fmla="*/ 12 w 68"/>
                <a:gd name="T37" fmla="*/ 34 h 72"/>
                <a:gd name="T38" fmla="*/ 18 w 68"/>
                <a:gd name="T39" fmla="*/ 32 h 72"/>
                <a:gd name="T40" fmla="*/ 22 w 68"/>
                <a:gd name="T41" fmla="*/ 28 h 72"/>
                <a:gd name="T42" fmla="*/ 27 w 68"/>
                <a:gd name="T43" fmla="*/ 24 h 72"/>
                <a:gd name="T44" fmla="*/ 27 w 68"/>
                <a:gd name="T45" fmla="*/ 24 h 72"/>
                <a:gd name="T46" fmla="*/ 31 w 68"/>
                <a:gd name="T47" fmla="*/ 19 h 72"/>
                <a:gd name="T48" fmla="*/ 33 w 68"/>
                <a:gd name="T49" fmla="*/ 13 h 72"/>
                <a:gd name="T50" fmla="*/ 35 w 68"/>
                <a:gd name="T51" fmla="*/ 7 h 72"/>
                <a:gd name="T52" fmla="*/ 37 w 68"/>
                <a:gd name="T53" fmla="*/ 0 h 72"/>
                <a:gd name="T54" fmla="*/ 37 w 68"/>
                <a:gd name="T55"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8" h="72">
                  <a:moveTo>
                    <a:pt x="37" y="0"/>
                  </a:moveTo>
                  <a:lnTo>
                    <a:pt x="37" y="0"/>
                  </a:lnTo>
                  <a:lnTo>
                    <a:pt x="41" y="9"/>
                  </a:lnTo>
                  <a:lnTo>
                    <a:pt x="49" y="17"/>
                  </a:lnTo>
                  <a:lnTo>
                    <a:pt x="57" y="22"/>
                  </a:lnTo>
                  <a:lnTo>
                    <a:pt x="68" y="26"/>
                  </a:lnTo>
                  <a:lnTo>
                    <a:pt x="68" y="26"/>
                  </a:lnTo>
                  <a:lnTo>
                    <a:pt x="62" y="37"/>
                  </a:lnTo>
                  <a:lnTo>
                    <a:pt x="54" y="47"/>
                  </a:lnTo>
                  <a:lnTo>
                    <a:pt x="54" y="47"/>
                  </a:lnTo>
                  <a:lnTo>
                    <a:pt x="44" y="57"/>
                  </a:lnTo>
                  <a:lnTo>
                    <a:pt x="33" y="64"/>
                  </a:lnTo>
                  <a:lnTo>
                    <a:pt x="21" y="70"/>
                  </a:lnTo>
                  <a:lnTo>
                    <a:pt x="8" y="72"/>
                  </a:lnTo>
                  <a:lnTo>
                    <a:pt x="0" y="66"/>
                  </a:lnTo>
                  <a:lnTo>
                    <a:pt x="8" y="40"/>
                  </a:lnTo>
                  <a:lnTo>
                    <a:pt x="7" y="37"/>
                  </a:lnTo>
                  <a:lnTo>
                    <a:pt x="7" y="37"/>
                  </a:lnTo>
                  <a:lnTo>
                    <a:pt x="12" y="34"/>
                  </a:lnTo>
                  <a:lnTo>
                    <a:pt x="18" y="32"/>
                  </a:lnTo>
                  <a:lnTo>
                    <a:pt x="22" y="28"/>
                  </a:lnTo>
                  <a:lnTo>
                    <a:pt x="27" y="24"/>
                  </a:lnTo>
                  <a:lnTo>
                    <a:pt x="27" y="24"/>
                  </a:lnTo>
                  <a:lnTo>
                    <a:pt x="31" y="19"/>
                  </a:lnTo>
                  <a:lnTo>
                    <a:pt x="33" y="13"/>
                  </a:lnTo>
                  <a:lnTo>
                    <a:pt x="35" y="7"/>
                  </a:lnTo>
                  <a:lnTo>
                    <a:pt x="37" y="0"/>
                  </a:lnTo>
                  <a:lnTo>
                    <a:pt x="37" y="0"/>
                  </a:lnTo>
                  <a:close/>
                </a:path>
              </a:pathLst>
            </a:custGeom>
            <a:grpFill/>
            <a:ln>
              <a:noFill/>
            </a:ln>
          </p:spPr>
          <p:txBody>
            <a:bodyPr vert="horz" wrap="square" lIns="78191" tIns="39095" rIns="78191" bIns="39095" numCol="1" anchor="t" anchorCtr="0" compatLnSpc="1">
              <a:prstTxWarp prst="textNoShape">
                <a:avLst/>
              </a:prstTxWarp>
            </a:bodyPr>
            <a:lstStyle/>
            <a:p>
              <a:pPr marL="0" marR="0" lvl="0" indent="0" defTabSz="914400" eaLnBrk="1" fontAlgn="base" latinLnBrk="0" hangingPunct="1">
                <a:spcBef>
                  <a:spcPct val="0"/>
                </a:spcBef>
                <a:spcAft>
                  <a:spcPct val="0"/>
                </a:spcAft>
                <a:buClrTx/>
                <a:buSzTx/>
                <a:buFontTx/>
                <a:buNone/>
                <a:tabLst/>
                <a:defRPr/>
              </a:pPr>
              <a:endParaRPr kumimoji="0" lang="en-IE" sz="1368" b="0" i="0" u="none" strike="noStrike" kern="0" cap="none" spc="0" normalizeH="0" baseline="0" noProof="0">
                <a:ln>
                  <a:noFill/>
                </a:ln>
                <a:solidFill>
                  <a:srgbClr val="646464"/>
                </a:solidFill>
                <a:effectLst/>
                <a:uLnTx/>
                <a:uFillTx/>
              </a:endParaRPr>
            </a:p>
          </p:txBody>
        </p:sp>
        <p:sp>
          <p:nvSpPr>
            <p:cNvPr id="37" name="Freeform 765">
              <a:extLst>
                <a:ext uri="{FF2B5EF4-FFF2-40B4-BE49-F238E27FC236}">
                  <a16:creationId xmlns:a16="http://schemas.microsoft.com/office/drawing/2014/main" id="{0A7E31A6-BA17-4CEC-AA98-68634B643761}"/>
                </a:ext>
              </a:extLst>
            </p:cNvPr>
            <p:cNvSpPr>
              <a:spLocks/>
            </p:cNvSpPr>
            <p:nvPr/>
          </p:nvSpPr>
          <p:spPr bwMode="auto">
            <a:xfrm>
              <a:off x="4869909" y="6394786"/>
              <a:ext cx="60325" cy="131763"/>
            </a:xfrm>
            <a:custGeom>
              <a:avLst/>
              <a:gdLst>
                <a:gd name="T0" fmla="*/ 7 w 38"/>
                <a:gd name="T1" fmla="*/ 37 h 83"/>
                <a:gd name="T2" fmla="*/ 7 w 38"/>
                <a:gd name="T3" fmla="*/ 37 h 83"/>
                <a:gd name="T4" fmla="*/ 8 w 38"/>
                <a:gd name="T5" fmla="*/ 44 h 83"/>
                <a:gd name="T6" fmla="*/ 9 w 38"/>
                <a:gd name="T7" fmla="*/ 51 h 83"/>
                <a:gd name="T8" fmla="*/ 12 w 38"/>
                <a:gd name="T9" fmla="*/ 57 h 83"/>
                <a:gd name="T10" fmla="*/ 15 w 38"/>
                <a:gd name="T11" fmla="*/ 62 h 83"/>
                <a:gd name="T12" fmla="*/ 20 w 38"/>
                <a:gd name="T13" fmla="*/ 66 h 83"/>
                <a:gd name="T14" fmla="*/ 25 w 38"/>
                <a:gd name="T15" fmla="*/ 71 h 83"/>
                <a:gd name="T16" fmla="*/ 31 w 38"/>
                <a:gd name="T17" fmla="*/ 74 h 83"/>
                <a:gd name="T18" fmla="*/ 38 w 38"/>
                <a:gd name="T19" fmla="*/ 76 h 83"/>
                <a:gd name="T20" fmla="*/ 38 w 38"/>
                <a:gd name="T21" fmla="*/ 76 h 83"/>
                <a:gd name="T22" fmla="*/ 36 w 38"/>
                <a:gd name="T23" fmla="*/ 83 h 83"/>
                <a:gd name="T24" fmla="*/ 36 w 38"/>
                <a:gd name="T25" fmla="*/ 83 h 83"/>
                <a:gd name="T26" fmla="*/ 25 w 38"/>
                <a:gd name="T27" fmla="*/ 79 h 83"/>
                <a:gd name="T28" fmla="*/ 17 w 38"/>
                <a:gd name="T29" fmla="*/ 74 h 83"/>
                <a:gd name="T30" fmla="*/ 9 w 38"/>
                <a:gd name="T31" fmla="*/ 66 h 83"/>
                <a:gd name="T32" fmla="*/ 5 w 38"/>
                <a:gd name="T33" fmla="*/ 57 h 83"/>
                <a:gd name="T34" fmla="*/ 5 w 38"/>
                <a:gd name="T35" fmla="*/ 57 h 83"/>
                <a:gd name="T36" fmla="*/ 5 w 38"/>
                <a:gd name="T37" fmla="*/ 51 h 83"/>
                <a:gd name="T38" fmla="*/ 3 w 38"/>
                <a:gd name="T39" fmla="*/ 46 h 83"/>
                <a:gd name="T40" fmla="*/ 2 w 38"/>
                <a:gd name="T41" fmla="*/ 40 h 83"/>
                <a:gd name="T42" fmla="*/ 0 w 38"/>
                <a:gd name="T43" fmla="*/ 34 h 83"/>
                <a:gd name="T44" fmla="*/ 0 w 38"/>
                <a:gd name="T45" fmla="*/ 34 h 83"/>
                <a:gd name="T46" fmla="*/ 2 w 38"/>
                <a:gd name="T47" fmla="*/ 24 h 83"/>
                <a:gd name="T48" fmla="*/ 6 w 38"/>
                <a:gd name="T49" fmla="*/ 14 h 83"/>
                <a:gd name="T50" fmla="*/ 12 w 38"/>
                <a:gd name="T51" fmla="*/ 6 h 83"/>
                <a:gd name="T52" fmla="*/ 19 w 38"/>
                <a:gd name="T53" fmla="*/ 0 h 83"/>
                <a:gd name="T54" fmla="*/ 19 w 38"/>
                <a:gd name="T55" fmla="*/ 0 h 83"/>
                <a:gd name="T56" fmla="*/ 24 w 38"/>
                <a:gd name="T57" fmla="*/ 5 h 83"/>
                <a:gd name="T58" fmla="*/ 24 w 38"/>
                <a:gd name="T59" fmla="*/ 5 h 83"/>
                <a:gd name="T60" fmla="*/ 17 w 38"/>
                <a:gd name="T61" fmla="*/ 11 h 83"/>
                <a:gd name="T62" fmla="*/ 12 w 38"/>
                <a:gd name="T63" fmla="*/ 19 h 83"/>
                <a:gd name="T64" fmla="*/ 8 w 38"/>
                <a:gd name="T65" fmla="*/ 27 h 83"/>
                <a:gd name="T66" fmla="*/ 7 w 38"/>
                <a:gd name="T67" fmla="*/ 37 h 83"/>
                <a:gd name="T68" fmla="*/ 7 w 38"/>
                <a:gd name="T69" fmla="*/ 37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8" h="83">
                  <a:moveTo>
                    <a:pt x="7" y="37"/>
                  </a:moveTo>
                  <a:lnTo>
                    <a:pt x="7" y="37"/>
                  </a:lnTo>
                  <a:lnTo>
                    <a:pt x="8" y="44"/>
                  </a:lnTo>
                  <a:lnTo>
                    <a:pt x="9" y="51"/>
                  </a:lnTo>
                  <a:lnTo>
                    <a:pt x="12" y="57"/>
                  </a:lnTo>
                  <a:lnTo>
                    <a:pt x="15" y="62"/>
                  </a:lnTo>
                  <a:lnTo>
                    <a:pt x="20" y="66"/>
                  </a:lnTo>
                  <a:lnTo>
                    <a:pt x="25" y="71"/>
                  </a:lnTo>
                  <a:lnTo>
                    <a:pt x="31" y="74"/>
                  </a:lnTo>
                  <a:lnTo>
                    <a:pt x="38" y="76"/>
                  </a:lnTo>
                  <a:lnTo>
                    <a:pt x="38" y="76"/>
                  </a:lnTo>
                  <a:lnTo>
                    <a:pt x="36" y="83"/>
                  </a:lnTo>
                  <a:lnTo>
                    <a:pt x="36" y="83"/>
                  </a:lnTo>
                  <a:lnTo>
                    <a:pt x="25" y="79"/>
                  </a:lnTo>
                  <a:lnTo>
                    <a:pt x="17" y="74"/>
                  </a:lnTo>
                  <a:lnTo>
                    <a:pt x="9" y="66"/>
                  </a:lnTo>
                  <a:lnTo>
                    <a:pt x="5" y="57"/>
                  </a:lnTo>
                  <a:lnTo>
                    <a:pt x="5" y="57"/>
                  </a:lnTo>
                  <a:lnTo>
                    <a:pt x="5" y="51"/>
                  </a:lnTo>
                  <a:lnTo>
                    <a:pt x="3" y="46"/>
                  </a:lnTo>
                  <a:lnTo>
                    <a:pt x="2" y="40"/>
                  </a:lnTo>
                  <a:lnTo>
                    <a:pt x="0" y="34"/>
                  </a:lnTo>
                  <a:lnTo>
                    <a:pt x="0" y="34"/>
                  </a:lnTo>
                  <a:lnTo>
                    <a:pt x="2" y="24"/>
                  </a:lnTo>
                  <a:lnTo>
                    <a:pt x="6" y="14"/>
                  </a:lnTo>
                  <a:lnTo>
                    <a:pt x="12" y="6"/>
                  </a:lnTo>
                  <a:lnTo>
                    <a:pt x="19" y="0"/>
                  </a:lnTo>
                  <a:lnTo>
                    <a:pt x="19" y="0"/>
                  </a:lnTo>
                  <a:lnTo>
                    <a:pt x="24" y="5"/>
                  </a:lnTo>
                  <a:lnTo>
                    <a:pt x="24" y="5"/>
                  </a:lnTo>
                  <a:lnTo>
                    <a:pt x="17" y="11"/>
                  </a:lnTo>
                  <a:lnTo>
                    <a:pt x="12" y="19"/>
                  </a:lnTo>
                  <a:lnTo>
                    <a:pt x="8" y="27"/>
                  </a:lnTo>
                  <a:lnTo>
                    <a:pt x="7" y="37"/>
                  </a:lnTo>
                  <a:lnTo>
                    <a:pt x="7" y="37"/>
                  </a:lnTo>
                  <a:close/>
                </a:path>
              </a:pathLst>
            </a:custGeom>
            <a:grpFill/>
            <a:ln>
              <a:noFill/>
            </a:ln>
          </p:spPr>
          <p:txBody>
            <a:bodyPr vert="horz" wrap="square" lIns="78191" tIns="39095" rIns="78191" bIns="39095" numCol="1" anchor="t" anchorCtr="0" compatLnSpc="1">
              <a:prstTxWarp prst="textNoShape">
                <a:avLst/>
              </a:prstTxWarp>
            </a:bodyPr>
            <a:lstStyle/>
            <a:p>
              <a:pPr marL="0" marR="0" lvl="0" indent="0" defTabSz="914400" eaLnBrk="1" fontAlgn="base" latinLnBrk="0" hangingPunct="1">
                <a:spcBef>
                  <a:spcPct val="0"/>
                </a:spcBef>
                <a:spcAft>
                  <a:spcPct val="0"/>
                </a:spcAft>
                <a:buClrTx/>
                <a:buSzTx/>
                <a:buFontTx/>
                <a:buNone/>
                <a:tabLst/>
                <a:defRPr/>
              </a:pPr>
              <a:endParaRPr kumimoji="0" lang="en-IE" sz="1368" b="0" i="0" u="none" strike="noStrike" kern="0" cap="none" spc="0" normalizeH="0" baseline="0" noProof="0">
                <a:ln>
                  <a:noFill/>
                </a:ln>
                <a:solidFill>
                  <a:srgbClr val="646464"/>
                </a:solidFill>
                <a:effectLst/>
                <a:uLnTx/>
                <a:uFillTx/>
              </a:endParaRPr>
            </a:p>
          </p:txBody>
        </p:sp>
        <p:sp>
          <p:nvSpPr>
            <p:cNvPr id="38" name="Freeform 766">
              <a:extLst>
                <a:ext uri="{FF2B5EF4-FFF2-40B4-BE49-F238E27FC236}">
                  <a16:creationId xmlns:a16="http://schemas.microsoft.com/office/drawing/2014/main" id="{A9247366-6968-46D8-A063-7F279A60CE97}"/>
                </a:ext>
              </a:extLst>
            </p:cNvPr>
            <p:cNvSpPr>
              <a:spLocks/>
            </p:cNvSpPr>
            <p:nvPr/>
          </p:nvSpPr>
          <p:spPr bwMode="auto">
            <a:xfrm>
              <a:off x="4758784" y="6358273"/>
              <a:ext cx="141288" cy="90488"/>
            </a:xfrm>
            <a:custGeom>
              <a:avLst/>
              <a:gdLst>
                <a:gd name="T0" fmla="*/ 47 w 89"/>
                <a:gd name="T1" fmla="*/ 0 h 57"/>
                <a:gd name="T2" fmla="*/ 47 w 89"/>
                <a:gd name="T3" fmla="*/ 0 h 57"/>
                <a:gd name="T4" fmla="*/ 52 w 89"/>
                <a:gd name="T5" fmla="*/ 1 h 57"/>
                <a:gd name="T6" fmla="*/ 52 w 89"/>
                <a:gd name="T7" fmla="*/ 1 h 57"/>
                <a:gd name="T8" fmla="*/ 60 w 89"/>
                <a:gd name="T9" fmla="*/ 4 h 57"/>
                <a:gd name="T10" fmla="*/ 69 w 89"/>
                <a:gd name="T11" fmla="*/ 7 h 57"/>
                <a:gd name="T12" fmla="*/ 77 w 89"/>
                <a:gd name="T13" fmla="*/ 12 h 57"/>
                <a:gd name="T14" fmla="*/ 84 w 89"/>
                <a:gd name="T15" fmla="*/ 18 h 57"/>
                <a:gd name="T16" fmla="*/ 84 w 89"/>
                <a:gd name="T17" fmla="*/ 18 h 57"/>
                <a:gd name="T18" fmla="*/ 89 w 89"/>
                <a:gd name="T19" fmla="*/ 23 h 57"/>
                <a:gd name="T20" fmla="*/ 89 w 89"/>
                <a:gd name="T21" fmla="*/ 23 h 57"/>
                <a:gd name="T22" fmla="*/ 82 w 89"/>
                <a:gd name="T23" fmla="*/ 29 h 57"/>
                <a:gd name="T24" fmla="*/ 76 w 89"/>
                <a:gd name="T25" fmla="*/ 37 h 57"/>
                <a:gd name="T26" fmla="*/ 72 w 89"/>
                <a:gd name="T27" fmla="*/ 47 h 57"/>
                <a:gd name="T28" fmla="*/ 70 w 89"/>
                <a:gd name="T29" fmla="*/ 57 h 57"/>
                <a:gd name="T30" fmla="*/ 70 w 89"/>
                <a:gd name="T31" fmla="*/ 57 h 57"/>
                <a:gd name="T32" fmla="*/ 66 w 89"/>
                <a:gd name="T33" fmla="*/ 51 h 57"/>
                <a:gd name="T34" fmla="*/ 60 w 89"/>
                <a:gd name="T35" fmla="*/ 45 h 57"/>
                <a:gd name="T36" fmla="*/ 60 w 89"/>
                <a:gd name="T37" fmla="*/ 45 h 57"/>
                <a:gd name="T38" fmla="*/ 54 w 89"/>
                <a:gd name="T39" fmla="*/ 41 h 57"/>
                <a:gd name="T40" fmla="*/ 50 w 89"/>
                <a:gd name="T41" fmla="*/ 38 h 57"/>
                <a:gd name="T42" fmla="*/ 44 w 89"/>
                <a:gd name="T43" fmla="*/ 36 h 57"/>
                <a:gd name="T44" fmla="*/ 38 w 89"/>
                <a:gd name="T45" fmla="*/ 35 h 57"/>
                <a:gd name="T46" fmla="*/ 32 w 89"/>
                <a:gd name="T47" fmla="*/ 35 h 57"/>
                <a:gd name="T48" fmla="*/ 26 w 89"/>
                <a:gd name="T49" fmla="*/ 36 h 57"/>
                <a:gd name="T50" fmla="*/ 20 w 89"/>
                <a:gd name="T51" fmla="*/ 37 h 57"/>
                <a:gd name="T52" fmla="*/ 14 w 89"/>
                <a:gd name="T53" fmla="*/ 39 h 57"/>
                <a:gd name="T54" fmla="*/ 0 w 89"/>
                <a:gd name="T55" fmla="*/ 31 h 57"/>
                <a:gd name="T56" fmla="*/ 7 w 89"/>
                <a:gd name="T57" fmla="*/ 12 h 57"/>
                <a:gd name="T58" fmla="*/ 39 w 89"/>
                <a:gd name="T59" fmla="*/ 15 h 57"/>
                <a:gd name="T60" fmla="*/ 48 w 89"/>
                <a:gd name="T61" fmla="*/ 1 h 57"/>
                <a:gd name="T62" fmla="*/ 47 w 89"/>
                <a:gd name="T6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9" h="57">
                  <a:moveTo>
                    <a:pt x="47" y="0"/>
                  </a:moveTo>
                  <a:lnTo>
                    <a:pt x="47" y="0"/>
                  </a:lnTo>
                  <a:lnTo>
                    <a:pt x="52" y="1"/>
                  </a:lnTo>
                  <a:lnTo>
                    <a:pt x="52" y="1"/>
                  </a:lnTo>
                  <a:lnTo>
                    <a:pt x="60" y="4"/>
                  </a:lnTo>
                  <a:lnTo>
                    <a:pt x="69" y="7"/>
                  </a:lnTo>
                  <a:lnTo>
                    <a:pt x="77" y="12"/>
                  </a:lnTo>
                  <a:lnTo>
                    <a:pt x="84" y="18"/>
                  </a:lnTo>
                  <a:lnTo>
                    <a:pt x="84" y="18"/>
                  </a:lnTo>
                  <a:lnTo>
                    <a:pt x="89" y="23"/>
                  </a:lnTo>
                  <a:lnTo>
                    <a:pt x="89" y="23"/>
                  </a:lnTo>
                  <a:lnTo>
                    <a:pt x="82" y="29"/>
                  </a:lnTo>
                  <a:lnTo>
                    <a:pt x="76" y="37"/>
                  </a:lnTo>
                  <a:lnTo>
                    <a:pt x="72" y="47"/>
                  </a:lnTo>
                  <a:lnTo>
                    <a:pt x="70" y="57"/>
                  </a:lnTo>
                  <a:lnTo>
                    <a:pt x="70" y="57"/>
                  </a:lnTo>
                  <a:lnTo>
                    <a:pt x="66" y="51"/>
                  </a:lnTo>
                  <a:lnTo>
                    <a:pt x="60" y="45"/>
                  </a:lnTo>
                  <a:lnTo>
                    <a:pt x="60" y="45"/>
                  </a:lnTo>
                  <a:lnTo>
                    <a:pt x="54" y="41"/>
                  </a:lnTo>
                  <a:lnTo>
                    <a:pt x="50" y="38"/>
                  </a:lnTo>
                  <a:lnTo>
                    <a:pt x="44" y="36"/>
                  </a:lnTo>
                  <a:lnTo>
                    <a:pt x="38" y="35"/>
                  </a:lnTo>
                  <a:lnTo>
                    <a:pt x="32" y="35"/>
                  </a:lnTo>
                  <a:lnTo>
                    <a:pt x="26" y="36"/>
                  </a:lnTo>
                  <a:lnTo>
                    <a:pt x="20" y="37"/>
                  </a:lnTo>
                  <a:lnTo>
                    <a:pt x="14" y="39"/>
                  </a:lnTo>
                  <a:lnTo>
                    <a:pt x="0" y="31"/>
                  </a:lnTo>
                  <a:lnTo>
                    <a:pt x="7" y="12"/>
                  </a:lnTo>
                  <a:lnTo>
                    <a:pt x="39" y="15"/>
                  </a:lnTo>
                  <a:lnTo>
                    <a:pt x="48" y="1"/>
                  </a:lnTo>
                  <a:lnTo>
                    <a:pt x="47" y="0"/>
                  </a:lnTo>
                  <a:close/>
                </a:path>
              </a:pathLst>
            </a:custGeom>
            <a:grpFill/>
            <a:ln>
              <a:noFill/>
            </a:ln>
          </p:spPr>
          <p:txBody>
            <a:bodyPr vert="horz" wrap="square" lIns="78191" tIns="39095" rIns="78191" bIns="39095" numCol="1" anchor="t" anchorCtr="0" compatLnSpc="1">
              <a:prstTxWarp prst="textNoShape">
                <a:avLst/>
              </a:prstTxWarp>
            </a:bodyPr>
            <a:lstStyle/>
            <a:p>
              <a:pPr marL="0" marR="0" lvl="0" indent="0" defTabSz="914400" eaLnBrk="1" fontAlgn="base" latinLnBrk="0" hangingPunct="1">
                <a:spcBef>
                  <a:spcPct val="0"/>
                </a:spcBef>
                <a:spcAft>
                  <a:spcPct val="0"/>
                </a:spcAft>
                <a:buClrTx/>
                <a:buSzTx/>
                <a:buFontTx/>
                <a:buNone/>
                <a:tabLst/>
                <a:defRPr/>
              </a:pPr>
              <a:endParaRPr kumimoji="0" lang="en-IE" sz="1368" b="0" i="0" u="none" strike="noStrike" kern="0" cap="none" spc="0" normalizeH="0" baseline="0" noProof="0">
                <a:ln>
                  <a:noFill/>
                </a:ln>
                <a:solidFill>
                  <a:srgbClr val="646464"/>
                </a:solidFill>
                <a:effectLst/>
                <a:uLnTx/>
                <a:uFillTx/>
              </a:endParaRPr>
            </a:p>
          </p:txBody>
        </p:sp>
        <p:sp>
          <p:nvSpPr>
            <p:cNvPr id="39" name="Freeform 767">
              <a:extLst>
                <a:ext uri="{FF2B5EF4-FFF2-40B4-BE49-F238E27FC236}">
                  <a16:creationId xmlns:a16="http://schemas.microsoft.com/office/drawing/2014/main" id="{D4C454A1-9BBA-4087-A956-01D018AA3062}"/>
                </a:ext>
              </a:extLst>
            </p:cNvPr>
            <p:cNvSpPr>
              <a:spLocks/>
            </p:cNvSpPr>
            <p:nvPr/>
          </p:nvSpPr>
          <p:spPr bwMode="auto">
            <a:xfrm>
              <a:off x="4688934" y="6356686"/>
              <a:ext cx="146050" cy="246063"/>
            </a:xfrm>
            <a:custGeom>
              <a:avLst/>
              <a:gdLst>
                <a:gd name="T0" fmla="*/ 83 w 92"/>
                <a:gd name="T1" fmla="*/ 16 h 155"/>
                <a:gd name="T2" fmla="*/ 51 w 92"/>
                <a:gd name="T3" fmla="*/ 13 h 155"/>
                <a:gd name="T4" fmla="*/ 44 w 92"/>
                <a:gd name="T5" fmla="*/ 32 h 155"/>
                <a:gd name="T6" fmla="*/ 58 w 92"/>
                <a:gd name="T7" fmla="*/ 40 h 155"/>
                <a:gd name="T8" fmla="*/ 58 w 92"/>
                <a:gd name="T9" fmla="*/ 40 h 155"/>
                <a:gd name="T10" fmla="*/ 51 w 92"/>
                <a:gd name="T11" fmla="*/ 45 h 155"/>
                <a:gd name="T12" fmla="*/ 45 w 92"/>
                <a:gd name="T13" fmla="*/ 50 h 155"/>
                <a:gd name="T14" fmla="*/ 45 w 92"/>
                <a:gd name="T15" fmla="*/ 50 h 155"/>
                <a:gd name="T16" fmla="*/ 40 w 92"/>
                <a:gd name="T17" fmla="*/ 57 h 155"/>
                <a:gd name="T18" fmla="*/ 38 w 92"/>
                <a:gd name="T19" fmla="*/ 65 h 155"/>
                <a:gd name="T20" fmla="*/ 35 w 92"/>
                <a:gd name="T21" fmla="*/ 73 h 155"/>
                <a:gd name="T22" fmla="*/ 35 w 92"/>
                <a:gd name="T23" fmla="*/ 81 h 155"/>
                <a:gd name="T24" fmla="*/ 37 w 92"/>
                <a:gd name="T25" fmla="*/ 89 h 155"/>
                <a:gd name="T26" fmla="*/ 40 w 92"/>
                <a:gd name="T27" fmla="*/ 96 h 155"/>
                <a:gd name="T28" fmla="*/ 44 w 92"/>
                <a:gd name="T29" fmla="*/ 103 h 155"/>
                <a:gd name="T30" fmla="*/ 50 w 92"/>
                <a:gd name="T31" fmla="*/ 109 h 155"/>
                <a:gd name="T32" fmla="*/ 50 w 92"/>
                <a:gd name="T33" fmla="*/ 109 h 155"/>
                <a:gd name="T34" fmla="*/ 59 w 92"/>
                <a:gd name="T35" fmla="*/ 115 h 155"/>
                <a:gd name="T36" fmla="*/ 69 w 92"/>
                <a:gd name="T37" fmla="*/ 119 h 155"/>
                <a:gd name="T38" fmla="*/ 78 w 92"/>
                <a:gd name="T39" fmla="*/ 119 h 155"/>
                <a:gd name="T40" fmla="*/ 89 w 92"/>
                <a:gd name="T41" fmla="*/ 118 h 155"/>
                <a:gd name="T42" fmla="*/ 90 w 92"/>
                <a:gd name="T43" fmla="*/ 121 h 155"/>
                <a:gd name="T44" fmla="*/ 82 w 92"/>
                <a:gd name="T45" fmla="*/ 147 h 155"/>
                <a:gd name="T46" fmla="*/ 90 w 92"/>
                <a:gd name="T47" fmla="*/ 153 h 155"/>
                <a:gd name="T48" fmla="*/ 90 w 92"/>
                <a:gd name="T49" fmla="*/ 153 h 155"/>
                <a:gd name="T50" fmla="*/ 82 w 92"/>
                <a:gd name="T51" fmla="*/ 155 h 155"/>
                <a:gd name="T52" fmla="*/ 73 w 92"/>
                <a:gd name="T53" fmla="*/ 155 h 155"/>
                <a:gd name="T54" fmla="*/ 65 w 92"/>
                <a:gd name="T55" fmla="*/ 155 h 155"/>
                <a:gd name="T56" fmla="*/ 57 w 92"/>
                <a:gd name="T57" fmla="*/ 152 h 155"/>
                <a:gd name="T58" fmla="*/ 50 w 92"/>
                <a:gd name="T59" fmla="*/ 150 h 155"/>
                <a:gd name="T60" fmla="*/ 41 w 92"/>
                <a:gd name="T61" fmla="*/ 146 h 155"/>
                <a:gd name="T62" fmla="*/ 34 w 92"/>
                <a:gd name="T63" fmla="*/ 142 h 155"/>
                <a:gd name="T64" fmla="*/ 27 w 92"/>
                <a:gd name="T65" fmla="*/ 137 h 155"/>
                <a:gd name="T66" fmla="*/ 27 w 92"/>
                <a:gd name="T67" fmla="*/ 137 h 155"/>
                <a:gd name="T68" fmla="*/ 21 w 92"/>
                <a:gd name="T69" fmla="*/ 131 h 155"/>
                <a:gd name="T70" fmla="*/ 16 w 92"/>
                <a:gd name="T71" fmla="*/ 125 h 155"/>
                <a:gd name="T72" fmla="*/ 12 w 92"/>
                <a:gd name="T73" fmla="*/ 119 h 155"/>
                <a:gd name="T74" fmla="*/ 8 w 92"/>
                <a:gd name="T75" fmla="*/ 112 h 155"/>
                <a:gd name="T76" fmla="*/ 4 w 92"/>
                <a:gd name="T77" fmla="*/ 105 h 155"/>
                <a:gd name="T78" fmla="*/ 3 w 92"/>
                <a:gd name="T79" fmla="*/ 99 h 155"/>
                <a:gd name="T80" fmla="*/ 0 w 92"/>
                <a:gd name="T81" fmla="*/ 83 h 155"/>
                <a:gd name="T82" fmla="*/ 1 w 92"/>
                <a:gd name="T83" fmla="*/ 69 h 155"/>
                <a:gd name="T84" fmla="*/ 2 w 92"/>
                <a:gd name="T85" fmla="*/ 61 h 155"/>
                <a:gd name="T86" fmla="*/ 3 w 92"/>
                <a:gd name="T87" fmla="*/ 54 h 155"/>
                <a:gd name="T88" fmla="*/ 6 w 92"/>
                <a:gd name="T89" fmla="*/ 46 h 155"/>
                <a:gd name="T90" fmla="*/ 9 w 92"/>
                <a:gd name="T91" fmla="*/ 40 h 155"/>
                <a:gd name="T92" fmla="*/ 14 w 92"/>
                <a:gd name="T93" fmla="*/ 33 h 155"/>
                <a:gd name="T94" fmla="*/ 19 w 92"/>
                <a:gd name="T95" fmla="*/ 27 h 155"/>
                <a:gd name="T96" fmla="*/ 19 w 92"/>
                <a:gd name="T97" fmla="*/ 27 h 155"/>
                <a:gd name="T98" fmla="*/ 26 w 92"/>
                <a:gd name="T99" fmla="*/ 19 h 155"/>
                <a:gd name="T100" fmla="*/ 34 w 92"/>
                <a:gd name="T101" fmla="*/ 13 h 155"/>
                <a:gd name="T102" fmla="*/ 43 w 92"/>
                <a:gd name="T103" fmla="*/ 8 h 155"/>
                <a:gd name="T104" fmla="*/ 52 w 92"/>
                <a:gd name="T105" fmla="*/ 5 h 155"/>
                <a:gd name="T106" fmla="*/ 62 w 92"/>
                <a:gd name="T107" fmla="*/ 1 h 155"/>
                <a:gd name="T108" fmla="*/ 71 w 92"/>
                <a:gd name="T109" fmla="*/ 0 h 155"/>
                <a:gd name="T110" fmla="*/ 82 w 92"/>
                <a:gd name="T111" fmla="*/ 0 h 155"/>
                <a:gd name="T112" fmla="*/ 91 w 92"/>
                <a:gd name="T113" fmla="*/ 1 h 155"/>
                <a:gd name="T114" fmla="*/ 92 w 92"/>
                <a:gd name="T115" fmla="*/ 2 h 155"/>
                <a:gd name="T116" fmla="*/ 83 w 92"/>
                <a:gd name="T117" fmla="*/ 16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2" h="155">
                  <a:moveTo>
                    <a:pt x="83" y="16"/>
                  </a:moveTo>
                  <a:lnTo>
                    <a:pt x="51" y="13"/>
                  </a:lnTo>
                  <a:lnTo>
                    <a:pt x="44" y="32"/>
                  </a:lnTo>
                  <a:lnTo>
                    <a:pt x="58" y="40"/>
                  </a:lnTo>
                  <a:lnTo>
                    <a:pt x="58" y="40"/>
                  </a:lnTo>
                  <a:lnTo>
                    <a:pt x="51" y="45"/>
                  </a:lnTo>
                  <a:lnTo>
                    <a:pt x="45" y="50"/>
                  </a:lnTo>
                  <a:lnTo>
                    <a:pt x="45" y="50"/>
                  </a:lnTo>
                  <a:lnTo>
                    <a:pt x="40" y="57"/>
                  </a:lnTo>
                  <a:lnTo>
                    <a:pt x="38" y="65"/>
                  </a:lnTo>
                  <a:lnTo>
                    <a:pt x="35" y="73"/>
                  </a:lnTo>
                  <a:lnTo>
                    <a:pt x="35" y="81"/>
                  </a:lnTo>
                  <a:lnTo>
                    <a:pt x="37" y="89"/>
                  </a:lnTo>
                  <a:lnTo>
                    <a:pt x="40" y="96"/>
                  </a:lnTo>
                  <a:lnTo>
                    <a:pt x="44" y="103"/>
                  </a:lnTo>
                  <a:lnTo>
                    <a:pt x="50" y="109"/>
                  </a:lnTo>
                  <a:lnTo>
                    <a:pt x="50" y="109"/>
                  </a:lnTo>
                  <a:lnTo>
                    <a:pt x="59" y="115"/>
                  </a:lnTo>
                  <a:lnTo>
                    <a:pt x="69" y="119"/>
                  </a:lnTo>
                  <a:lnTo>
                    <a:pt x="78" y="119"/>
                  </a:lnTo>
                  <a:lnTo>
                    <a:pt x="89" y="118"/>
                  </a:lnTo>
                  <a:lnTo>
                    <a:pt x="90" y="121"/>
                  </a:lnTo>
                  <a:lnTo>
                    <a:pt x="82" y="147"/>
                  </a:lnTo>
                  <a:lnTo>
                    <a:pt x="90" y="153"/>
                  </a:lnTo>
                  <a:lnTo>
                    <a:pt x="90" y="153"/>
                  </a:lnTo>
                  <a:lnTo>
                    <a:pt x="82" y="155"/>
                  </a:lnTo>
                  <a:lnTo>
                    <a:pt x="73" y="155"/>
                  </a:lnTo>
                  <a:lnTo>
                    <a:pt x="65" y="155"/>
                  </a:lnTo>
                  <a:lnTo>
                    <a:pt x="57" y="152"/>
                  </a:lnTo>
                  <a:lnTo>
                    <a:pt x="50" y="150"/>
                  </a:lnTo>
                  <a:lnTo>
                    <a:pt x="41" y="146"/>
                  </a:lnTo>
                  <a:lnTo>
                    <a:pt x="34" y="142"/>
                  </a:lnTo>
                  <a:lnTo>
                    <a:pt x="27" y="137"/>
                  </a:lnTo>
                  <a:lnTo>
                    <a:pt x="27" y="137"/>
                  </a:lnTo>
                  <a:lnTo>
                    <a:pt x="21" y="131"/>
                  </a:lnTo>
                  <a:lnTo>
                    <a:pt x="16" y="125"/>
                  </a:lnTo>
                  <a:lnTo>
                    <a:pt x="12" y="119"/>
                  </a:lnTo>
                  <a:lnTo>
                    <a:pt x="8" y="112"/>
                  </a:lnTo>
                  <a:lnTo>
                    <a:pt x="4" y="105"/>
                  </a:lnTo>
                  <a:lnTo>
                    <a:pt x="3" y="99"/>
                  </a:lnTo>
                  <a:lnTo>
                    <a:pt x="0" y="83"/>
                  </a:lnTo>
                  <a:lnTo>
                    <a:pt x="1" y="69"/>
                  </a:lnTo>
                  <a:lnTo>
                    <a:pt x="2" y="61"/>
                  </a:lnTo>
                  <a:lnTo>
                    <a:pt x="3" y="54"/>
                  </a:lnTo>
                  <a:lnTo>
                    <a:pt x="6" y="46"/>
                  </a:lnTo>
                  <a:lnTo>
                    <a:pt x="9" y="40"/>
                  </a:lnTo>
                  <a:lnTo>
                    <a:pt x="14" y="33"/>
                  </a:lnTo>
                  <a:lnTo>
                    <a:pt x="19" y="27"/>
                  </a:lnTo>
                  <a:lnTo>
                    <a:pt x="19" y="27"/>
                  </a:lnTo>
                  <a:lnTo>
                    <a:pt x="26" y="19"/>
                  </a:lnTo>
                  <a:lnTo>
                    <a:pt x="34" y="13"/>
                  </a:lnTo>
                  <a:lnTo>
                    <a:pt x="43" y="8"/>
                  </a:lnTo>
                  <a:lnTo>
                    <a:pt x="52" y="5"/>
                  </a:lnTo>
                  <a:lnTo>
                    <a:pt x="62" y="1"/>
                  </a:lnTo>
                  <a:lnTo>
                    <a:pt x="71" y="0"/>
                  </a:lnTo>
                  <a:lnTo>
                    <a:pt x="82" y="0"/>
                  </a:lnTo>
                  <a:lnTo>
                    <a:pt x="91" y="1"/>
                  </a:lnTo>
                  <a:lnTo>
                    <a:pt x="92" y="2"/>
                  </a:lnTo>
                  <a:lnTo>
                    <a:pt x="83" y="16"/>
                  </a:lnTo>
                  <a:close/>
                </a:path>
              </a:pathLst>
            </a:custGeom>
            <a:grpFill/>
            <a:ln>
              <a:noFill/>
            </a:ln>
          </p:spPr>
          <p:txBody>
            <a:bodyPr vert="horz" wrap="square" lIns="78191" tIns="39095" rIns="78191" bIns="39095" numCol="1" anchor="t" anchorCtr="0" compatLnSpc="1">
              <a:prstTxWarp prst="textNoShape">
                <a:avLst/>
              </a:prstTxWarp>
            </a:bodyPr>
            <a:lstStyle/>
            <a:p>
              <a:pPr marL="0" marR="0" lvl="0" indent="0" defTabSz="914400" eaLnBrk="1" fontAlgn="base" latinLnBrk="0" hangingPunct="1">
                <a:spcBef>
                  <a:spcPct val="0"/>
                </a:spcBef>
                <a:spcAft>
                  <a:spcPct val="0"/>
                </a:spcAft>
                <a:buClrTx/>
                <a:buSzTx/>
                <a:buFontTx/>
                <a:buNone/>
                <a:tabLst/>
                <a:defRPr/>
              </a:pPr>
              <a:endParaRPr kumimoji="0" lang="en-IE" sz="1368" b="0" i="0" u="none" strike="noStrike" kern="0" cap="none" spc="0" normalizeH="0" baseline="0" noProof="0">
                <a:ln>
                  <a:noFill/>
                </a:ln>
                <a:solidFill>
                  <a:srgbClr val="646464"/>
                </a:solidFill>
                <a:effectLst/>
                <a:uLnTx/>
                <a:uFillTx/>
              </a:endParaRPr>
            </a:p>
          </p:txBody>
        </p:sp>
        <p:sp>
          <p:nvSpPr>
            <p:cNvPr id="40" name="Freeform 768">
              <a:extLst>
                <a:ext uri="{FF2B5EF4-FFF2-40B4-BE49-F238E27FC236}">
                  <a16:creationId xmlns:a16="http://schemas.microsoft.com/office/drawing/2014/main" id="{D4E2D05A-C88E-4323-A804-36C86823AF76}"/>
                </a:ext>
              </a:extLst>
            </p:cNvPr>
            <p:cNvSpPr>
              <a:spLocks/>
            </p:cNvSpPr>
            <p:nvPr/>
          </p:nvSpPr>
          <p:spPr bwMode="auto">
            <a:xfrm>
              <a:off x="4633371" y="6563061"/>
              <a:ext cx="114300" cy="119063"/>
            </a:xfrm>
            <a:custGeom>
              <a:avLst/>
              <a:gdLst>
                <a:gd name="T0" fmla="*/ 72 w 72"/>
                <a:gd name="T1" fmla="*/ 27 h 75"/>
                <a:gd name="T2" fmla="*/ 37 w 72"/>
                <a:gd name="T3" fmla="*/ 69 h 75"/>
                <a:gd name="T4" fmla="*/ 37 w 72"/>
                <a:gd name="T5" fmla="*/ 69 h 75"/>
                <a:gd name="T6" fmla="*/ 35 w 72"/>
                <a:gd name="T7" fmla="*/ 70 h 75"/>
                <a:gd name="T8" fmla="*/ 29 w 72"/>
                <a:gd name="T9" fmla="*/ 73 h 75"/>
                <a:gd name="T10" fmla="*/ 24 w 72"/>
                <a:gd name="T11" fmla="*/ 75 h 75"/>
                <a:gd name="T12" fmla="*/ 19 w 72"/>
                <a:gd name="T13" fmla="*/ 75 h 75"/>
                <a:gd name="T14" fmla="*/ 13 w 72"/>
                <a:gd name="T15" fmla="*/ 72 h 75"/>
                <a:gd name="T16" fmla="*/ 9 w 72"/>
                <a:gd name="T17" fmla="*/ 69 h 75"/>
                <a:gd name="T18" fmla="*/ 9 w 72"/>
                <a:gd name="T19" fmla="*/ 69 h 75"/>
                <a:gd name="T20" fmla="*/ 4 w 72"/>
                <a:gd name="T21" fmla="*/ 64 h 75"/>
                <a:gd name="T22" fmla="*/ 1 w 72"/>
                <a:gd name="T23" fmla="*/ 59 h 75"/>
                <a:gd name="T24" fmla="*/ 0 w 72"/>
                <a:gd name="T25" fmla="*/ 54 h 75"/>
                <a:gd name="T26" fmla="*/ 0 w 72"/>
                <a:gd name="T27" fmla="*/ 51 h 75"/>
                <a:gd name="T28" fmla="*/ 3 w 72"/>
                <a:gd name="T29" fmla="*/ 44 h 75"/>
                <a:gd name="T30" fmla="*/ 4 w 72"/>
                <a:gd name="T31" fmla="*/ 41 h 75"/>
                <a:gd name="T32" fmla="*/ 39 w 72"/>
                <a:gd name="T33" fmla="*/ 0 h 75"/>
                <a:gd name="T34" fmla="*/ 39 w 72"/>
                <a:gd name="T35" fmla="*/ 0 h 75"/>
                <a:gd name="T36" fmla="*/ 47 w 72"/>
                <a:gd name="T37" fmla="*/ 8 h 75"/>
                <a:gd name="T38" fmla="*/ 55 w 72"/>
                <a:gd name="T39" fmla="*/ 15 h 75"/>
                <a:gd name="T40" fmla="*/ 55 w 72"/>
                <a:gd name="T41" fmla="*/ 15 h 75"/>
                <a:gd name="T42" fmla="*/ 63 w 72"/>
                <a:gd name="T43" fmla="*/ 22 h 75"/>
                <a:gd name="T44" fmla="*/ 72 w 72"/>
                <a:gd name="T45" fmla="*/ 27 h 75"/>
                <a:gd name="T46" fmla="*/ 72 w 72"/>
                <a:gd name="T47" fmla="*/ 27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2" h="75">
                  <a:moveTo>
                    <a:pt x="72" y="27"/>
                  </a:moveTo>
                  <a:lnTo>
                    <a:pt x="37" y="69"/>
                  </a:lnTo>
                  <a:lnTo>
                    <a:pt x="37" y="69"/>
                  </a:lnTo>
                  <a:lnTo>
                    <a:pt x="35" y="70"/>
                  </a:lnTo>
                  <a:lnTo>
                    <a:pt x="29" y="73"/>
                  </a:lnTo>
                  <a:lnTo>
                    <a:pt x="24" y="75"/>
                  </a:lnTo>
                  <a:lnTo>
                    <a:pt x="19" y="75"/>
                  </a:lnTo>
                  <a:lnTo>
                    <a:pt x="13" y="72"/>
                  </a:lnTo>
                  <a:lnTo>
                    <a:pt x="9" y="69"/>
                  </a:lnTo>
                  <a:lnTo>
                    <a:pt x="9" y="69"/>
                  </a:lnTo>
                  <a:lnTo>
                    <a:pt x="4" y="64"/>
                  </a:lnTo>
                  <a:lnTo>
                    <a:pt x="1" y="59"/>
                  </a:lnTo>
                  <a:lnTo>
                    <a:pt x="0" y="54"/>
                  </a:lnTo>
                  <a:lnTo>
                    <a:pt x="0" y="51"/>
                  </a:lnTo>
                  <a:lnTo>
                    <a:pt x="3" y="44"/>
                  </a:lnTo>
                  <a:lnTo>
                    <a:pt x="4" y="41"/>
                  </a:lnTo>
                  <a:lnTo>
                    <a:pt x="39" y="0"/>
                  </a:lnTo>
                  <a:lnTo>
                    <a:pt x="39" y="0"/>
                  </a:lnTo>
                  <a:lnTo>
                    <a:pt x="47" y="8"/>
                  </a:lnTo>
                  <a:lnTo>
                    <a:pt x="55" y="15"/>
                  </a:lnTo>
                  <a:lnTo>
                    <a:pt x="55" y="15"/>
                  </a:lnTo>
                  <a:lnTo>
                    <a:pt x="63" y="22"/>
                  </a:lnTo>
                  <a:lnTo>
                    <a:pt x="72" y="27"/>
                  </a:lnTo>
                  <a:lnTo>
                    <a:pt x="72" y="27"/>
                  </a:lnTo>
                  <a:close/>
                </a:path>
              </a:pathLst>
            </a:custGeom>
            <a:grpFill/>
            <a:ln>
              <a:noFill/>
            </a:ln>
          </p:spPr>
          <p:txBody>
            <a:bodyPr vert="horz" wrap="square" lIns="78191" tIns="39095" rIns="78191" bIns="39095" numCol="1" anchor="t" anchorCtr="0" compatLnSpc="1">
              <a:prstTxWarp prst="textNoShape">
                <a:avLst/>
              </a:prstTxWarp>
            </a:bodyPr>
            <a:lstStyle/>
            <a:p>
              <a:pPr marL="0" marR="0" lvl="0" indent="0" defTabSz="914400" eaLnBrk="1" fontAlgn="base" latinLnBrk="0" hangingPunct="1">
                <a:spcBef>
                  <a:spcPct val="0"/>
                </a:spcBef>
                <a:spcAft>
                  <a:spcPct val="0"/>
                </a:spcAft>
                <a:buClrTx/>
                <a:buSzTx/>
                <a:buFontTx/>
                <a:buNone/>
                <a:tabLst/>
                <a:defRPr/>
              </a:pPr>
              <a:endParaRPr kumimoji="0" lang="en-IE" sz="1368" b="0" i="0" u="none" strike="noStrike" kern="0" cap="none" spc="0" normalizeH="0" baseline="0" noProof="0">
                <a:ln>
                  <a:noFill/>
                </a:ln>
                <a:solidFill>
                  <a:srgbClr val="646464"/>
                </a:solidFill>
                <a:effectLst/>
                <a:uLnTx/>
                <a:uFillTx/>
              </a:endParaRPr>
            </a:p>
          </p:txBody>
        </p:sp>
      </p:grpSp>
      <p:grpSp>
        <p:nvGrpSpPr>
          <p:cNvPr id="41" name="Group 40">
            <a:extLst>
              <a:ext uri="{FF2B5EF4-FFF2-40B4-BE49-F238E27FC236}">
                <a16:creationId xmlns:a16="http://schemas.microsoft.com/office/drawing/2014/main" id="{C0340A97-6FA8-4255-926D-5036BD4DC94D}"/>
              </a:ext>
            </a:extLst>
          </p:cNvPr>
          <p:cNvGrpSpPr/>
          <p:nvPr/>
        </p:nvGrpSpPr>
        <p:grpSpPr>
          <a:xfrm>
            <a:off x="10410759" y="2747382"/>
            <a:ext cx="396000" cy="360000"/>
            <a:chOff x="3056129" y="1596363"/>
            <a:chExt cx="553362" cy="480025"/>
          </a:xfrm>
          <a:solidFill>
            <a:srgbClr val="646464"/>
          </a:solidFill>
        </p:grpSpPr>
        <p:sp>
          <p:nvSpPr>
            <p:cNvPr id="42" name="Freeform 109">
              <a:extLst>
                <a:ext uri="{FF2B5EF4-FFF2-40B4-BE49-F238E27FC236}">
                  <a16:creationId xmlns:a16="http://schemas.microsoft.com/office/drawing/2014/main" id="{372ABF4E-E383-4366-A2B5-8AF604669EBA}"/>
                </a:ext>
              </a:extLst>
            </p:cNvPr>
            <p:cNvSpPr>
              <a:spLocks/>
            </p:cNvSpPr>
            <p:nvPr/>
          </p:nvSpPr>
          <p:spPr bwMode="auto">
            <a:xfrm>
              <a:off x="3331143" y="1746371"/>
              <a:ext cx="18334" cy="16668"/>
            </a:xfrm>
            <a:custGeom>
              <a:avLst/>
              <a:gdLst>
                <a:gd name="T0" fmla="*/ 14 w 22"/>
                <a:gd name="T1" fmla="*/ 18 h 20"/>
                <a:gd name="T2" fmla="*/ 14 w 22"/>
                <a:gd name="T3" fmla="*/ 18 h 20"/>
                <a:gd name="T4" fmla="*/ 18 w 22"/>
                <a:gd name="T5" fmla="*/ 20 h 20"/>
                <a:gd name="T6" fmla="*/ 22 w 22"/>
                <a:gd name="T7" fmla="*/ 18 h 20"/>
                <a:gd name="T8" fmla="*/ 0 w 22"/>
                <a:gd name="T9" fmla="*/ 0 h 20"/>
                <a:gd name="T10" fmla="*/ 0 w 22"/>
                <a:gd name="T11" fmla="*/ 0 h 20"/>
                <a:gd name="T12" fmla="*/ 0 w 22"/>
                <a:gd name="T13" fmla="*/ 4 h 20"/>
                <a:gd name="T14" fmla="*/ 2 w 22"/>
                <a:gd name="T15" fmla="*/ 6 h 20"/>
                <a:gd name="T16" fmla="*/ 14 w 22"/>
                <a:gd name="T17" fmla="*/ 18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 h="20">
                  <a:moveTo>
                    <a:pt x="14" y="18"/>
                  </a:moveTo>
                  <a:lnTo>
                    <a:pt x="14" y="18"/>
                  </a:lnTo>
                  <a:lnTo>
                    <a:pt x="18" y="20"/>
                  </a:lnTo>
                  <a:lnTo>
                    <a:pt x="22" y="18"/>
                  </a:lnTo>
                  <a:lnTo>
                    <a:pt x="0" y="0"/>
                  </a:lnTo>
                  <a:lnTo>
                    <a:pt x="0" y="0"/>
                  </a:lnTo>
                  <a:lnTo>
                    <a:pt x="0" y="4"/>
                  </a:lnTo>
                  <a:lnTo>
                    <a:pt x="2" y="6"/>
                  </a:lnTo>
                  <a:lnTo>
                    <a:pt x="14" y="18"/>
                  </a:lnTo>
                  <a:close/>
                </a:path>
              </a:pathLst>
            </a:custGeom>
            <a:grpFill/>
            <a:ln>
              <a:noFill/>
            </a:ln>
          </p:spPr>
          <p:txBody>
            <a:bodyPr vert="horz" wrap="square" lIns="78191" tIns="39095" rIns="78191" bIns="39095" numCol="1" anchor="t" anchorCtr="0" compatLnSpc="1">
              <a:prstTxWarp prst="textNoShape">
                <a:avLst/>
              </a:prstTxWarp>
            </a:bodyPr>
            <a:lstStyle/>
            <a:p>
              <a:pPr marL="0" marR="0" lvl="0" indent="0" defTabSz="914400" eaLnBrk="1" fontAlgn="base" latinLnBrk="0" hangingPunct="1">
                <a:spcBef>
                  <a:spcPct val="0"/>
                </a:spcBef>
                <a:spcAft>
                  <a:spcPct val="0"/>
                </a:spcAft>
                <a:buClrTx/>
                <a:buSzTx/>
                <a:buFontTx/>
                <a:buNone/>
                <a:tabLst/>
                <a:defRPr/>
              </a:pPr>
              <a:endParaRPr kumimoji="0" lang="en-IE" sz="1368" b="0" i="0" u="none" strike="noStrike" kern="0" cap="none" spc="0" normalizeH="0" baseline="0" noProof="0">
                <a:ln>
                  <a:noFill/>
                </a:ln>
                <a:solidFill>
                  <a:srgbClr val="646464"/>
                </a:solidFill>
                <a:effectLst/>
                <a:uLnTx/>
                <a:uFillTx/>
              </a:endParaRPr>
            </a:p>
          </p:txBody>
        </p:sp>
        <p:sp>
          <p:nvSpPr>
            <p:cNvPr id="43" name="Freeform 110">
              <a:extLst>
                <a:ext uri="{FF2B5EF4-FFF2-40B4-BE49-F238E27FC236}">
                  <a16:creationId xmlns:a16="http://schemas.microsoft.com/office/drawing/2014/main" id="{5EE19834-36A3-451A-8879-A8058F532D5D}"/>
                </a:ext>
              </a:extLst>
            </p:cNvPr>
            <p:cNvSpPr>
              <a:spLocks/>
            </p:cNvSpPr>
            <p:nvPr/>
          </p:nvSpPr>
          <p:spPr bwMode="auto">
            <a:xfrm>
              <a:off x="3362812" y="1764705"/>
              <a:ext cx="18334" cy="16668"/>
            </a:xfrm>
            <a:custGeom>
              <a:avLst/>
              <a:gdLst>
                <a:gd name="T0" fmla="*/ 20 w 22"/>
                <a:gd name="T1" fmla="*/ 12 h 20"/>
                <a:gd name="T2" fmla="*/ 8 w 22"/>
                <a:gd name="T3" fmla="*/ 2 h 20"/>
                <a:gd name="T4" fmla="*/ 8 w 22"/>
                <a:gd name="T5" fmla="*/ 2 h 20"/>
                <a:gd name="T6" fmla="*/ 4 w 22"/>
                <a:gd name="T7" fmla="*/ 0 h 20"/>
                <a:gd name="T8" fmla="*/ 0 w 22"/>
                <a:gd name="T9" fmla="*/ 2 h 20"/>
                <a:gd name="T10" fmla="*/ 22 w 22"/>
                <a:gd name="T11" fmla="*/ 20 h 20"/>
                <a:gd name="T12" fmla="*/ 22 w 22"/>
                <a:gd name="T13" fmla="*/ 20 h 20"/>
                <a:gd name="T14" fmla="*/ 22 w 22"/>
                <a:gd name="T15" fmla="*/ 16 h 20"/>
                <a:gd name="T16" fmla="*/ 20 w 22"/>
                <a:gd name="T17" fmla="*/ 12 h 20"/>
                <a:gd name="T18" fmla="*/ 20 w 22"/>
                <a:gd name="T19" fmla="*/ 1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 h="20">
                  <a:moveTo>
                    <a:pt x="20" y="12"/>
                  </a:moveTo>
                  <a:lnTo>
                    <a:pt x="8" y="2"/>
                  </a:lnTo>
                  <a:lnTo>
                    <a:pt x="8" y="2"/>
                  </a:lnTo>
                  <a:lnTo>
                    <a:pt x="4" y="0"/>
                  </a:lnTo>
                  <a:lnTo>
                    <a:pt x="0" y="2"/>
                  </a:lnTo>
                  <a:lnTo>
                    <a:pt x="22" y="20"/>
                  </a:lnTo>
                  <a:lnTo>
                    <a:pt x="22" y="20"/>
                  </a:lnTo>
                  <a:lnTo>
                    <a:pt x="22" y="16"/>
                  </a:lnTo>
                  <a:lnTo>
                    <a:pt x="20" y="12"/>
                  </a:lnTo>
                  <a:lnTo>
                    <a:pt x="20" y="12"/>
                  </a:lnTo>
                  <a:close/>
                </a:path>
              </a:pathLst>
            </a:custGeom>
            <a:grpFill/>
            <a:ln>
              <a:noFill/>
            </a:ln>
          </p:spPr>
          <p:txBody>
            <a:bodyPr vert="horz" wrap="square" lIns="78191" tIns="39095" rIns="78191" bIns="39095" numCol="1" anchor="t" anchorCtr="0" compatLnSpc="1">
              <a:prstTxWarp prst="textNoShape">
                <a:avLst/>
              </a:prstTxWarp>
            </a:bodyPr>
            <a:lstStyle/>
            <a:p>
              <a:pPr marL="0" marR="0" lvl="0" indent="0" defTabSz="914400" eaLnBrk="1" fontAlgn="base" latinLnBrk="0" hangingPunct="1">
                <a:spcBef>
                  <a:spcPct val="0"/>
                </a:spcBef>
                <a:spcAft>
                  <a:spcPct val="0"/>
                </a:spcAft>
                <a:buClrTx/>
                <a:buSzTx/>
                <a:buFontTx/>
                <a:buNone/>
                <a:tabLst/>
                <a:defRPr/>
              </a:pPr>
              <a:endParaRPr kumimoji="0" lang="en-IE" sz="1368" b="0" i="0" u="none" strike="noStrike" kern="0" cap="none" spc="0" normalizeH="0" baseline="0" noProof="0">
                <a:ln>
                  <a:noFill/>
                </a:ln>
                <a:solidFill>
                  <a:srgbClr val="646464"/>
                </a:solidFill>
                <a:effectLst/>
                <a:uLnTx/>
                <a:uFillTx/>
              </a:endParaRPr>
            </a:p>
          </p:txBody>
        </p:sp>
        <p:sp>
          <p:nvSpPr>
            <p:cNvPr id="44" name="Freeform 111">
              <a:extLst>
                <a:ext uri="{FF2B5EF4-FFF2-40B4-BE49-F238E27FC236}">
                  <a16:creationId xmlns:a16="http://schemas.microsoft.com/office/drawing/2014/main" id="{852BCF0F-85CD-4256-B28A-57CDC625A900}"/>
                </a:ext>
              </a:extLst>
            </p:cNvPr>
            <p:cNvSpPr>
              <a:spLocks noEditPoints="1"/>
            </p:cNvSpPr>
            <p:nvPr/>
          </p:nvSpPr>
          <p:spPr bwMode="auto">
            <a:xfrm>
              <a:off x="3277807" y="1733037"/>
              <a:ext cx="331684" cy="313350"/>
            </a:xfrm>
            <a:custGeom>
              <a:avLst/>
              <a:gdLst>
                <a:gd name="T0" fmla="*/ 290 w 398"/>
                <a:gd name="T1" fmla="*/ 18 h 376"/>
                <a:gd name="T2" fmla="*/ 278 w 398"/>
                <a:gd name="T3" fmla="*/ 4 h 376"/>
                <a:gd name="T4" fmla="*/ 266 w 398"/>
                <a:gd name="T5" fmla="*/ 0 h 376"/>
                <a:gd name="T6" fmla="*/ 256 w 398"/>
                <a:gd name="T7" fmla="*/ 4 h 376"/>
                <a:gd name="T8" fmla="*/ 244 w 398"/>
                <a:gd name="T9" fmla="*/ 10 h 376"/>
                <a:gd name="T10" fmla="*/ 210 w 398"/>
                <a:gd name="T11" fmla="*/ 36 h 376"/>
                <a:gd name="T12" fmla="*/ 48 w 398"/>
                <a:gd name="T13" fmla="*/ 162 h 376"/>
                <a:gd name="T14" fmla="*/ 16 w 398"/>
                <a:gd name="T15" fmla="*/ 188 h 376"/>
                <a:gd name="T16" fmla="*/ 2 w 398"/>
                <a:gd name="T17" fmla="*/ 200 h 376"/>
                <a:gd name="T18" fmla="*/ 0 w 398"/>
                <a:gd name="T19" fmla="*/ 212 h 376"/>
                <a:gd name="T20" fmla="*/ 4 w 398"/>
                <a:gd name="T21" fmla="*/ 224 h 376"/>
                <a:gd name="T22" fmla="*/ 10 w 398"/>
                <a:gd name="T23" fmla="*/ 232 h 376"/>
                <a:gd name="T24" fmla="*/ 60 w 398"/>
                <a:gd name="T25" fmla="*/ 296 h 376"/>
                <a:gd name="T26" fmla="*/ 108 w 398"/>
                <a:gd name="T27" fmla="*/ 360 h 376"/>
                <a:gd name="T28" fmla="*/ 120 w 398"/>
                <a:gd name="T29" fmla="*/ 372 h 376"/>
                <a:gd name="T30" fmla="*/ 132 w 398"/>
                <a:gd name="T31" fmla="*/ 376 h 376"/>
                <a:gd name="T32" fmla="*/ 142 w 398"/>
                <a:gd name="T33" fmla="*/ 374 h 376"/>
                <a:gd name="T34" fmla="*/ 154 w 398"/>
                <a:gd name="T35" fmla="*/ 366 h 376"/>
                <a:gd name="T36" fmla="*/ 382 w 398"/>
                <a:gd name="T37" fmla="*/ 190 h 376"/>
                <a:gd name="T38" fmla="*/ 396 w 398"/>
                <a:gd name="T39" fmla="*/ 176 h 376"/>
                <a:gd name="T40" fmla="*/ 398 w 398"/>
                <a:gd name="T41" fmla="*/ 166 h 376"/>
                <a:gd name="T42" fmla="*/ 394 w 398"/>
                <a:gd name="T43" fmla="*/ 152 h 376"/>
                <a:gd name="T44" fmla="*/ 388 w 398"/>
                <a:gd name="T45" fmla="*/ 144 h 376"/>
                <a:gd name="T46" fmla="*/ 338 w 398"/>
                <a:gd name="T47" fmla="*/ 82 h 376"/>
                <a:gd name="T48" fmla="*/ 290 w 398"/>
                <a:gd name="T49" fmla="*/ 18 h 376"/>
                <a:gd name="T50" fmla="*/ 168 w 398"/>
                <a:gd name="T51" fmla="*/ 318 h 376"/>
                <a:gd name="T52" fmla="*/ 154 w 398"/>
                <a:gd name="T53" fmla="*/ 306 h 376"/>
                <a:gd name="T54" fmla="*/ 138 w 398"/>
                <a:gd name="T55" fmla="*/ 300 h 376"/>
                <a:gd name="T56" fmla="*/ 122 w 398"/>
                <a:gd name="T57" fmla="*/ 300 h 376"/>
                <a:gd name="T58" fmla="*/ 104 w 398"/>
                <a:gd name="T59" fmla="*/ 306 h 376"/>
                <a:gd name="T60" fmla="*/ 60 w 398"/>
                <a:gd name="T61" fmla="*/ 248 h 376"/>
                <a:gd name="T62" fmla="*/ 60 w 398"/>
                <a:gd name="T63" fmla="*/ 248 h 376"/>
                <a:gd name="T64" fmla="*/ 72 w 398"/>
                <a:gd name="T65" fmla="*/ 234 h 376"/>
                <a:gd name="T66" fmla="*/ 78 w 398"/>
                <a:gd name="T67" fmla="*/ 218 h 376"/>
                <a:gd name="T68" fmla="*/ 78 w 398"/>
                <a:gd name="T69" fmla="*/ 200 h 376"/>
                <a:gd name="T70" fmla="*/ 70 w 398"/>
                <a:gd name="T71" fmla="*/ 184 h 376"/>
                <a:gd name="T72" fmla="*/ 228 w 398"/>
                <a:gd name="T73" fmla="*/ 62 h 376"/>
                <a:gd name="T74" fmla="*/ 242 w 398"/>
                <a:gd name="T75" fmla="*/ 72 h 376"/>
                <a:gd name="T76" fmla="*/ 258 w 398"/>
                <a:gd name="T77" fmla="*/ 78 h 376"/>
                <a:gd name="T78" fmla="*/ 276 w 398"/>
                <a:gd name="T79" fmla="*/ 78 h 376"/>
                <a:gd name="T80" fmla="*/ 292 w 398"/>
                <a:gd name="T81" fmla="*/ 70 h 376"/>
                <a:gd name="T82" fmla="*/ 336 w 398"/>
                <a:gd name="T83" fmla="*/ 126 h 376"/>
                <a:gd name="T84" fmla="*/ 324 w 398"/>
                <a:gd name="T85" fmla="*/ 142 h 376"/>
                <a:gd name="T86" fmla="*/ 320 w 398"/>
                <a:gd name="T87" fmla="*/ 158 h 376"/>
                <a:gd name="T88" fmla="*/ 320 w 398"/>
                <a:gd name="T89" fmla="*/ 176 h 376"/>
                <a:gd name="T90" fmla="*/ 328 w 398"/>
                <a:gd name="T91" fmla="*/ 192 h 376"/>
                <a:gd name="T92" fmla="*/ 330 w 398"/>
                <a:gd name="T93" fmla="*/ 192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8" h="376">
                  <a:moveTo>
                    <a:pt x="290" y="18"/>
                  </a:moveTo>
                  <a:lnTo>
                    <a:pt x="290" y="18"/>
                  </a:lnTo>
                  <a:lnTo>
                    <a:pt x="284" y="10"/>
                  </a:lnTo>
                  <a:lnTo>
                    <a:pt x="278" y="4"/>
                  </a:lnTo>
                  <a:lnTo>
                    <a:pt x="272" y="2"/>
                  </a:lnTo>
                  <a:lnTo>
                    <a:pt x="266" y="0"/>
                  </a:lnTo>
                  <a:lnTo>
                    <a:pt x="262" y="2"/>
                  </a:lnTo>
                  <a:lnTo>
                    <a:pt x="256" y="4"/>
                  </a:lnTo>
                  <a:lnTo>
                    <a:pt x="244" y="10"/>
                  </a:lnTo>
                  <a:lnTo>
                    <a:pt x="244" y="10"/>
                  </a:lnTo>
                  <a:lnTo>
                    <a:pt x="210" y="36"/>
                  </a:lnTo>
                  <a:lnTo>
                    <a:pt x="210" y="36"/>
                  </a:lnTo>
                  <a:lnTo>
                    <a:pt x="48" y="162"/>
                  </a:lnTo>
                  <a:lnTo>
                    <a:pt x="48" y="162"/>
                  </a:lnTo>
                  <a:lnTo>
                    <a:pt x="16" y="188"/>
                  </a:lnTo>
                  <a:lnTo>
                    <a:pt x="16" y="188"/>
                  </a:lnTo>
                  <a:lnTo>
                    <a:pt x="6" y="196"/>
                  </a:lnTo>
                  <a:lnTo>
                    <a:pt x="2" y="200"/>
                  </a:lnTo>
                  <a:lnTo>
                    <a:pt x="0" y="206"/>
                  </a:lnTo>
                  <a:lnTo>
                    <a:pt x="0" y="212"/>
                  </a:lnTo>
                  <a:lnTo>
                    <a:pt x="2" y="218"/>
                  </a:lnTo>
                  <a:lnTo>
                    <a:pt x="4" y="224"/>
                  </a:lnTo>
                  <a:lnTo>
                    <a:pt x="10" y="232"/>
                  </a:lnTo>
                  <a:lnTo>
                    <a:pt x="10" y="232"/>
                  </a:lnTo>
                  <a:lnTo>
                    <a:pt x="60" y="296"/>
                  </a:lnTo>
                  <a:lnTo>
                    <a:pt x="60" y="296"/>
                  </a:lnTo>
                  <a:lnTo>
                    <a:pt x="108" y="360"/>
                  </a:lnTo>
                  <a:lnTo>
                    <a:pt x="108" y="360"/>
                  </a:lnTo>
                  <a:lnTo>
                    <a:pt x="114" y="368"/>
                  </a:lnTo>
                  <a:lnTo>
                    <a:pt x="120" y="372"/>
                  </a:lnTo>
                  <a:lnTo>
                    <a:pt x="126" y="376"/>
                  </a:lnTo>
                  <a:lnTo>
                    <a:pt x="132" y="376"/>
                  </a:lnTo>
                  <a:lnTo>
                    <a:pt x="136" y="376"/>
                  </a:lnTo>
                  <a:lnTo>
                    <a:pt x="142" y="374"/>
                  </a:lnTo>
                  <a:lnTo>
                    <a:pt x="154" y="366"/>
                  </a:lnTo>
                  <a:lnTo>
                    <a:pt x="154" y="366"/>
                  </a:lnTo>
                  <a:lnTo>
                    <a:pt x="382" y="190"/>
                  </a:lnTo>
                  <a:lnTo>
                    <a:pt x="382" y="190"/>
                  </a:lnTo>
                  <a:lnTo>
                    <a:pt x="392" y="180"/>
                  </a:lnTo>
                  <a:lnTo>
                    <a:pt x="396" y="176"/>
                  </a:lnTo>
                  <a:lnTo>
                    <a:pt x="398" y="172"/>
                  </a:lnTo>
                  <a:lnTo>
                    <a:pt x="398" y="166"/>
                  </a:lnTo>
                  <a:lnTo>
                    <a:pt x="396" y="160"/>
                  </a:lnTo>
                  <a:lnTo>
                    <a:pt x="394" y="152"/>
                  </a:lnTo>
                  <a:lnTo>
                    <a:pt x="388" y="144"/>
                  </a:lnTo>
                  <a:lnTo>
                    <a:pt x="388" y="144"/>
                  </a:lnTo>
                  <a:lnTo>
                    <a:pt x="338" y="82"/>
                  </a:lnTo>
                  <a:lnTo>
                    <a:pt x="338" y="82"/>
                  </a:lnTo>
                  <a:lnTo>
                    <a:pt x="290" y="18"/>
                  </a:lnTo>
                  <a:lnTo>
                    <a:pt x="290" y="18"/>
                  </a:lnTo>
                  <a:close/>
                  <a:moveTo>
                    <a:pt x="168" y="318"/>
                  </a:moveTo>
                  <a:lnTo>
                    <a:pt x="168" y="318"/>
                  </a:lnTo>
                  <a:lnTo>
                    <a:pt x="162" y="310"/>
                  </a:lnTo>
                  <a:lnTo>
                    <a:pt x="154" y="306"/>
                  </a:lnTo>
                  <a:lnTo>
                    <a:pt x="146" y="302"/>
                  </a:lnTo>
                  <a:lnTo>
                    <a:pt x="138" y="300"/>
                  </a:lnTo>
                  <a:lnTo>
                    <a:pt x="130" y="298"/>
                  </a:lnTo>
                  <a:lnTo>
                    <a:pt x="122" y="300"/>
                  </a:lnTo>
                  <a:lnTo>
                    <a:pt x="112" y="302"/>
                  </a:lnTo>
                  <a:lnTo>
                    <a:pt x="104" y="306"/>
                  </a:lnTo>
                  <a:lnTo>
                    <a:pt x="60" y="248"/>
                  </a:lnTo>
                  <a:lnTo>
                    <a:pt x="60" y="248"/>
                  </a:lnTo>
                  <a:lnTo>
                    <a:pt x="60" y="248"/>
                  </a:lnTo>
                  <a:lnTo>
                    <a:pt x="60" y="248"/>
                  </a:lnTo>
                  <a:lnTo>
                    <a:pt x="68" y="240"/>
                  </a:lnTo>
                  <a:lnTo>
                    <a:pt x="72" y="234"/>
                  </a:lnTo>
                  <a:lnTo>
                    <a:pt x="76" y="226"/>
                  </a:lnTo>
                  <a:lnTo>
                    <a:pt x="78" y="218"/>
                  </a:lnTo>
                  <a:lnTo>
                    <a:pt x="78" y="208"/>
                  </a:lnTo>
                  <a:lnTo>
                    <a:pt x="78" y="200"/>
                  </a:lnTo>
                  <a:lnTo>
                    <a:pt x="74" y="192"/>
                  </a:lnTo>
                  <a:lnTo>
                    <a:pt x="70" y="184"/>
                  </a:lnTo>
                  <a:lnTo>
                    <a:pt x="228" y="62"/>
                  </a:lnTo>
                  <a:lnTo>
                    <a:pt x="228" y="62"/>
                  </a:lnTo>
                  <a:lnTo>
                    <a:pt x="234" y="68"/>
                  </a:lnTo>
                  <a:lnTo>
                    <a:pt x="242" y="72"/>
                  </a:lnTo>
                  <a:lnTo>
                    <a:pt x="250" y="76"/>
                  </a:lnTo>
                  <a:lnTo>
                    <a:pt x="258" y="78"/>
                  </a:lnTo>
                  <a:lnTo>
                    <a:pt x="268" y="78"/>
                  </a:lnTo>
                  <a:lnTo>
                    <a:pt x="276" y="78"/>
                  </a:lnTo>
                  <a:lnTo>
                    <a:pt x="284" y="74"/>
                  </a:lnTo>
                  <a:lnTo>
                    <a:pt x="292" y="70"/>
                  </a:lnTo>
                  <a:lnTo>
                    <a:pt x="336" y="126"/>
                  </a:lnTo>
                  <a:lnTo>
                    <a:pt x="336" y="126"/>
                  </a:lnTo>
                  <a:lnTo>
                    <a:pt x="330" y="134"/>
                  </a:lnTo>
                  <a:lnTo>
                    <a:pt x="324" y="142"/>
                  </a:lnTo>
                  <a:lnTo>
                    <a:pt x="322" y="150"/>
                  </a:lnTo>
                  <a:lnTo>
                    <a:pt x="320" y="158"/>
                  </a:lnTo>
                  <a:lnTo>
                    <a:pt x="320" y="166"/>
                  </a:lnTo>
                  <a:lnTo>
                    <a:pt x="320" y="176"/>
                  </a:lnTo>
                  <a:lnTo>
                    <a:pt x="324" y="184"/>
                  </a:lnTo>
                  <a:lnTo>
                    <a:pt x="328" y="192"/>
                  </a:lnTo>
                  <a:lnTo>
                    <a:pt x="328" y="192"/>
                  </a:lnTo>
                  <a:lnTo>
                    <a:pt x="330" y="192"/>
                  </a:lnTo>
                  <a:lnTo>
                    <a:pt x="168" y="318"/>
                  </a:lnTo>
                  <a:close/>
                </a:path>
              </a:pathLst>
            </a:custGeom>
            <a:grpFill/>
            <a:ln>
              <a:noFill/>
            </a:ln>
          </p:spPr>
          <p:txBody>
            <a:bodyPr vert="horz" wrap="square" lIns="78191" tIns="39095" rIns="78191" bIns="39095" numCol="1" anchor="t" anchorCtr="0" compatLnSpc="1">
              <a:prstTxWarp prst="textNoShape">
                <a:avLst/>
              </a:prstTxWarp>
            </a:bodyPr>
            <a:lstStyle/>
            <a:p>
              <a:pPr marL="0" marR="0" lvl="0" indent="0" defTabSz="914400" eaLnBrk="1" fontAlgn="base" latinLnBrk="0" hangingPunct="1">
                <a:spcBef>
                  <a:spcPct val="0"/>
                </a:spcBef>
                <a:spcAft>
                  <a:spcPct val="0"/>
                </a:spcAft>
                <a:buClrTx/>
                <a:buSzTx/>
                <a:buFontTx/>
                <a:buNone/>
                <a:tabLst/>
                <a:defRPr/>
              </a:pPr>
              <a:endParaRPr kumimoji="0" lang="en-IE" sz="1368" b="0" i="0" u="none" strike="noStrike" kern="0" cap="none" spc="0" normalizeH="0" baseline="0" noProof="0">
                <a:ln>
                  <a:noFill/>
                </a:ln>
                <a:solidFill>
                  <a:srgbClr val="646464"/>
                </a:solidFill>
                <a:effectLst/>
                <a:uLnTx/>
                <a:uFillTx/>
              </a:endParaRPr>
            </a:p>
          </p:txBody>
        </p:sp>
        <p:sp>
          <p:nvSpPr>
            <p:cNvPr id="45" name="Freeform 112">
              <a:extLst>
                <a:ext uri="{FF2B5EF4-FFF2-40B4-BE49-F238E27FC236}">
                  <a16:creationId xmlns:a16="http://schemas.microsoft.com/office/drawing/2014/main" id="{0128E846-5B03-4C18-A5ED-82752ED14BC1}"/>
                </a:ext>
              </a:extLst>
            </p:cNvPr>
            <p:cNvSpPr>
              <a:spLocks/>
            </p:cNvSpPr>
            <p:nvPr/>
          </p:nvSpPr>
          <p:spPr bwMode="auto">
            <a:xfrm>
              <a:off x="3426148" y="1864710"/>
              <a:ext cx="11667" cy="21668"/>
            </a:xfrm>
            <a:custGeom>
              <a:avLst/>
              <a:gdLst>
                <a:gd name="T0" fmla="*/ 2 w 14"/>
                <a:gd name="T1" fmla="*/ 0 h 26"/>
                <a:gd name="T2" fmla="*/ 2 w 14"/>
                <a:gd name="T3" fmla="*/ 0 h 26"/>
                <a:gd name="T4" fmla="*/ 0 w 14"/>
                <a:gd name="T5" fmla="*/ 4 h 26"/>
                <a:gd name="T6" fmla="*/ 0 w 14"/>
                <a:gd name="T7" fmla="*/ 8 h 26"/>
                <a:gd name="T8" fmla="*/ 8 w 14"/>
                <a:gd name="T9" fmla="*/ 24 h 26"/>
                <a:gd name="T10" fmla="*/ 8 w 14"/>
                <a:gd name="T11" fmla="*/ 24 h 26"/>
                <a:gd name="T12" fmla="*/ 10 w 14"/>
                <a:gd name="T13" fmla="*/ 26 h 26"/>
                <a:gd name="T14" fmla="*/ 14 w 14"/>
                <a:gd name="T15" fmla="*/ 26 h 26"/>
                <a:gd name="T16" fmla="*/ 2 w 14"/>
                <a:gd name="T1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26">
                  <a:moveTo>
                    <a:pt x="2" y="0"/>
                  </a:moveTo>
                  <a:lnTo>
                    <a:pt x="2" y="0"/>
                  </a:lnTo>
                  <a:lnTo>
                    <a:pt x="0" y="4"/>
                  </a:lnTo>
                  <a:lnTo>
                    <a:pt x="0" y="8"/>
                  </a:lnTo>
                  <a:lnTo>
                    <a:pt x="8" y="24"/>
                  </a:lnTo>
                  <a:lnTo>
                    <a:pt x="8" y="24"/>
                  </a:lnTo>
                  <a:lnTo>
                    <a:pt x="10" y="26"/>
                  </a:lnTo>
                  <a:lnTo>
                    <a:pt x="14" y="26"/>
                  </a:lnTo>
                  <a:lnTo>
                    <a:pt x="2" y="0"/>
                  </a:lnTo>
                  <a:close/>
                </a:path>
              </a:pathLst>
            </a:custGeom>
            <a:grpFill/>
            <a:ln>
              <a:noFill/>
            </a:ln>
          </p:spPr>
          <p:txBody>
            <a:bodyPr vert="horz" wrap="square" lIns="78191" tIns="39095" rIns="78191" bIns="39095" numCol="1" anchor="t" anchorCtr="0" compatLnSpc="1">
              <a:prstTxWarp prst="textNoShape">
                <a:avLst/>
              </a:prstTxWarp>
            </a:bodyPr>
            <a:lstStyle/>
            <a:p>
              <a:pPr marL="0" marR="0" lvl="0" indent="0" defTabSz="914400" eaLnBrk="1" fontAlgn="base" latinLnBrk="0" hangingPunct="1">
                <a:spcBef>
                  <a:spcPct val="0"/>
                </a:spcBef>
                <a:spcAft>
                  <a:spcPct val="0"/>
                </a:spcAft>
                <a:buClrTx/>
                <a:buSzTx/>
                <a:buFontTx/>
                <a:buNone/>
                <a:tabLst/>
                <a:defRPr/>
              </a:pPr>
              <a:endParaRPr kumimoji="0" lang="en-IE" sz="1368" b="0" i="0" u="none" strike="noStrike" kern="0" cap="none" spc="0" normalizeH="0" baseline="0" noProof="0">
                <a:ln>
                  <a:noFill/>
                </a:ln>
                <a:solidFill>
                  <a:srgbClr val="646464"/>
                </a:solidFill>
                <a:effectLst/>
                <a:uLnTx/>
                <a:uFillTx/>
              </a:endParaRPr>
            </a:p>
          </p:txBody>
        </p:sp>
        <p:sp>
          <p:nvSpPr>
            <p:cNvPr id="46" name="Freeform 113">
              <a:extLst>
                <a:ext uri="{FF2B5EF4-FFF2-40B4-BE49-F238E27FC236}">
                  <a16:creationId xmlns:a16="http://schemas.microsoft.com/office/drawing/2014/main" id="{2FBAA483-AB17-4D7B-A854-80DA0FC8B480}"/>
                </a:ext>
              </a:extLst>
            </p:cNvPr>
            <p:cNvSpPr>
              <a:spLocks/>
            </p:cNvSpPr>
            <p:nvPr/>
          </p:nvSpPr>
          <p:spPr bwMode="auto">
            <a:xfrm>
              <a:off x="3449483" y="1894712"/>
              <a:ext cx="13334" cy="21668"/>
            </a:xfrm>
            <a:custGeom>
              <a:avLst/>
              <a:gdLst>
                <a:gd name="T0" fmla="*/ 0 w 16"/>
                <a:gd name="T1" fmla="*/ 0 h 26"/>
                <a:gd name="T2" fmla="*/ 14 w 16"/>
                <a:gd name="T3" fmla="*/ 26 h 26"/>
                <a:gd name="T4" fmla="*/ 14 w 16"/>
                <a:gd name="T5" fmla="*/ 26 h 26"/>
                <a:gd name="T6" fmla="*/ 16 w 16"/>
                <a:gd name="T7" fmla="*/ 22 h 26"/>
                <a:gd name="T8" fmla="*/ 16 w 16"/>
                <a:gd name="T9" fmla="*/ 18 h 26"/>
                <a:gd name="T10" fmla="*/ 8 w 16"/>
                <a:gd name="T11" fmla="*/ 4 h 26"/>
                <a:gd name="T12" fmla="*/ 8 w 16"/>
                <a:gd name="T13" fmla="*/ 4 h 26"/>
                <a:gd name="T14" fmla="*/ 4 w 16"/>
                <a:gd name="T15" fmla="*/ 0 h 26"/>
                <a:gd name="T16" fmla="*/ 0 w 16"/>
                <a:gd name="T17" fmla="*/ 0 h 26"/>
                <a:gd name="T18" fmla="*/ 0 w 16"/>
                <a:gd name="T19"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26">
                  <a:moveTo>
                    <a:pt x="0" y="0"/>
                  </a:moveTo>
                  <a:lnTo>
                    <a:pt x="14" y="26"/>
                  </a:lnTo>
                  <a:lnTo>
                    <a:pt x="14" y="26"/>
                  </a:lnTo>
                  <a:lnTo>
                    <a:pt x="16" y="22"/>
                  </a:lnTo>
                  <a:lnTo>
                    <a:pt x="16" y="18"/>
                  </a:lnTo>
                  <a:lnTo>
                    <a:pt x="8" y="4"/>
                  </a:lnTo>
                  <a:lnTo>
                    <a:pt x="8" y="4"/>
                  </a:lnTo>
                  <a:lnTo>
                    <a:pt x="4" y="0"/>
                  </a:lnTo>
                  <a:lnTo>
                    <a:pt x="0" y="0"/>
                  </a:lnTo>
                  <a:lnTo>
                    <a:pt x="0" y="0"/>
                  </a:lnTo>
                  <a:close/>
                </a:path>
              </a:pathLst>
            </a:custGeom>
            <a:grpFill/>
            <a:ln>
              <a:noFill/>
            </a:ln>
          </p:spPr>
          <p:txBody>
            <a:bodyPr vert="horz" wrap="square" lIns="78191" tIns="39095" rIns="78191" bIns="39095" numCol="1" anchor="t" anchorCtr="0" compatLnSpc="1">
              <a:prstTxWarp prst="textNoShape">
                <a:avLst/>
              </a:prstTxWarp>
            </a:bodyPr>
            <a:lstStyle/>
            <a:p>
              <a:pPr marL="0" marR="0" lvl="0" indent="0" defTabSz="914400" eaLnBrk="1" fontAlgn="base" latinLnBrk="0" hangingPunct="1">
                <a:spcBef>
                  <a:spcPct val="0"/>
                </a:spcBef>
                <a:spcAft>
                  <a:spcPct val="0"/>
                </a:spcAft>
                <a:buClrTx/>
                <a:buSzTx/>
                <a:buFontTx/>
                <a:buNone/>
                <a:tabLst/>
                <a:defRPr/>
              </a:pPr>
              <a:endParaRPr kumimoji="0" lang="en-IE" sz="1368" b="0" i="0" u="none" strike="noStrike" kern="0" cap="none" spc="0" normalizeH="0" baseline="0" noProof="0">
                <a:ln>
                  <a:noFill/>
                </a:ln>
                <a:solidFill>
                  <a:srgbClr val="646464"/>
                </a:solidFill>
                <a:effectLst/>
                <a:uLnTx/>
                <a:uFillTx/>
              </a:endParaRPr>
            </a:p>
          </p:txBody>
        </p:sp>
        <p:sp>
          <p:nvSpPr>
            <p:cNvPr id="47" name="Freeform 114">
              <a:extLst>
                <a:ext uri="{FF2B5EF4-FFF2-40B4-BE49-F238E27FC236}">
                  <a16:creationId xmlns:a16="http://schemas.microsoft.com/office/drawing/2014/main" id="{32BE5BC2-3156-4267-86B9-0A82D24C3463}"/>
                </a:ext>
              </a:extLst>
            </p:cNvPr>
            <p:cNvSpPr>
              <a:spLocks noEditPoints="1"/>
            </p:cNvSpPr>
            <p:nvPr/>
          </p:nvSpPr>
          <p:spPr bwMode="auto">
            <a:xfrm>
              <a:off x="3377812" y="1821375"/>
              <a:ext cx="131673" cy="138341"/>
            </a:xfrm>
            <a:custGeom>
              <a:avLst/>
              <a:gdLst>
                <a:gd name="T0" fmla="*/ 24 w 158"/>
                <a:gd name="T1" fmla="*/ 12 h 166"/>
                <a:gd name="T2" fmla="*/ 6 w 158"/>
                <a:gd name="T3" fmla="*/ 34 h 166"/>
                <a:gd name="T4" fmla="*/ 0 w 158"/>
                <a:gd name="T5" fmla="*/ 64 h 166"/>
                <a:gd name="T6" fmla="*/ 6 w 158"/>
                <a:gd name="T7" fmla="*/ 96 h 166"/>
                <a:gd name="T8" fmla="*/ 22 w 158"/>
                <a:gd name="T9" fmla="*/ 126 h 166"/>
                <a:gd name="T10" fmla="*/ 34 w 158"/>
                <a:gd name="T11" fmla="*/ 140 h 166"/>
                <a:gd name="T12" fmla="*/ 62 w 158"/>
                <a:gd name="T13" fmla="*/ 158 h 166"/>
                <a:gd name="T14" fmla="*/ 92 w 158"/>
                <a:gd name="T15" fmla="*/ 166 h 166"/>
                <a:gd name="T16" fmla="*/ 120 w 158"/>
                <a:gd name="T17" fmla="*/ 160 h 166"/>
                <a:gd name="T18" fmla="*/ 134 w 158"/>
                <a:gd name="T19" fmla="*/ 154 h 166"/>
                <a:gd name="T20" fmla="*/ 152 w 158"/>
                <a:gd name="T21" fmla="*/ 130 h 166"/>
                <a:gd name="T22" fmla="*/ 158 w 158"/>
                <a:gd name="T23" fmla="*/ 102 h 166"/>
                <a:gd name="T24" fmla="*/ 152 w 158"/>
                <a:gd name="T25" fmla="*/ 70 h 166"/>
                <a:gd name="T26" fmla="*/ 136 w 158"/>
                <a:gd name="T27" fmla="*/ 40 h 166"/>
                <a:gd name="T28" fmla="*/ 124 w 158"/>
                <a:gd name="T29" fmla="*/ 26 h 166"/>
                <a:gd name="T30" fmla="*/ 96 w 158"/>
                <a:gd name="T31" fmla="*/ 6 h 166"/>
                <a:gd name="T32" fmla="*/ 66 w 158"/>
                <a:gd name="T33" fmla="*/ 0 h 166"/>
                <a:gd name="T34" fmla="*/ 36 w 158"/>
                <a:gd name="T35" fmla="*/ 4 h 166"/>
                <a:gd name="T36" fmla="*/ 24 w 158"/>
                <a:gd name="T37" fmla="*/ 12 h 166"/>
                <a:gd name="T38" fmla="*/ 96 w 158"/>
                <a:gd name="T39" fmla="*/ 40 h 166"/>
                <a:gd name="T40" fmla="*/ 72 w 158"/>
                <a:gd name="T41" fmla="*/ 48 h 166"/>
                <a:gd name="T42" fmla="*/ 70 w 158"/>
                <a:gd name="T43" fmla="*/ 46 h 166"/>
                <a:gd name="T44" fmla="*/ 78 w 158"/>
                <a:gd name="T45" fmla="*/ 74 h 166"/>
                <a:gd name="T46" fmla="*/ 86 w 158"/>
                <a:gd name="T47" fmla="*/ 68 h 166"/>
                <a:gd name="T48" fmla="*/ 94 w 158"/>
                <a:gd name="T49" fmla="*/ 64 h 166"/>
                <a:gd name="T50" fmla="*/ 108 w 158"/>
                <a:gd name="T51" fmla="*/ 66 h 166"/>
                <a:gd name="T52" fmla="*/ 122 w 158"/>
                <a:gd name="T53" fmla="*/ 92 h 166"/>
                <a:gd name="T54" fmla="*/ 126 w 158"/>
                <a:gd name="T55" fmla="*/ 100 h 166"/>
                <a:gd name="T56" fmla="*/ 122 w 158"/>
                <a:gd name="T57" fmla="*/ 118 h 166"/>
                <a:gd name="T58" fmla="*/ 108 w 158"/>
                <a:gd name="T59" fmla="*/ 130 h 166"/>
                <a:gd name="T60" fmla="*/ 106 w 158"/>
                <a:gd name="T61" fmla="*/ 140 h 166"/>
                <a:gd name="T62" fmla="*/ 94 w 158"/>
                <a:gd name="T63" fmla="*/ 140 h 166"/>
                <a:gd name="T64" fmla="*/ 86 w 158"/>
                <a:gd name="T65" fmla="*/ 146 h 166"/>
                <a:gd name="T66" fmla="*/ 72 w 158"/>
                <a:gd name="T67" fmla="*/ 142 h 166"/>
                <a:gd name="T68" fmla="*/ 62 w 158"/>
                <a:gd name="T69" fmla="*/ 126 h 166"/>
                <a:gd name="T70" fmla="*/ 86 w 158"/>
                <a:gd name="T71" fmla="*/ 118 h 166"/>
                <a:gd name="T72" fmla="*/ 88 w 158"/>
                <a:gd name="T73" fmla="*/ 120 h 166"/>
                <a:gd name="T74" fmla="*/ 94 w 158"/>
                <a:gd name="T75" fmla="*/ 118 h 166"/>
                <a:gd name="T76" fmla="*/ 80 w 158"/>
                <a:gd name="T77" fmla="*/ 92 h 166"/>
                <a:gd name="T78" fmla="*/ 80 w 158"/>
                <a:gd name="T79" fmla="*/ 92 h 166"/>
                <a:gd name="T80" fmla="*/ 72 w 158"/>
                <a:gd name="T81" fmla="*/ 98 h 166"/>
                <a:gd name="T82" fmla="*/ 64 w 158"/>
                <a:gd name="T83" fmla="*/ 102 h 166"/>
                <a:gd name="T84" fmla="*/ 50 w 158"/>
                <a:gd name="T85" fmla="*/ 100 h 166"/>
                <a:gd name="T86" fmla="*/ 36 w 158"/>
                <a:gd name="T87" fmla="*/ 74 h 166"/>
                <a:gd name="T88" fmla="*/ 32 w 158"/>
                <a:gd name="T89" fmla="*/ 66 h 166"/>
                <a:gd name="T90" fmla="*/ 36 w 158"/>
                <a:gd name="T91" fmla="*/ 48 h 166"/>
                <a:gd name="T92" fmla="*/ 50 w 158"/>
                <a:gd name="T93" fmla="*/ 36 h 166"/>
                <a:gd name="T94" fmla="*/ 52 w 158"/>
                <a:gd name="T95" fmla="*/ 26 h 166"/>
                <a:gd name="T96" fmla="*/ 64 w 158"/>
                <a:gd name="T97" fmla="*/ 26 h 166"/>
                <a:gd name="T98" fmla="*/ 72 w 158"/>
                <a:gd name="T99" fmla="*/ 22 h 166"/>
                <a:gd name="T100" fmla="*/ 86 w 158"/>
                <a:gd name="T101" fmla="*/ 24 h 166"/>
                <a:gd name="T102" fmla="*/ 92 w 158"/>
                <a:gd name="T103" fmla="*/ 32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58" h="166">
                  <a:moveTo>
                    <a:pt x="24" y="12"/>
                  </a:moveTo>
                  <a:lnTo>
                    <a:pt x="24" y="12"/>
                  </a:lnTo>
                  <a:lnTo>
                    <a:pt x="14" y="22"/>
                  </a:lnTo>
                  <a:lnTo>
                    <a:pt x="6" y="34"/>
                  </a:lnTo>
                  <a:lnTo>
                    <a:pt x="2" y="48"/>
                  </a:lnTo>
                  <a:lnTo>
                    <a:pt x="0" y="64"/>
                  </a:lnTo>
                  <a:lnTo>
                    <a:pt x="2" y="80"/>
                  </a:lnTo>
                  <a:lnTo>
                    <a:pt x="6" y="96"/>
                  </a:lnTo>
                  <a:lnTo>
                    <a:pt x="12" y="110"/>
                  </a:lnTo>
                  <a:lnTo>
                    <a:pt x="22" y="126"/>
                  </a:lnTo>
                  <a:lnTo>
                    <a:pt x="22" y="126"/>
                  </a:lnTo>
                  <a:lnTo>
                    <a:pt x="34" y="140"/>
                  </a:lnTo>
                  <a:lnTo>
                    <a:pt x="48" y="150"/>
                  </a:lnTo>
                  <a:lnTo>
                    <a:pt x="62" y="158"/>
                  </a:lnTo>
                  <a:lnTo>
                    <a:pt x="78" y="164"/>
                  </a:lnTo>
                  <a:lnTo>
                    <a:pt x="92" y="166"/>
                  </a:lnTo>
                  <a:lnTo>
                    <a:pt x="108" y="164"/>
                  </a:lnTo>
                  <a:lnTo>
                    <a:pt x="120" y="160"/>
                  </a:lnTo>
                  <a:lnTo>
                    <a:pt x="134" y="154"/>
                  </a:lnTo>
                  <a:lnTo>
                    <a:pt x="134" y="154"/>
                  </a:lnTo>
                  <a:lnTo>
                    <a:pt x="144" y="144"/>
                  </a:lnTo>
                  <a:lnTo>
                    <a:pt x="152" y="130"/>
                  </a:lnTo>
                  <a:lnTo>
                    <a:pt x="156" y="116"/>
                  </a:lnTo>
                  <a:lnTo>
                    <a:pt x="158" y="102"/>
                  </a:lnTo>
                  <a:lnTo>
                    <a:pt x="156" y="86"/>
                  </a:lnTo>
                  <a:lnTo>
                    <a:pt x="152" y="70"/>
                  </a:lnTo>
                  <a:lnTo>
                    <a:pt x="146" y="54"/>
                  </a:lnTo>
                  <a:lnTo>
                    <a:pt x="136" y="40"/>
                  </a:lnTo>
                  <a:lnTo>
                    <a:pt x="136" y="40"/>
                  </a:lnTo>
                  <a:lnTo>
                    <a:pt x="124" y="26"/>
                  </a:lnTo>
                  <a:lnTo>
                    <a:pt x="110" y="14"/>
                  </a:lnTo>
                  <a:lnTo>
                    <a:pt x="96" y="6"/>
                  </a:lnTo>
                  <a:lnTo>
                    <a:pt x="80" y="2"/>
                  </a:lnTo>
                  <a:lnTo>
                    <a:pt x="66" y="0"/>
                  </a:lnTo>
                  <a:lnTo>
                    <a:pt x="50" y="0"/>
                  </a:lnTo>
                  <a:lnTo>
                    <a:pt x="36" y="4"/>
                  </a:lnTo>
                  <a:lnTo>
                    <a:pt x="24" y="12"/>
                  </a:lnTo>
                  <a:lnTo>
                    <a:pt x="24" y="12"/>
                  </a:lnTo>
                  <a:close/>
                  <a:moveTo>
                    <a:pt x="92" y="32"/>
                  </a:moveTo>
                  <a:lnTo>
                    <a:pt x="96" y="40"/>
                  </a:lnTo>
                  <a:lnTo>
                    <a:pt x="76" y="56"/>
                  </a:lnTo>
                  <a:lnTo>
                    <a:pt x="72" y="48"/>
                  </a:lnTo>
                  <a:lnTo>
                    <a:pt x="72" y="48"/>
                  </a:lnTo>
                  <a:lnTo>
                    <a:pt x="70" y="46"/>
                  </a:lnTo>
                  <a:lnTo>
                    <a:pt x="64" y="48"/>
                  </a:lnTo>
                  <a:lnTo>
                    <a:pt x="78" y="74"/>
                  </a:lnTo>
                  <a:lnTo>
                    <a:pt x="80" y="74"/>
                  </a:lnTo>
                  <a:lnTo>
                    <a:pt x="86" y="68"/>
                  </a:lnTo>
                  <a:lnTo>
                    <a:pt x="86" y="68"/>
                  </a:lnTo>
                  <a:lnTo>
                    <a:pt x="94" y="64"/>
                  </a:lnTo>
                  <a:lnTo>
                    <a:pt x="102" y="64"/>
                  </a:lnTo>
                  <a:lnTo>
                    <a:pt x="108" y="66"/>
                  </a:lnTo>
                  <a:lnTo>
                    <a:pt x="112" y="72"/>
                  </a:lnTo>
                  <a:lnTo>
                    <a:pt x="122" y="92"/>
                  </a:lnTo>
                  <a:lnTo>
                    <a:pt x="122" y="92"/>
                  </a:lnTo>
                  <a:lnTo>
                    <a:pt x="126" y="100"/>
                  </a:lnTo>
                  <a:lnTo>
                    <a:pt x="126" y="110"/>
                  </a:lnTo>
                  <a:lnTo>
                    <a:pt x="122" y="118"/>
                  </a:lnTo>
                  <a:lnTo>
                    <a:pt x="114" y="126"/>
                  </a:lnTo>
                  <a:lnTo>
                    <a:pt x="108" y="130"/>
                  </a:lnTo>
                  <a:lnTo>
                    <a:pt x="112" y="134"/>
                  </a:lnTo>
                  <a:lnTo>
                    <a:pt x="106" y="140"/>
                  </a:lnTo>
                  <a:lnTo>
                    <a:pt x="104" y="134"/>
                  </a:lnTo>
                  <a:lnTo>
                    <a:pt x="94" y="140"/>
                  </a:lnTo>
                  <a:lnTo>
                    <a:pt x="94" y="140"/>
                  </a:lnTo>
                  <a:lnTo>
                    <a:pt x="86" y="146"/>
                  </a:lnTo>
                  <a:lnTo>
                    <a:pt x="78" y="146"/>
                  </a:lnTo>
                  <a:lnTo>
                    <a:pt x="72" y="142"/>
                  </a:lnTo>
                  <a:lnTo>
                    <a:pt x="66" y="134"/>
                  </a:lnTo>
                  <a:lnTo>
                    <a:pt x="62" y="126"/>
                  </a:lnTo>
                  <a:lnTo>
                    <a:pt x="82" y="112"/>
                  </a:lnTo>
                  <a:lnTo>
                    <a:pt x="86" y="118"/>
                  </a:lnTo>
                  <a:lnTo>
                    <a:pt x="86" y="118"/>
                  </a:lnTo>
                  <a:lnTo>
                    <a:pt x="88" y="120"/>
                  </a:lnTo>
                  <a:lnTo>
                    <a:pt x="90" y="120"/>
                  </a:lnTo>
                  <a:lnTo>
                    <a:pt x="94" y="118"/>
                  </a:lnTo>
                  <a:lnTo>
                    <a:pt x="80" y="92"/>
                  </a:lnTo>
                  <a:lnTo>
                    <a:pt x="80" y="92"/>
                  </a:lnTo>
                  <a:lnTo>
                    <a:pt x="80" y="92"/>
                  </a:lnTo>
                  <a:lnTo>
                    <a:pt x="80" y="92"/>
                  </a:lnTo>
                  <a:lnTo>
                    <a:pt x="80" y="92"/>
                  </a:lnTo>
                  <a:lnTo>
                    <a:pt x="72" y="98"/>
                  </a:lnTo>
                  <a:lnTo>
                    <a:pt x="72" y="98"/>
                  </a:lnTo>
                  <a:lnTo>
                    <a:pt x="64" y="102"/>
                  </a:lnTo>
                  <a:lnTo>
                    <a:pt x="56" y="102"/>
                  </a:lnTo>
                  <a:lnTo>
                    <a:pt x="50" y="100"/>
                  </a:lnTo>
                  <a:lnTo>
                    <a:pt x="46" y="94"/>
                  </a:lnTo>
                  <a:lnTo>
                    <a:pt x="36" y="74"/>
                  </a:lnTo>
                  <a:lnTo>
                    <a:pt x="36" y="74"/>
                  </a:lnTo>
                  <a:lnTo>
                    <a:pt x="32" y="66"/>
                  </a:lnTo>
                  <a:lnTo>
                    <a:pt x="34" y="56"/>
                  </a:lnTo>
                  <a:lnTo>
                    <a:pt x="36" y="48"/>
                  </a:lnTo>
                  <a:lnTo>
                    <a:pt x="44" y="42"/>
                  </a:lnTo>
                  <a:lnTo>
                    <a:pt x="50" y="36"/>
                  </a:lnTo>
                  <a:lnTo>
                    <a:pt x="46" y="30"/>
                  </a:lnTo>
                  <a:lnTo>
                    <a:pt x="52" y="26"/>
                  </a:lnTo>
                  <a:lnTo>
                    <a:pt x="56" y="32"/>
                  </a:lnTo>
                  <a:lnTo>
                    <a:pt x="64" y="26"/>
                  </a:lnTo>
                  <a:lnTo>
                    <a:pt x="64" y="26"/>
                  </a:lnTo>
                  <a:lnTo>
                    <a:pt x="72" y="22"/>
                  </a:lnTo>
                  <a:lnTo>
                    <a:pt x="80" y="20"/>
                  </a:lnTo>
                  <a:lnTo>
                    <a:pt x="86" y="24"/>
                  </a:lnTo>
                  <a:lnTo>
                    <a:pt x="92" y="32"/>
                  </a:lnTo>
                  <a:lnTo>
                    <a:pt x="92" y="32"/>
                  </a:lnTo>
                  <a:close/>
                </a:path>
              </a:pathLst>
            </a:custGeom>
            <a:grpFill/>
            <a:ln>
              <a:noFill/>
            </a:ln>
          </p:spPr>
          <p:txBody>
            <a:bodyPr vert="horz" wrap="square" lIns="78191" tIns="39095" rIns="78191" bIns="39095" numCol="1" anchor="t" anchorCtr="0" compatLnSpc="1">
              <a:prstTxWarp prst="textNoShape">
                <a:avLst/>
              </a:prstTxWarp>
            </a:bodyPr>
            <a:lstStyle/>
            <a:p>
              <a:pPr marL="0" marR="0" lvl="0" indent="0" defTabSz="914400" eaLnBrk="1" fontAlgn="base" latinLnBrk="0" hangingPunct="1">
                <a:spcBef>
                  <a:spcPct val="0"/>
                </a:spcBef>
                <a:spcAft>
                  <a:spcPct val="0"/>
                </a:spcAft>
                <a:buClrTx/>
                <a:buSzTx/>
                <a:buFontTx/>
                <a:buNone/>
                <a:tabLst/>
                <a:defRPr/>
              </a:pPr>
              <a:endParaRPr kumimoji="0" lang="en-IE" sz="1368" b="0" i="0" u="none" strike="noStrike" kern="0" cap="none" spc="0" normalizeH="0" baseline="0" noProof="0">
                <a:ln>
                  <a:noFill/>
                </a:ln>
                <a:solidFill>
                  <a:srgbClr val="646464"/>
                </a:solidFill>
                <a:effectLst/>
                <a:uLnTx/>
                <a:uFillTx/>
              </a:endParaRPr>
            </a:p>
          </p:txBody>
        </p:sp>
        <p:sp>
          <p:nvSpPr>
            <p:cNvPr id="48" name="Freeform 115">
              <a:extLst>
                <a:ext uri="{FF2B5EF4-FFF2-40B4-BE49-F238E27FC236}">
                  <a16:creationId xmlns:a16="http://schemas.microsoft.com/office/drawing/2014/main" id="{5AA7BB4E-47F1-4647-B336-6E497034AF96}"/>
                </a:ext>
              </a:extLst>
            </p:cNvPr>
            <p:cNvSpPr>
              <a:spLocks/>
            </p:cNvSpPr>
            <p:nvPr/>
          </p:nvSpPr>
          <p:spPr bwMode="auto">
            <a:xfrm>
              <a:off x="3206137" y="1596363"/>
              <a:ext cx="300016" cy="291682"/>
            </a:xfrm>
            <a:custGeom>
              <a:avLst/>
              <a:gdLst>
                <a:gd name="T0" fmla="*/ 112 w 360"/>
                <a:gd name="T1" fmla="*/ 330 h 350"/>
                <a:gd name="T2" fmla="*/ 72 w 360"/>
                <a:gd name="T3" fmla="*/ 304 h 350"/>
                <a:gd name="T4" fmla="*/ 78 w 360"/>
                <a:gd name="T5" fmla="*/ 288 h 350"/>
                <a:gd name="T6" fmla="*/ 74 w 360"/>
                <a:gd name="T7" fmla="*/ 262 h 350"/>
                <a:gd name="T8" fmla="*/ 58 w 360"/>
                <a:gd name="T9" fmla="*/ 242 h 350"/>
                <a:gd name="T10" fmla="*/ 94 w 360"/>
                <a:gd name="T11" fmla="*/ 192 h 350"/>
                <a:gd name="T12" fmla="*/ 106 w 360"/>
                <a:gd name="T13" fmla="*/ 224 h 350"/>
                <a:gd name="T14" fmla="*/ 132 w 360"/>
                <a:gd name="T15" fmla="*/ 254 h 350"/>
                <a:gd name="T16" fmla="*/ 162 w 360"/>
                <a:gd name="T17" fmla="*/ 270 h 350"/>
                <a:gd name="T18" fmla="*/ 204 w 360"/>
                <a:gd name="T19" fmla="*/ 258 h 350"/>
                <a:gd name="T20" fmla="*/ 196 w 360"/>
                <a:gd name="T21" fmla="*/ 258 h 350"/>
                <a:gd name="T22" fmla="*/ 194 w 360"/>
                <a:gd name="T23" fmla="*/ 226 h 350"/>
                <a:gd name="T24" fmla="*/ 200 w 360"/>
                <a:gd name="T25" fmla="*/ 232 h 350"/>
                <a:gd name="T26" fmla="*/ 184 w 360"/>
                <a:gd name="T27" fmla="*/ 208 h 350"/>
                <a:gd name="T28" fmla="*/ 184 w 360"/>
                <a:gd name="T29" fmla="*/ 208 h 350"/>
                <a:gd name="T30" fmla="*/ 178 w 360"/>
                <a:gd name="T31" fmla="*/ 216 h 350"/>
                <a:gd name="T32" fmla="*/ 160 w 360"/>
                <a:gd name="T33" fmla="*/ 226 h 350"/>
                <a:gd name="T34" fmla="*/ 136 w 360"/>
                <a:gd name="T35" fmla="*/ 208 h 350"/>
                <a:gd name="T36" fmla="*/ 128 w 360"/>
                <a:gd name="T37" fmla="*/ 184 h 350"/>
                <a:gd name="T38" fmla="*/ 130 w 360"/>
                <a:gd name="T39" fmla="*/ 162 h 350"/>
                <a:gd name="T40" fmla="*/ 146 w 360"/>
                <a:gd name="T41" fmla="*/ 152 h 350"/>
                <a:gd name="T42" fmla="*/ 158 w 360"/>
                <a:gd name="T43" fmla="*/ 142 h 350"/>
                <a:gd name="T44" fmla="*/ 180 w 360"/>
                <a:gd name="T45" fmla="*/ 154 h 350"/>
                <a:gd name="T46" fmla="*/ 162 w 360"/>
                <a:gd name="T47" fmla="*/ 170 h 350"/>
                <a:gd name="T48" fmla="*/ 176 w 360"/>
                <a:gd name="T49" fmla="*/ 194 h 350"/>
                <a:gd name="T50" fmla="*/ 182 w 360"/>
                <a:gd name="T51" fmla="*/ 184 h 350"/>
                <a:gd name="T52" fmla="*/ 202 w 360"/>
                <a:gd name="T53" fmla="*/ 174 h 350"/>
                <a:gd name="T54" fmla="*/ 224 w 360"/>
                <a:gd name="T55" fmla="*/ 194 h 350"/>
                <a:gd name="T56" fmla="*/ 232 w 360"/>
                <a:gd name="T57" fmla="*/ 218 h 350"/>
                <a:gd name="T58" fmla="*/ 228 w 360"/>
                <a:gd name="T59" fmla="*/ 238 h 350"/>
                <a:gd name="T60" fmla="*/ 264 w 360"/>
                <a:gd name="T61" fmla="*/ 212 h 350"/>
                <a:gd name="T62" fmla="*/ 260 w 360"/>
                <a:gd name="T63" fmla="*/ 192 h 350"/>
                <a:gd name="T64" fmla="*/ 244 w 360"/>
                <a:gd name="T65" fmla="*/ 164 h 350"/>
                <a:gd name="T66" fmla="*/ 216 w 360"/>
                <a:gd name="T67" fmla="*/ 140 h 350"/>
                <a:gd name="T68" fmla="*/ 192 w 360"/>
                <a:gd name="T69" fmla="*/ 128 h 350"/>
                <a:gd name="T70" fmla="*/ 156 w 360"/>
                <a:gd name="T71" fmla="*/ 124 h 350"/>
                <a:gd name="T72" fmla="*/ 122 w 360"/>
                <a:gd name="T73" fmla="*/ 134 h 350"/>
                <a:gd name="T74" fmla="*/ 170 w 360"/>
                <a:gd name="T75" fmla="*/ 74 h 350"/>
                <a:gd name="T76" fmla="*/ 196 w 360"/>
                <a:gd name="T77" fmla="*/ 76 h 350"/>
                <a:gd name="T78" fmla="*/ 218 w 360"/>
                <a:gd name="T79" fmla="*/ 64 h 350"/>
                <a:gd name="T80" fmla="*/ 286 w 360"/>
                <a:gd name="T81" fmla="*/ 94 h 350"/>
                <a:gd name="T82" fmla="*/ 280 w 360"/>
                <a:gd name="T83" fmla="*/ 120 h 350"/>
                <a:gd name="T84" fmla="*/ 288 w 360"/>
                <a:gd name="T85" fmla="*/ 144 h 350"/>
                <a:gd name="T86" fmla="*/ 302 w 360"/>
                <a:gd name="T87" fmla="*/ 156 h 350"/>
                <a:gd name="T88" fmla="*/ 274 w 360"/>
                <a:gd name="T89" fmla="*/ 204 h 350"/>
                <a:gd name="T90" fmla="*/ 324 w 360"/>
                <a:gd name="T91" fmla="*/ 166 h 350"/>
                <a:gd name="T92" fmla="*/ 340 w 360"/>
                <a:gd name="T93" fmla="*/ 156 h 350"/>
                <a:gd name="T94" fmla="*/ 352 w 360"/>
                <a:gd name="T95" fmla="*/ 136 h 350"/>
                <a:gd name="T96" fmla="*/ 360 w 360"/>
                <a:gd name="T97" fmla="*/ 114 h 350"/>
                <a:gd name="T98" fmla="*/ 348 w 360"/>
                <a:gd name="T99" fmla="*/ 98 h 350"/>
                <a:gd name="T100" fmla="*/ 272 w 360"/>
                <a:gd name="T101" fmla="*/ 50 h 350"/>
                <a:gd name="T102" fmla="*/ 204 w 360"/>
                <a:gd name="T103" fmla="*/ 8 h 350"/>
                <a:gd name="T104" fmla="*/ 180 w 360"/>
                <a:gd name="T105" fmla="*/ 0 h 350"/>
                <a:gd name="T106" fmla="*/ 166 w 360"/>
                <a:gd name="T107" fmla="*/ 6 h 350"/>
                <a:gd name="T108" fmla="*/ 136 w 360"/>
                <a:gd name="T109" fmla="*/ 54 h 350"/>
                <a:gd name="T110" fmla="*/ 28 w 360"/>
                <a:gd name="T111" fmla="*/ 230 h 350"/>
                <a:gd name="T112" fmla="*/ 2 w 360"/>
                <a:gd name="T113" fmla="*/ 276 h 350"/>
                <a:gd name="T114" fmla="*/ 2 w 360"/>
                <a:gd name="T115" fmla="*/ 292 h 350"/>
                <a:gd name="T116" fmla="*/ 20 w 360"/>
                <a:gd name="T117" fmla="*/ 308 h 350"/>
                <a:gd name="T118" fmla="*/ 88 w 360"/>
                <a:gd name="T119" fmla="*/ 350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60" h="350">
                  <a:moveTo>
                    <a:pt x="96" y="342"/>
                  </a:moveTo>
                  <a:lnTo>
                    <a:pt x="96" y="342"/>
                  </a:lnTo>
                  <a:lnTo>
                    <a:pt x="112" y="330"/>
                  </a:lnTo>
                  <a:lnTo>
                    <a:pt x="70" y="306"/>
                  </a:lnTo>
                  <a:lnTo>
                    <a:pt x="70" y="306"/>
                  </a:lnTo>
                  <a:lnTo>
                    <a:pt x="72" y="304"/>
                  </a:lnTo>
                  <a:lnTo>
                    <a:pt x="72" y="304"/>
                  </a:lnTo>
                  <a:lnTo>
                    <a:pt x="76" y="296"/>
                  </a:lnTo>
                  <a:lnTo>
                    <a:pt x="78" y="288"/>
                  </a:lnTo>
                  <a:lnTo>
                    <a:pt x="78" y="278"/>
                  </a:lnTo>
                  <a:lnTo>
                    <a:pt x="76" y="270"/>
                  </a:lnTo>
                  <a:lnTo>
                    <a:pt x="74" y="262"/>
                  </a:lnTo>
                  <a:lnTo>
                    <a:pt x="70" y="254"/>
                  </a:lnTo>
                  <a:lnTo>
                    <a:pt x="64" y="248"/>
                  </a:lnTo>
                  <a:lnTo>
                    <a:pt x="58" y="242"/>
                  </a:lnTo>
                  <a:lnTo>
                    <a:pt x="94" y="180"/>
                  </a:lnTo>
                  <a:lnTo>
                    <a:pt x="94" y="180"/>
                  </a:lnTo>
                  <a:lnTo>
                    <a:pt x="94" y="192"/>
                  </a:lnTo>
                  <a:lnTo>
                    <a:pt x="96" y="202"/>
                  </a:lnTo>
                  <a:lnTo>
                    <a:pt x="100" y="214"/>
                  </a:lnTo>
                  <a:lnTo>
                    <a:pt x="106" y="224"/>
                  </a:lnTo>
                  <a:lnTo>
                    <a:pt x="112" y="234"/>
                  </a:lnTo>
                  <a:lnTo>
                    <a:pt x="122" y="244"/>
                  </a:lnTo>
                  <a:lnTo>
                    <a:pt x="132" y="254"/>
                  </a:lnTo>
                  <a:lnTo>
                    <a:pt x="142" y="262"/>
                  </a:lnTo>
                  <a:lnTo>
                    <a:pt x="142" y="262"/>
                  </a:lnTo>
                  <a:lnTo>
                    <a:pt x="162" y="270"/>
                  </a:lnTo>
                  <a:lnTo>
                    <a:pt x="182" y="276"/>
                  </a:lnTo>
                  <a:lnTo>
                    <a:pt x="182" y="276"/>
                  </a:lnTo>
                  <a:lnTo>
                    <a:pt x="204" y="258"/>
                  </a:lnTo>
                  <a:lnTo>
                    <a:pt x="204" y="258"/>
                  </a:lnTo>
                  <a:lnTo>
                    <a:pt x="200" y="260"/>
                  </a:lnTo>
                  <a:lnTo>
                    <a:pt x="196" y="258"/>
                  </a:lnTo>
                  <a:lnTo>
                    <a:pt x="186" y="252"/>
                  </a:lnTo>
                  <a:lnTo>
                    <a:pt x="180" y="248"/>
                  </a:lnTo>
                  <a:lnTo>
                    <a:pt x="194" y="226"/>
                  </a:lnTo>
                  <a:lnTo>
                    <a:pt x="200" y="230"/>
                  </a:lnTo>
                  <a:lnTo>
                    <a:pt x="200" y="230"/>
                  </a:lnTo>
                  <a:lnTo>
                    <a:pt x="200" y="232"/>
                  </a:lnTo>
                  <a:lnTo>
                    <a:pt x="202" y="232"/>
                  </a:lnTo>
                  <a:lnTo>
                    <a:pt x="206" y="228"/>
                  </a:lnTo>
                  <a:lnTo>
                    <a:pt x="184" y="208"/>
                  </a:lnTo>
                  <a:lnTo>
                    <a:pt x="184" y="208"/>
                  </a:lnTo>
                  <a:lnTo>
                    <a:pt x="184" y="208"/>
                  </a:lnTo>
                  <a:lnTo>
                    <a:pt x="184" y="208"/>
                  </a:lnTo>
                  <a:lnTo>
                    <a:pt x="184" y="208"/>
                  </a:lnTo>
                  <a:lnTo>
                    <a:pt x="178" y="216"/>
                  </a:lnTo>
                  <a:lnTo>
                    <a:pt x="178" y="216"/>
                  </a:lnTo>
                  <a:lnTo>
                    <a:pt x="172" y="224"/>
                  </a:lnTo>
                  <a:lnTo>
                    <a:pt x="166" y="228"/>
                  </a:lnTo>
                  <a:lnTo>
                    <a:pt x="160" y="226"/>
                  </a:lnTo>
                  <a:lnTo>
                    <a:pt x="152" y="222"/>
                  </a:lnTo>
                  <a:lnTo>
                    <a:pt x="136" y="208"/>
                  </a:lnTo>
                  <a:lnTo>
                    <a:pt x="136" y="208"/>
                  </a:lnTo>
                  <a:lnTo>
                    <a:pt x="130" y="200"/>
                  </a:lnTo>
                  <a:lnTo>
                    <a:pt x="128" y="192"/>
                  </a:lnTo>
                  <a:lnTo>
                    <a:pt x="128" y="184"/>
                  </a:lnTo>
                  <a:lnTo>
                    <a:pt x="132" y="174"/>
                  </a:lnTo>
                  <a:lnTo>
                    <a:pt x="136" y="168"/>
                  </a:lnTo>
                  <a:lnTo>
                    <a:pt x="130" y="162"/>
                  </a:lnTo>
                  <a:lnTo>
                    <a:pt x="134" y="156"/>
                  </a:lnTo>
                  <a:lnTo>
                    <a:pt x="140" y="162"/>
                  </a:lnTo>
                  <a:lnTo>
                    <a:pt x="146" y="152"/>
                  </a:lnTo>
                  <a:lnTo>
                    <a:pt x="146" y="152"/>
                  </a:lnTo>
                  <a:lnTo>
                    <a:pt x="152" y="146"/>
                  </a:lnTo>
                  <a:lnTo>
                    <a:pt x="158" y="142"/>
                  </a:lnTo>
                  <a:lnTo>
                    <a:pt x="166" y="144"/>
                  </a:lnTo>
                  <a:lnTo>
                    <a:pt x="174" y="148"/>
                  </a:lnTo>
                  <a:lnTo>
                    <a:pt x="180" y="154"/>
                  </a:lnTo>
                  <a:lnTo>
                    <a:pt x="166" y="176"/>
                  </a:lnTo>
                  <a:lnTo>
                    <a:pt x="162" y="170"/>
                  </a:lnTo>
                  <a:lnTo>
                    <a:pt x="162" y="170"/>
                  </a:lnTo>
                  <a:lnTo>
                    <a:pt x="158" y="170"/>
                  </a:lnTo>
                  <a:lnTo>
                    <a:pt x="154" y="174"/>
                  </a:lnTo>
                  <a:lnTo>
                    <a:pt x="176" y="194"/>
                  </a:lnTo>
                  <a:lnTo>
                    <a:pt x="178" y="192"/>
                  </a:lnTo>
                  <a:lnTo>
                    <a:pt x="182" y="184"/>
                  </a:lnTo>
                  <a:lnTo>
                    <a:pt x="182" y="184"/>
                  </a:lnTo>
                  <a:lnTo>
                    <a:pt x="188" y="178"/>
                  </a:lnTo>
                  <a:lnTo>
                    <a:pt x="194" y="174"/>
                  </a:lnTo>
                  <a:lnTo>
                    <a:pt x="202" y="174"/>
                  </a:lnTo>
                  <a:lnTo>
                    <a:pt x="208" y="180"/>
                  </a:lnTo>
                  <a:lnTo>
                    <a:pt x="224" y="194"/>
                  </a:lnTo>
                  <a:lnTo>
                    <a:pt x="224" y="194"/>
                  </a:lnTo>
                  <a:lnTo>
                    <a:pt x="230" y="200"/>
                  </a:lnTo>
                  <a:lnTo>
                    <a:pt x="232" y="208"/>
                  </a:lnTo>
                  <a:lnTo>
                    <a:pt x="232" y="218"/>
                  </a:lnTo>
                  <a:lnTo>
                    <a:pt x="228" y="228"/>
                  </a:lnTo>
                  <a:lnTo>
                    <a:pt x="224" y="234"/>
                  </a:lnTo>
                  <a:lnTo>
                    <a:pt x="228" y="238"/>
                  </a:lnTo>
                  <a:lnTo>
                    <a:pt x="226" y="242"/>
                  </a:lnTo>
                  <a:lnTo>
                    <a:pt x="226" y="242"/>
                  </a:lnTo>
                  <a:lnTo>
                    <a:pt x="264" y="212"/>
                  </a:lnTo>
                  <a:lnTo>
                    <a:pt x="264" y="212"/>
                  </a:lnTo>
                  <a:lnTo>
                    <a:pt x="262" y="202"/>
                  </a:lnTo>
                  <a:lnTo>
                    <a:pt x="260" y="192"/>
                  </a:lnTo>
                  <a:lnTo>
                    <a:pt x="256" y="182"/>
                  </a:lnTo>
                  <a:lnTo>
                    <a:pt x="250" y="172"/>
                  </a:lnTo>
                  <a:lnTo>
                    <a:pt x="244" y="164"/>
                  </a:lnTo>
                  <a:lnTo>
                    <a:pt x="236" y="154"/>
                  </a:lnTo>
                  <a:lnTo>
                    <a:pt x="226" y="146"/>
                  </a:lnTo>
                  <a:lnTo>
                    <a:pt x="216" y="140"/>
                  </a:lnTo>
                  <a:lnTo>
                    <a:pt x="216" y="140"/>
                  </a:lnTo>
                  <a:lnTo>
                    <a:pt x="204" y="134"/>
                  </a:lnTo>
                  <a:lnTo>
                    <a:pt x="192" y="128"/>
                  </a:lnTo>
                  <a:lnTo>
                    <a:pt x="180" y="126"/>
                  </a:lnTo>
                  <a:lnTo>
                    <a:pt x="168" y="124"/>
                  </a:lnTo>
                  <a:lnTo>
                    <a:pt x="156" y="124"/>
                  </a:lnTo>
                  <a:lnTo>
                    <a:pt x="144" y="126"/>
                  </a:lnTo>
                  <a:lnTo>
                    <a:pt x="132" y="130"/>
                  </a:lnTo>
                  <a:lnTo>
                    <a:pt x="122" y="134"/>
                  </a:lnTo>
                  <a:lnTo>
                    <a:pt x="162" y="70"/>
                  </a:lnTo>
                  <a:lnTo>
                    <a:pt x="162" y="70"/>
                  </a:lnTo>
                  <a:lnTo>
                    <a:pt x="170" y="74"/>
                  </a:lnTo>
                  <a:lnTo>
                    <a:pt x="178" y="76"/>
                  </a:lnTo>
                  <a:lnTo>
                    <a:pt x="188" y="78"/>
                  </a:lnTo>
                  <a:lnTo>
                    <a:pt x="196" y="76"/>
                  </a:lnTo>
                  <a:lnTo>
                    <a:pt x="204" y="74"/>
                  </a:lnTo>
                  <a:lnTo>
                    <a:pt x="212" y="70"/>
                  </a:lnTo>
                  <a:lnTo>
                    <a:pt x="218" y="64"/>
                  </a:lnTo>
                  <a:lnTo>
                    <a:pt x="224" y="56"/>
                  </a:lnTo>
                  <a:lnTo>
                    <a:pt x="286" y="94"/>
                  </a:lnTo>
                  <a:lnTo>
                    <a:pt x="286" y="94"/>
                  </a:lnTo>
                  <a:lnTo>
                    <a:pt x="282" y="102"/>
                  </a:lnTo>
                  <a:lnTo>
                    <a:pt x="280" y="112"/>
                  </a:lnTo>
                  <a:lnTo>
                    <a:pt x="280" y="120"/>
                  </a:lnTo>
                  <a:lnTo>
                    <a:pt x="282" y="128"/>
                  </a:lnTo>
                  <a:lnTo>
                    <a:pt x="284" y="136"/>
                  </a:lnTo>
                  <a:lnTo>
                    <a:pt x="288" y="144"/>
                  </a:lnTo>
                  <a:lnTo>
                    <a:pt x="294" y="152"/>
                  </a:lnTo>
                  <a:lnTo>
                    <a:pt x="302" y="156"/>
                  </a:lnTo>
                  <a:lnTo>
                    <a:pt x="302" y="156"/>
                  </a:lnTo>
                  <a:lnTo>
                    <a:pt x="302" y="158"/>
                  </a:lnTo>
                  <a:lnTo>
                    <a:pt x="274" y="204"/>
                  </a:lnTo>
                  <a:lnTo>
                    <a:pt x="274" y="204"/>
                  </a:lnTo>
                  <a:lnTo>
                    <a:pt x="290" y="192"/>
                  </a:lnTo>
                  <a:lnTo>
                    <a:pt x="290" y="192"/>
                  </a:lnTo>
                  <a:lnTo>
                    <a:pt x="324" y="166"/>
                  </a:lnTo>
                  <a:lnTo>
                    <a:pt x="324" y="166"/>
                  </a:lnTo>
                  <a:lnTo>
                    <a:pt x="332" y="160"/>
                  </a:lnTo>
                  <a:lnTo>
                    <a:pt x="340" y="156"/>
                  </a:lnTo>
                  <a:lnTo>
                    <a:pt x="340" y="156"/>
                  </a:lnTo>
                  <a:lnTo>
                    <a:pt x="352" y="136"/>
                  </a:lnTo>
                  <a:lnTo>
                    <a:pt x="352" y="136"/>
                  </a:lnTo>
                  <a:lnTo>
                    <a:pt x="358" y="124"/>
                  </a:lnTo>
                  <a:lnTo>
                    <a:pt x="360" y="118"/>
                  </a:lnTo>
                  <a:lnTo>
                    <a:pt x="360" y="114"/>
                  </a:lnTo>
                  <a:lnTo>
                    <a:pt x="358" y="108"/>
                  </a:lnTo>
                  <a:lnTo>
                    <a:pt x="354" y="102"/>
                  </a:lnTo>
                  <a:lnTo>
                    <a:pt x="348" y="98"/>
                  </a:lnTo>
                  <a:lnTo>
                    <a:pt x="340" y="92"/>
                  </a:lnTo>
                  <a:lnTo>
                    <a:pt x="340" y="92"/>
                  </a:lnTo>
                  <a:lnTo>
                    <a:pt x="272" y="50"/>
                  </a:lnTo>
                  <a:lnTo>
                    <a:pt x="272" y="50"/>
                  </a:lnTo>
                  <a:lnTo>
                    <a:pt x="204" y="8"/>
                  </a:lnTo>
                  <a:lnTo>
                    <a:pt x="204" y="8"/>
                  </a:lnTo>
                  <a:lnTo>
                    <a:pt x="194" y="4"/>
                  </a:lnTo>
                  <a:lnTo>
                    <a:pt x="188" y="0"/>
                  </a:lnTo>
                  <a:lnTo>
                    <a:pt x="180" y="0"/>
                  </a:lnTo>
                  <a:lnTo>
                    <a:pt x="176" y="0"/>
                  </a:lnTo>
                  <a:lnTo>
                    <a:pt x="170" y="4"/>
                  </a:lnTo>
                  <a:lnTo>
                    <a:pt x="166" y="6"/>
                  </a:lnTo>
                  <a:lnTo>
                    <a:pt x="158" y="18"/>
                  </a:lnTo>
                  <a:lnTo>
                    <a:pt x="158" y="18"/>
                  </a:lnTo>
                  <a:lnTo>
                    <a:pt x="136" y="54"/>
                  </a:lnTo>
                  <a:lnTo>
                    <a:pt x="136" y="54"/>
                  </a:lnTo>
                  <a:lnTo>
                    <a:pt x="28" y="230"/>
                  </a:lnTo>
                  <a:lnTo>
                    <a:pt x="28" y="230"/>
                  </a:lnTo>
                  <a:lnTo>
                    <a:pt x="8" y="264"/>
                  </a:lnTo>
                  <a:lnTo>
                    <a:pt x="8" y="264"/>
                  </a:lnTo>
                  <a:lnTo>
                    <a:pt x="2" y="276"/>
                  </a:lnTo>
                  <a:lnTo>
                    <a:pt x="0" y="282"/>
                  </a:lnTo>
                  <a:lnTo>
                    <a:pt x="0" y="288"/>
                  </a:lnTo>
                  <a:lnTo>
                    <a:pt x="2" y="292"/>
                  </a:lnTo>
                  <a:lnTo>
                    <a:pt x="6" y="298"/>
                  </a:lnTo>
                  <a:lnTo>
                    <a:pt x="10" y="304"/>
                  </a:lnTo>
                  <a:lnTo>
                    <a:pt x="20" y="308"/>
                  </a:lnTo>
                  <a:lnTo>
                    <a:pt x="20" y="308"/>
                  </a:lnTo>
                  <a:lnTo>
                    <a:pt x="88" y="350"/>
                  </a:lnTo>
                  <a:lnTo>
                    <a:pt x="88" y="350"/>
                  </a:lnTo>
                  <a:lnTo>
                    <a:pt x="96" y="342"/>
                  </a:lnTo>
                  <a:lnTo>
                    <a:pt x="96" y="342"/>
                  </a:lnTo>
                  <a:close/>
                </a:path>
              </a:pathLst>
            </a:custGeom>
            <a:grpFill/>
            <a:ln>
              <a:noFill/>
            </a:ln>
          </p:spPr>
          <p:txBody>
            <a:bodyPr vert="horz" wrap="square" lIns="78191" tIns="39095" rIns="78191" bIns="39095" numCol="1" anchor="t" anchorCtr="0" compatLnSpc="1">
              <a:prstTxWarp prst="textNoShape">
                <a:avLst/>
              </a:prstTxWarp>
            </a:bodyPr>
            <a:lstStyle/>
            <a:p>
              <a:pPr marL="0" marR="0" lvl="0" indent="0" defTabSz="914400" eaLnBrk="1" fontAlgn="base" latinLnBrk="0" hangingPunct="1">
                <a:spcBef>
                  <a:spcPct val="0"/>
                </a:spcBef>
                <a:spcAft>
                  <a:spcPct val="0"/>
                </a:spcAft>
                <a:buClrTx/>
                <a:buSzTx/>
                <a:buFontTx/>
                <a:buNone/>
                <a:tabLst/>
                <a:defRPr/>
              </a:pPr>
              <a:endParaRPr kumimoji="0" lang="en-IE" sz="1368" b="0" i="0" u="none" strike="noStrike" kern="0" cap="none" spc="0" normalizeH="0" baseline="0" noProof="0">
                <a:ln>
                  <a:noFill/>
                </a:ln>
                <a:solidFill>
                  <a:srgbClr val="646464"/>
                </a:solidFill>
                <a:effectLst/>
                <a:uLnTx/>
                <a:uFillTx/>
              </a:endParaRPr>
            </a:p>
          </p:txBody>
        </p:sp>
        <p:sp>
          <p:nvSpPr>
            <p:cNvPr id="49" name="Freeform 116">
              <a:extLst>
                <a:ext uri="{FF2B5EF4-FFF2-40B4-BE49-F238E27FC236}">
                  <a16:creationId xmlns:a16="http://schemas.microsoft.com/office/drawing/2014/main" id="{37ABDCA0-0D73-43EA-B5A5-7E2A9172FE2D}"/>
                </a:ext>
              </a:extLst>
            </p:cNvPr>
            <p:cNvSpPr>
              <a:spLocks/>
            </p:cNvSpPr>
            <p:nvPr/>
          </p:nvSpPr>
          <p:spPr bwMode="auto">
            <a:xfrm>
              <a:off x="3382813" y="1796373"/>
              <a:ext cx="10001" cy="10001"/>
            </a:xfrm>
            <a:custGeom>
              <a:avLst/>
              <a:gdLst>
                <a:gd name="T0" fmla="*/ 2 w 12"/>
                <a:gd name="T1" fmla="*/ 10 h 12"/>
                <a:gd name="T2" fmla="*/ 2 w 12"/>
                <a:gd name="T3" fmla="*/ 10 h 12"/>
                <a:gd name="T4" fmla="*/ 0 w 12"/>
                <a:gd name="T5" fmla="*/ 12 h 12"/>
                <a:gd name="T6" fmla="*/ 0 w 12"/>
                <a:gd name="T7" fmla="*/ 12 h 12"/>
                <a:gd name="T8" fmla="*/ 12 w 12"/>
                <a:gd name="T9" fmla="*/ 2 h 12"/>
                <a:gd name="T10" fmla="*/ 8 w 12"/>
                <a:gd name="T11" fmla="*/ 0 h 12"/>
                <a:gd name="T12" fmla="*/ 2 w 12"/>
                <a:gd name="T13" fmla="*/ 10 h 12"/>
              </a:gdLst>
              <a:ahLst/>
              <a:cxnLst>
                <a:cxn ang="0">
                  <a:pos x="T0" y="T1"/>
                </a:cxn>
                <a:cxn ang="0">
                  <a:pos x="T2" y="T3"/>
                </a:cxn>
                <a:cxn ang="0">
                  <a:pos x="T4" y="T5"/>
                </a:cxn>
                <a:cxn ang="0">
                  <a:pos x="T6" y="T7"/>
                </a:cxn>
                <a:cxn ang="0">
                  <a:pos x="T8" y="T9"/>
                </a:cxn>
                <a:cxn ang="0">
                  <a:pos x="T10" y="T11"/>
                </a:cxn>
                <a:cxn ang="0">
                  <a:pos x="T12" y="T13"/>
                </a:cxn>
              </a:cxnLst>
              <a:rect l="0" t="0" r="r" b="b"/>
              <a:pathLst>
                <a:path w="12" h="12">
                  <a:moveTo>
                    <a:pt x="2" y="10"/>
                  </a:moveTo>
                  <a:lnTo>
                    <a:pt x="2" y="10"/>
                  </a:lnTo>
                  <a:lnTo>
                    <a:pt x="0" y="12"/>
                  </a:lnTo>
                  <a:lnTo>
                    <a:pt x="0" y="12"/>
                  </a:lnTo>
                  <a:lnTo>
                    <a:pt x="12" y="2"/>
                  </a:lnTo>
                  <a:lnTo>
                    <a:pt x="8" y="0"/>
                  </a:lnTo>
                  <a:lnTo>
                    <a:pt x="2" y="10"/>
                  </a:lnTo>
                  <a:close/>
                </a:path>
              </a:pathLst>
            </a:custGeom>
            <a:grpFill/>
            <a:ln>
              <a:noFill/>
            </a:ln>
          </p:spPr>
          <p:txBody>
            <a:bodyPr vert="horz" wrap="square" lIns="78191" tIns="39095" rIns="78191" bIns="39095" numCol="1" anchor="t" anchorCtr="0" compatLnSpc="1">
              <a:prstTxWarp prst="textNoShape">
                <a:avLst/>
              </a:prstTxWarp>
            </a:bodyPr>
            <a:lstStyle/>
            <a:p>
              <a:pPr marL="0" marR="0" lvl="0" indent="0" defTabSz="914400" eaLnBrk="1" fontAlgn="base" latinLnBrk="0" hangingPunct="1">
                <a:spcBef>
                  <a:spcPct val="0"/>
                </a:spcBef>
                <a:spcAft>
                  <a:spcPct val="0"/>
                </a:spcAft>
                <a:buClrTx/>
                <a:buSzTx/>
                <a:buFontTx/>
                <a:buNone/>
                <a:tabLst/>
                <a:defRPr/>
              </a:pPr>
              <a:endParaRPr kumimoji="0" lang="en-IE" sz="1368" b="0" i="0" u="none" strike="noStrike" kern="0" cap="none" spc="0" normalizeH="0" baseline="0" noProof="0">
                <a:ln>
                  <a:noFill/>
                </a:ln>
                <a:solidFill>
                  <a:srgbClr val="646464"/>
                </a:solidFill>
                <a:effectLst/>
                <a:uLnTx/>
                <a:uFillTx/>
              </a:endParaRPr>
            </a:p>
          </p:txBody>
        </p:sp>
        <p:sp>
          <p:nvSpPr>
            <p:cNvPr id="50" name="Freeform 117">
              <a:extLst>
                <a:ext uri="{FF2B5EF4-FFF2-40B4-BE49-F238E27FC236}">
                  <a16:creationId xmlns:a16="http://schemas.microsoft.com/office/drawing/2014/main" id="{6D5B01E2-2B6E-4DF5-9BF4-8DF833690757}"/>
                </a:ext>
              </a:extLst>
            </p:cNvPr>
            <p:cNvSpPr>
              <a:spLocks/>
            </p:cNvSpPr>
            <p:nvPr/>
          </p:nvSpPr>
          <p:spPr bwMode="auto">
            <a:xfrm>
              <a:off x="3076130" y="2036386"/>
              <a:ext cx="211678" cy="40002"/>
            </a:xfrm>
            <a:custGeom>
              <a:avLst/>
              <a:gdLst>
                <a:gd name="T0" fmla="*/ 242 w 254"/>
                <a:gd name="T1" fmla="*/ 0 h 48"/>
                <a:gd name="T2" fmla="*/ 10 w 254"/>
                <a:gd name="T3" fmla="*/ 0 h 48"/>
                <a:gd name="T4" fmla="*/ 10 w 254"/>
                <a:gd name="T5" fmla="*/ 0 h 48"/>
                <a:gd name="T6" fmla="*/ 6 w 254"/>
                <a:gd name="T7" fmla="*/ 0 h 48"/>
                <a:gd name="T8" fmla="*/ 2 w 254"/>
                <a:gd name="T9" fmla="*/ 2 h 48"/>
                <a:gd name="T10" fmla="*/ 0 w 254"/>
                <a:gd name="T11" fmla="*/ 8 h 48"/>
                <a:gd name="T12" fmla="*/ 0 w 254"/>
                <a:gd name="T13" fmla="*/ 8 h 48"/>
                <a:gd name="T14" fmla="*/ 0 w 254"/>
                <a:gd name="T15" fmla="*/ 40 h 48"/>
                <a:gd name="T16" fmla="*/ 0 w 254"/>
                <a:gd name="T17" fmla="*/ 40 h 48"/>
                <a:gd name="T18" fmla="*/ 0 w 254"/>
                <a:gd name="T19" fmla="*/ 44 h 48"/>
                <a:gd name="T20" fmla="*/ 4 w 254"/>
                <a:gd name="T21" fmla="*/ 46 h 48"/>
                <a:gd name="T22" fmla="*/ 8 w 254"/>
                <a:gd name="T23" fmla="*/ 48 h 48"/>
                <a:gd name="T24" fmla="*/ 244 w 254"/>
                <a:gd name="T25" fmla="*/ 48 h 48"/>
                <a:gd name="T26" fmla="*/ 244 w 254"/>
                <a:gd name="T27" fmla="*/ 48 h 48"/>
                <a:gd name="T28" fmla="*/ 248 w 254"/>
                <a:gd name="T29" fmla="*/ 46 h 48"/>
                <a:gd name="T30" fmla="*/ 252 w 254"/>
                <a:gd name="T31" fmla="*/ 44 h 48"/>
                <a:gd name="T32" fmla="*/ 254 w 254"/>
                <a:gd name="T33" fmla="*/ 38 h 48"/>
                <a:gd name="T34" fmla="*/ 254 w 254"/>
                <a:gd name="T35" fmla="*/ 38 h 48"/>
                <a:gd name="T36" fmla="*/ 254 w 254"/>
                <a:gd name="T37" fmla="*/ 6 h 48"/>
                <a:gd name="T38" fmla="*/ 254 w 254"/>
                <a:gd name="T39" fmla="*/ 6 h 48"/>
                <a:gd name="T40" fmla="*/ 254 w 254"/>
                <a:gd name="T41" fmla="*/ 4 h 48"/>
                <a:gd name="T42" fmla="*/ 252 w 254"/>
                <a:gd name="T43" fmla="*/ 2 h 48"/>
                <a:gd name="T44" fmla="*/ 248 w 254"/>
                <a:gd name="T45" fmla="*/ 0 h 48"/>
                <a:gd name="T46" fmla="*/ 242 w 254"/>
                <a:gd name="T47" fmla="*/ 0 h 48"/>
                <a:gd name="T48" fmla="*/ 242 w 254"/>
                <a:gd name="T49"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54" h="48">
                  <a:moveTo>
                    <a:pt x="242" y="0"/>
                  </a:moveTo>
                  <a:lnTo>
                    <a:pt x="10" y="0"/>
                  </a:lnTo>
                  <a:lnTo>
                    <a:pt x="10" y="0"/>
                  </a:lnTo>
                  <a:lnTo>
                    <a:pt x="6" y="0"/>
                  </a:lnTo>
                  <a:lnTo>
                    <a:pt x="2" y="2"/>
                  </a:lnTo>
                  <a:lnTo>
                    <a:pt x="0" y="8"/>
                  </a:lnTo>
                  <a:lnTo>
                    <a:pt x="0" y="8"/>
                  </a:lnTo>
                  <a:lnTo>
                    <a:pt x="0" y="40"/>
                  </a:lnTo>
                  <a:lnTo>
                    <a:pt x="0" y="40"/>
                  </a:lnTo>
                  <a:lnTo>
                    <a:pt x="0" y="44"/>
                  </a:lnTo>
                  <a:lnTo>
                    <a:pt x="4" y="46"/>
                  </a:lnTo>
                  <a:lnTo>
                    <a:pt x="8" y="48"/>
                  </a:lnTo>
                  <a:lnTo>
                    <a:pt x="244" y="48"/>
                  </a:lnTo>
                  <a:lnTo>
                    <a:pt x="244" y="48"/>
                  </a:lnTo>
                  <a:lnTo>
                    <a:pt x="248" y="46"/>
                  </a:lnTo>
                  <a:lnTo>
                    <a:pt x="252" y="44"/>
                  </a:lnTo>
                  <a:lnTo>
                    <a:pt x="254" y="38"/>
                  </a:lnTo>
                  <a:lnTo>
                    <a:pt x="254" y="38"/>
                  </a:lnTo>
                  <a:lnTo>
                    <a:pt x="254" y="6"/>
                  </a:lnTo>
                  <a:lnTo>
                    <a:pt x="254" y="6"/>
                  </a:lnTo>
                  <a:lnTo>
                    <a:pt x="254" y="4"/>
                  </a:lnTo>
                  <a:lnTo>
                    <a:pt x="252" y="2"/>
                  </a:lnTo>
                  <a:lnTo>
                    <a:pt x="248" y="0"/>
                  </a:lnTo>
                  <a:lnTo>
                    <a:pt x="242" y="0"/>
                  </a:lnTo>
                  <a:lnTo>
                    <a:pt x="242" y="0"/>
                  </a:lnTo>
                  <a:close/>
                </a:path>
              </a:pathLst>
            </a:custGeom>
            <a:grpFill/>
            <a:ln>
              <a:noFill/>
            </a:ln>
          </p:spPr>
          <p:txBody>
            <a:bodyPr vert="horz" wrap="square" lIns="78191" tIns="39095" rIns="78191" bIns="39095" numCol="1" anchor="t" anchorCtr="0" compatLnSpc="1">
              <a:prstTxWarp prst="textNoShape">
                <a:avLst/>
              </a:prstTxWarp>
            </a:bodyPr>
            <a:lstStyle/>
            <a:p>
              <a:pPr marL="0" marR="0" lvl="0" indent="0" defTabSz="914400" eaLnBrk="1" fontAlgn="base" latinLnBrk="0" hangingPunct="1">
                <a:spcBef>
                  <a:spcPct val="0"/>
                </a:spcBef>
                <a:spcAft>
                  <a:spcPct val="0"/>
                </a:spcAft>
                <a:buClrTx/>
                <a:buSzTx/>
                <a:buFontTx/>
                <a:buNone/>
                <a:tabLst/>
                <a:defRPr/>
              </a:pPr>
              <a:endParaRPr kumimoji="0" lang="en-IE" sz="1368" b="0" i="0" u="none" strike="noStrike" kern="0" cap="none" spc="0" normalizeH="0" baseline="0" noProof="0">
                <a:ln>
                  <a:noFill/>
                </a:ln>
                <a:solidFill>
                  <a:srgbClr val="646464"/>
                </a:solidFill>
                <a:effectLst/>
                <a:uLnTx/>
                <a:uFillTx/>
              </a:endParaRPr>
            </a:p>
          </p:txBody>
        </p:sp>
        <p:sp>
          <p:nvSpPr>
            <p:cNvPr id="51" name="Freeform 118">
              <a:extLst>
                <a:ext uri="{FF2B5EF4-FFF2-40B4-BE49-F238E27FC236}">
                  <a16:creationId xmlns:a16="http://schemas.microsoft.com/office/drawing/2014/main" id="{EC0174F4-3731-4723-8B1C-BE404E645118}"/>
                </a:ext>
              </a:extLst>
            </p:cNvPr>
            <p:cNvSpPr>
              <a:spLocks/>
            </p:cNvSpPr>
            <p:nvPr/>
          </p:nvSpPr>
          <p:spPr bwMode="auto">
            <a:xfrm>
              <a:off x="3084464" y="1988050"/>
              <a:ext cx="213344" cy="40002"/>
            </a:xfrm>
            <a:custGeom>
              <a:avLst/>
              <a:gdLst>
                <a:gd name="T0" fmla="*/ 242 w 256"/>
                <a:gd name="T1" fmla="*/ 0 h 48"/>
                <a:gd name="T2" fmla="*/ 12 w 256"/>
                <a:gd name="T3" fmla="*/ 0 h 48"/>
                <a:gd name="T4" fmla="*/ 12 w 256"/>
                <a:gd name="T5" fmla="*/ 0 h 48"/>
                <a:gd name="T6" fmla="*/ 6 w 256"/>
                <a:gd name="T7" fmla="*/ 0 h 48"/>
                <a:gd name="T8" fmla="*/ 2 w 256"/>
                <a:gd name="T9" fmla="*/ 2 h 48"/>
                <a:gd name="T10" fmla="*/ 0 w 256"/>
                <a:gd name="T11" fmla="*/ 8 h 48"/>
                <a:gd name="T12" fmla="*/ 0 w 256"/>
                <a:gd name="T13" fmla="*/ 8 h 48"/>
                <a:gd name="T14" fmla="*/ 0 w 256"/>
                <a:gd name="T15" fmla="*/ 40 h 48"/>
                <a:gd name="T16" fmla="*/ 0 w 256"/>
                <a:gd name="T17" fmla="*/ 40 h 48"/>
                <a:gd name="T18" fmla="*/ 2 w 256"/>
                <a:gd name="T19" fmla="*/ 44 h 48"/>
                <a:gd name="T20" fmla="*/ 6 w 256"/>
                <a:gd name="T21" fmla="*/ 46 h 48"/>
                <a:gd name="T22" fmla="*/ 10 w 256"/>
                <a:gd name="T23" fmla="*/ 48 h 48"/>
                <a:gd name="T24" fmla="*/ 246 w 256"/>
                <a:gd name="T25" fmla="*/ 48 h 48"/>
                <a:gd name="T26" fmla="*/ 246 w 256"/>
                <a:gd name="T27" fmla="*/ 48 h 48"/>
                <a:gd name="T28" fmla="*/ 250 w 256"/>
                <a:gd name="T29" fmla="*/ 46 h 48"/>
                <a:gd name="T30" fmla="*/ 254 w 256"/>
                <a:gd name="T31" fmla="*/ 44 h 48"/>
                <a:gd name="T32" fmla="*/ 256 w 256"/>
                <a:gd name="T33" fmla="*/ 38 h 48"/>
                <a:gd name="T34" fmla="*/ 256 w 256"/>
                <a:gd name="T35" fmla="*/ 38 h 48"/>
                <a:gd name="T36" fmla="*/ 256 w 256"/>
                <a:gd name="T37" fmla="*/ 8 h 48"/>
                <a:gd name="T38" fmla="*/ 256 w 256"/>
                <a:gd name="T39" fmla="*/ 8 h 48"/>
                <a:gd name="T40" fmla="*/ 254 w 256"/>
                <a:gd name="T41" fmla="*/ 4 h 48"/>
                <a:gd name="T42" fmla="*/ 254 w 256"/>
                <a:gd name="T43" fmla="*/ 2 h 48"/>
                <a:gd name="T44" fmla="*/ 250 w 256"/>
                <a:gd name="T45" fmla="*/ 0 h 48"/>
                <a:gd name="T46" fmla="*/ 242 w 256"/>
                <a:gd name="T47" fmla="*/ 0 h 48"/>
                <a:gd name="T48" fmla="*/ 242 w 256"/>
                <a:gd name="T49"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56" h="48">
                  <a:moveTo>
                    <a:pt x="242" y="0"/>
                  </a:moveTo>
                  <a:lnTo>
                    <a:pt x="12" y="0"/>
                  </a:lnTo>
                  <a:lnTo>
                    <a:pt x="12" y="0"/>
                  </a:lnTo>
                  <a:lnTo>
                    <a:pt x="6" y="0"/>
                  </a:lnTo>
                  <a:lnTo>
                    <a:pt x="2" y="2"/>
                  </a:lnTo>
                  <a:lnTo>
                    <a:pt x="0" y="8"/>
                  </a:lnTo>
                  <a:lnTo>
                    <a:pt x="0" y="8"/>
                  </a:lnTo>
                  <a:lnTo>
                    <a:pt x="0" y="40"/>
                  </a:lnTo>
                  <a:lnTo>
                    <a:pt x="0" y="40"/>
                  </a:lnTo>
                  <a:lnTo>
                    <a:pt x="2" y="44"/>
                  </a:lnTo>
                  <a:lnTo>
                    <a:pt x="6" y="46"/>
                  </a:lnTo>
                  <a:lnTo>
                    <a:pt x="10" y="48"/>
                  </a:lnTo>
                  <a:lnTo>
                    <a:pt x="246" y="48"/>
                  </a:lnTo>
                  <a:lnTo>
                    <a:pt x="246" y="48"/>
                  </a:lnTo>
                  <a:lnTo>
                    <a:pt x="250" y="46"/>
                  </a:lnTo>
                  <a:lnTo>
                    <a:pt x="254" y="44"/>
                  </a:lnTo>
                  <a:lnTo>
                    <a:pt x="256" y="38"/>
                  </a:lnTo>
                  <a:lnTo>
                    <a:pt x="256" y="38"/>
                  </a:lnTo>
                  <a:lnTo>
                    <a:pt x="256" y="8"/>
                  </a:lnTo>
                  <a:lnTo>
                    <a:pt x="256" y="8"/>
                  </a:lnTo>
                  <a:lnTo>
                    <a:pt x="254" y="4"/>
                  </a:lnTo>
                  <a:lnTo>
                    <a:pt x="254" y="2"/>
                  </a:lnTo>
                  <a:lnTo>
                    <a:pt x="250" y="0"/>
                  </a:lnTo>
                  <a:lnTo>
                    <a:pt x="242" y="0"/>
                  </a:lnTo>
                  <a:lnTo>
                    <a:pt x="242" y="0"/>
                  </a:lnTo>
                  <a:close/>
                </a:path>
              </a:pathLst>
            </a:custGeom>
            <a:grpFill/>
            <a:ln>
              <a:noFill/>
            </a:ln>
          </p:spPr>
          <p:txBody>
            <a:bodyPr vert="horz" wrap="square" lIns="78191" tIns="39095" rIns="78191" bIns="39095" numCol="1" anchor="t" anchorCtr="0" compatLnSpc="1">
              <a:prstTxWarp prst="textNoShape">
                <a:avLst/>
              </a:prstTxWarp>
            </a:bodyPr>
            <a:lstStyle/>
            <a:p>
              <a:pPr marL="0" marR="0" lvl="0" indent="0" defTabSz="914400" eaLnBrk="1" fontAlgn="base" latinLnBrk="0" hangingPunct="1">
                <a:spcBef>
                  <a:spcPct val="0"/>
                </a:spcBef>
                <a:spcAft>
                  <a:spcPct val="0"/>
                </a:spcAft>
                <a:buClrTx/>
                <a:buSzTx/>
                <a:buFontTx/>
                <a:buNone/>
                <a:tabLst/>
                <a:defRPr/>
              </a:pPr>
              <a:endParaRPr kumimoji="0" lang="en-IE" sz="1368" b="0" i="0" u="none" strike="noStrike" kern="0" cap="none" spc="0" normalizeH="0" baseline="0" noProof="0">
                <a:ln>
                  <a:noFill/>
                </a:ln>
                <a:solidFill>
                  <a:srgbClr val="646464"/>
                </a:solidFill>
                <a:effectLst/>
                <a:uLnTx/>
                <a:uFillTx/>
              </a:endParaRPr>
            </a:p>
          </p:txBody>
        </p:sp>
        <p:sp>
          <p:nvSpPr>
            <p:cNvPr id="52" name="Freeform 119">
              <a:extLst>
                <a:ext uri="{FF2B5EF4-FFF2-40B4-BE49-F238E27FC236}">
                  <a16:creationId xmlns:a16="http://schemas.microsoft.com/office/drawing/2014/main" id="{50C7A371-BF6A-4390-839D-9F6733DB66A2}"/>
                </a:ext>
              </a:extLst>
            </p:cNvPr>
            <p:cNvSpPr>
              <a:spLocks/>
            </p:cNvSpPr>
            <p:nvPr/>
          </p:nvSpPr>
          <p:spPr bwMode="auto">
            <a:xfrm>
              <a:off x="3066130" y="1939714"/>
              <a:ext cx="213344" cy="40002"/>
            </a:xfrm>
            <a:custGeom>
              <a:avLst/>
              <a:gdLst>
                <a:gd name="T0" fmla="*/ 242 w 256"/>
                <a:gd name="T1" fmla="*/ 0 h 48"/>
                <a:gd name="T2" fmla="*/ 12 w 256"/>
                <a:gd name="T3" fmla="*/ 0 h 48"/>
                <a:gd name="T4" fmla="*/ 12 w 256"/>
                <a:gd name="T5" fmla="*/ 0 h 48"/>
                <a:gd name="T6" fmla="*/ 6 w 256"/>
                <a:gd name="T7" fmla="*/ 0 h 48"/>
                <a:gd name="T8" fmla="*/ 2 w 256"/>
                <a:gd name="T9" fmla="*/ 4 h 48"/>
                <a:gd name="T10" fmla="*/ 0 w 256"/>
                <a:gd name="T11" fmla="*/ 8 h 48"/>
                <a:gd name="T12" fmla="*/ 0 w 256"/>
                <a:gd name="T13" fmla="*/ 8 h 48"/>
                <a:gd name="T14" fmla="*/ 0 w 256"/>
                <a:gd name="T15" fmla="*/ 40 h 48"/>
                <a:gd name="T16" fmla="*/ 0 w 256"/>
                <a:gd name="T17" fmla="*/ 40 h 48"/>
                <a:gd name="T18" fmla="*/ 2 w 256"/>
                <a:gd name="T19" fmla="*/ 44 h 48"/>
                <a:gd name="T20" fmla="*/ 6 w 256"/>
                <a:gd name="T21" fmla="*/ 48 h 48"/>
                <a:gd name="T22" fmla="*/ 10 w 256"/>
                <a:gd name="T23" fmla="*/ 48 h 48"/>
                <a:gd name="T24" fmla="*/ 246 w 256"/>
                <a:gd name="T25" fmla="*/ 48 h 48"/>
                <a:gd name="T26" fmla="*/ 246 w 256"/>
                <a:gd name="T27" fmla="*/ 48 h 48"/>
                <a:gd name="T28" fmla="*/ 250 w 256"/>
                <a:gd name="T29" fmla="*/ 48 h 48"/>
                <a:gd name="T30" fmla="*/ 254 w 256"/>
                <a:gd name="T31" fmla="*/ 44 h 48"/>
                <a:gd name="T32" fmla="*/ 256 w 256"/>
                <a:gd name="T33" fmla="*/ 38 h 48"/>
                <a:gd name="T34" fmla="*/ 256 w 256"/>
                <a:gd name="T35" fmla="*/ 38 h 48"/>
                <a:gd name="T36" fmla="*/ 256 w 256"/>
                <a:gd name="T37" fmla="*/ 8 h 48"/>
                <a:gd name="T38" fmla="*/ 256 w 256"/>
                <a:gd name="T39" fmla="*/ 8 h 48"/>
                <a:gd name="T40" fmla="*/ 254 w 256"/>
                <a:gd name="T41" fmla="*/ 6 h 48"/>
                <a:gd name="T42" fmla="*/ 254 w 256"/>
                <a:gd name="T43" fmla="*/ 4 h 48"/>
                <a:gd name="T44" fmla="*/ 250 w 256"/>
                <a:gd name="T45" fmla="*/ 2 h 48"/>
                <a:gd name="T46" fmla="*/ 242 w 256"/>
                <a:gd name="T47" fmla="*/ 0 h 48"/>
                <a:gd name="T48" fmla="*/ 242 w 256"/>
                <a:gd name="T49"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56" h="48">
                  <a:moveTo>
                    <a:pt x="242" y="0"/>
                  </a:moveTo>
                  <a:lnTo>
                    <a:pt x="12" y="0"/>
                  </a:lnTo>
                  <a:lnTo>
                    <a:pt x="12" y="0"/>
                  </a:lnTo>
                  <a:lnTo>
                    <a:pt x="6" y="0"/>
                  </a:lnTo>
                  <a:lnTo>
                    <a:pt x="2" y="4"/>
                  </a:lnTo>
                  <a:lnTo>
                    <a:pt x="0" y="8"/>
                  </a:lnTo>
                  <a:lnTo>
                    <a:pt x="0" y="8"/>
                  </a:lnTo>
                  <a:lnTo>
                    <a:pt x="0" y="40"/>
                  </a:lnTo>
                  <a:lnTo>
                    <a:pt x="0" y="40"/>
                  </a:lnTo>
                  <a:lnTo>
                    <a:pt x="2" y="44"/>
                  </a:lnTo>
                  <a:lnTo>
                    <a:pt x="6" y="48"/>
                  </a:lnTo>
                  <a:lnTo>
                    <a:pt x="10" y="48"/>
                  </a:lnTo>
                  <a:lnTo>
                    <a:pt x="246" y="48"/>
                  </a:lnTo>
                  <a:lnTo>
                    <a:pt x="246" y="48"/>
                  </a:lnTo>
                  <a:lnTo>
                    <a:pt x="250" y="48"/>
                  </a:lnTo>
                  <a:lnTo>
                    <a:pt x="254" y="44"/>
                  </a:lnTo>
                  <a:lnTo>
                    <a:pt x="256" y="38"/>
                  </a:lnTo>
                  <a:lnTo>
                    <a:pt x="256" y="38"/>
                  </a:lnTo>
                  <a:lnTo>
                    <a:pt x="256" y="8"/>
                  </a:lnTo>
                  <a:lnTo>
                    <a:pt x="256" y="8"/>
                  </a:lnTo>
                  <a:lnTo>
                    <a:pt x="254" y="6"/>
                  </a:lnTo>
                  <a:lnTo>
                    <a:pt x="254" y="4"/>
                  </a:lnTo>
                  <a:lnTo>
                    <a:pt x="250" y="2"/>
                  </a:lnTo>
                  <a:lnTo>
                    <a:pt x="242" y="0"/>
                  </a:lnTo>
                  <a:lnTo>
                    <a:pt x="242" y="0"/>
                  </a:lnTo>
                  <a:close/>
                </a:path>
              </a:pathLst>
            </a:custGeom>
            <a:grpFill/>
            <a:ln>
              <a:noFill/>
            </a:ln>
          </p:spPr>
          <p:txBody>
            <a:bodyPr vert="horz" wrap="square" lIns="78191" tIns="39095" rIns="78191" bIns="39095" numCol="1" anchor="t" anchorCtr="0" compatLnSpc="1">
              <a:prstTxWarp prst="textNoShape">
                <a:avLst/>
              </a:prstTxWarp>
            </a:bodyPr>
            <a:lstStyle/>
            <a:p>
              <a:pPr marL="0" marR="0" lvl="0" indent="0" defTabSz="914400" eaLnBrk="1" fontAlgn="base" latinLnBrk="0" hangingPunct="1">
                <a:spcBef>
                  <a:spcPct val="0"/>
                </a:spcBef>
                <a:spcAft>
                  <a:spcPct val="0"/>
                </a:spcAft>
                <a:buClrTx/>
                <a:buSzTx/>
                <a:buFontTx/>
                <a:buNone/>
                <a:tabLst/>
                <a:defRPr/>
              </a:pPr>
              <a:endParaRPr kumimoji="0" lang="en-IE" sz="1368" b="0" i="0" u="none" strike="noStrike" kern="0" cap="none" spc="0" normalizeH="0" baseline="0" noProof="0">
                <a:ln>
                  <a:noFill/>
                </a:ln>
                <a:solidFill>
                  <a:srgbClr val="646464"/>
                </a:solidFill>
                <a:effectLst/>
                <a:uLnTx/>
                <a:uFillTx/>
              </a:endParaRPr>
            </a:p>
          </p:txBody>
        </p:sp>
        <p:sp>
          <p:nvSpPr>
            <p:cNvPr id="53" name="Freeform 120">
              <a:extLst>
                <a:ext uri="{FF2B5EF4-FFF2-40B4-BE49-F238E27FC236}">
                  <a16:creationId xmlns:a16="http://schemas.microsoft.com/office/drawing/2014/main" id="{10378AE6-A6DA-4846-9EAA-4B4EF50E176F}"/>
                </a:ext>
              </a:extLst>
            </p:cNvPr>
            <p:cNvSpPr>
              <a:spLocks/>
            </p:cNvSpPr>
            <p:nvPr/>
          </p:nvSpPr>
          <p:spPr bwMode="auto">
            <a:xfrm>
              <a:off x="3056129" y="1893045"/>
              <a:ext cx="211678" cy="38335"/>
            </a:xfrm>
            <a:custGeom>
              <a:avLst/>
              <a:gdLst>
                <a:gd name="T0" fmla="*/ 242 w 254"/>
                <a:gd name="T1" fmla="*/ 0 h 46"/>
                <a:gd name="T2" fmla="*/ 10 w 254"/>
                <a:gd name="T3" fmla="*/ 0 h 46"/>
                <a:gd name="T4" fmla="*/ 10 w 254"/>
                <a:gd name="T5" fmla="*/ 0 h 46"/>
                <a:gd name="T6" fmla="*/ 6 w 254"/>
                <a:gd name="T7" fmla="*/ 0 h 46"/>
                <a:gd name="T8" fmla="*/ 2 w 254"/>
                <a:gd name="T9" fmla="*/ 2 h 46"/>
                <a:gd name="T10" fmla="*/ 0 w 254"/>
                <a:gd name="T11" fmla="*/ 6 h 46"/>
                <a:gd name="T12" fmla="*/ 0 w 254"/>
                <a:gd name="T13" fmla="*/ 6 h 46"/>
                <a:gd name="T14" fmla="*/ 0 w 254"/>
                <a:gd name="T15" fmla="*/ 38 h 46"/>
                <a:gd name="T16" fmla="*/ 0 w 254"/>
                <a:gd name="T17" fmla="*/ 38 h 46"/>
                <a:gd name="T18" fmla="*/ 0 w 254"/>
                <a:gd name="T19" fmla="*/ 44 h 46"/>
                <a:gd name="T20" fmla="*/ 4 w 254"/>
                <a:gd name="T21" fmla="*/ 46 h 46"/>
                <a:gd name="T22" fmla="*/ 8 w 254"/>
                <a:gd name="T23" fmla="*/ 46 h 46"/>
                <a:gd name="T24" fmla="*/ 244 w 254"/>
                <a:gd name="T25" fmla="*/ 46 h 46"/>
                <a:gd name="T26" fmla="*/ 244 w 254"/>
                <a:gd name="T27" fmla="*/ 46 h 46"/>
                <a:gd name="T28" fmla="*/ 248 w 254"/>
                <a:gd name="T29" fmla="*/ 46 h 46"/>
                <a:gd name="T30" fmla="*/ 252 w 254"/>
                <a:gd name="T31" fmla="*/ 44 h 46"/>
                <a:gd name="T32" fmla="*/ 254 w 254"/>
                <a:gd name="T33" fmla="*/ 38 h 46"/>
                <a:gd name="T34" fmla="*/ 254 w 254"/>
                <a:gd name="T35" fmla="*/ 38 h 46"/>
                <a:gd name="T36" fmla="*/ 254 w 254"/>
                <a:gd name="T37" fmla="*/ 6 h 46"/>
                <a:gd name="T38" fmla="*/ 254 w 254"/>
                <a:gd name="T39" fmla="*/ 6 h 46"/>
                <a:gd name="T40" fmla="*/ 254 w 254"/>
                <a:gd name="T41" fmla="*/ 4 h 46"/>
                <a:gd name="T42" fmla="*/ 252 w 254"/>
                <a:gd name="T43" fmla="*/ 2 h 46"/>
                <a:gd name="T44" fmla="*/ 248 w 254"/>
                <a:gd name="T45" fmla="*/ 0 h 46"/>
                <a:gd name="T46" fmla="*/ 242 w 254"/>
                <a:gd name="T47" fmla="*/ 0 h 46"/>
                <a:gd name="T48" fmla="*/ 242 w 254"/>
                <a:gd name="T49"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54" h="46">
                  <a:moveTo>
                    <a:pt x="242" y="0"/>
                  </a:moveTo>
                  <a:lnTo>
                    <a:pt x="10" y="0"/>
                  </a:lnTo>
                  <a:lnTo>
                    <a:pt x="10" y="0"/>
                  </a:lnTo>
                  <a:lnTo>
                    <a:pt x="6" y="0"/>
                  </a:lnTo>
                  <a:lnTo>
                    <a:pt x="2" y="2"/>
                  </a:lnTo>
                  <a:lnTo>
                    <a:pt x="0" y="6"/>
                  </a:lnTo>
                  <a:lnTo>
                    <a:pt x="0" y="6"/>
                  </a:lnTo>
                  <a:lnTo>
                    <a:pt x="0" y="38"/>
                  </a:lnTo>
                  <a:lnTo>
                    <a:pt x="0" y="38"/>
                  </a:lnTo>
                  <a:lnTo>
                    <a:pt x="0" y="44"/>
                  </a:lnTo>
                  <a:lnTo>
                    <a:pt x="4" y="46"/>
                  </a:lnTo>
                  <a:lnTo>
                    <a:pt x="8" y="46"/>
                  </a:lnTo>
                  <a:lnTo>
                    <a:pt x="244" y="46"/>
                  </a:lnTo>
                  <a:lnTo>
                    <a:pt x="244" y="46"/>
                  </a:lnTo>
                  <a:lnTo>
                    <a:pt x="248" y="46"/>
                  </a:lnTo>
                  <a:lnTo>
                    <a:pt x="252" y="44"/>
                  </a:lnTo>
                  <a:lnTo>
                    <a:pt x="254" y="38"/>
                  </a:lnTo>
                  <a:lnTo>
                    <a:pt x="254" y="38"/>
                  </a:lnTo>
                  <a:lnTo>
                    <a:pt x="254" y="6"/>
                  </a:lnTo>
                  <a:lnTo>
                    <a:pt x="254" y="6"/>
                  </a:lnTo>
                  <a:lnTo>
                    <a:pt x="254" y="4"/>
                  </a:lnTo>
                  <a:lnTo>
                    <a:pt x="252" y="2"/>
                  </a:lnTo>
                  <a:lnTo>
                    <a:pt x="248" y="0"/>
                  </a:lnTo>
                  <a:lnTo>
                    <a:pt x="242" y="0"/>
                  </a:lnTo>
                  <a:lnTo>
                    <a:pt x="242" y="0"/>
                  </a:lnTo>
                  <a:close/>
                </a:path>
              </a:pathLst>
            </a:custGeom>
            <a:grpFill/>
            <a:ln>
              <a:noFill/>
            </a:ln>
          </p:spPr>
          <p:txBody>
            <a:bodyPr vert="horz" wrap="square" lIns="78191" tIns="39095" rIns="78191" bIns="39095" numCol="1" anchor="t" anchorCtr="0" compatLnSpc="1">
              <a:prstTxWarp prst="textNoShape">
                <a:avLst/>
              </a:prstTxWarp>
            </a:bodyPr>
            <a:lstStyle/>
            <a:p>
              <a:pPr marL="0" marR="0" lvl="0" indent="0" defTabSz="914400" eaLnBrk="1" fontAlgn="base" latinLnBrk="0" hangingPunct="1">
                <a:spcBef>
                  <a:spcPct val="0"/>
                </a:spcBef>
                <a:spcAft>
                  <a:spcPct val="0"/>
                </a:spcAft>
                <a:buClrTx/>
                <a:buSzTx/>
                <a:buFontTx/>
                <a:buNone/>
                <a:tabLst/>
                <a:defRPr/>
              </a:pPr>
              <a:endParaRPr kumimoji="0" lang="en-IE" sz="1368" b="0" i="0" u="none" strike="noStrike" kern="0" cap="none" spc="0" normalizeH="0" baseline="0" noProof="0">
                <a:ln>
                  <a:noFill/>
                </a:ln>
                <a:solidFill>
                  <a:srgbClr val="646464"/>
                </a:solidFill>
                <a:effectLst/>
                <a:uLnTx/>
                <a:uFillTx/>
              </a:endParaRPr>
            </a:p>
          </p:txBody>
        </p:sp>
      </p:grpSp>
      <p:grpSp>
        <p:nvGrpSpPr>
          <p:cNvPr id="54" name="Group 53">
            <a:extLst>
              <a:ext uri="{FF2B5EF4-FFF2-40B4-BE49-F238E27FC236}">
                <a16:creationId xmlns:a16="http://schemas.microsoft.com/office/drawing/2014/main" id="{50200E8D-3EDB-4950-B5A3-95AD97FEF852}"/>
              </a:ext>
            </a:extLst>
          </p:cNvPr>
          <p:cNvGrpSpPr/>
          <p:nvPr/>
        </p:nvGrpSpPr>
        <p:grpSpPr>
          <a:xfrm>
            <a:off x="1002937" y="3768967"/>
            <a:ext cx="10598876" cy="700837"/>
            <a:chOff x="850537" y="2232136"/>
            <a:chExt cx="10598876" cy="700837"/>
          </a:xfrm>
        </p:grpSpPr>
        <p:grpSp>
          <p:nvGrpSpPr>
            <p:cNvPr id="55" name="Group 54">
              <a:extLst>
                <a:ext uri="{FF2B5EF4-FFF2-40B4-BE49-F238E27FC236}">
                  <a16:creationId xmlns:a16="http://schemas.microsoft.com/office/drawing/2014/main" id="{A80906D2-08DF-42CF-AA8C-43A33ADB1016}"/>
                </a:ext>
              </a:extLst>
            </p:cNvPr>
            <p:cNvGrpSpPr/>
            <p:nvPr/>
          </p:nvGrpSpPr>
          <p:grpSpPr>
            <a:xfrm>
              <a:off x="850537" y="2740489"/>
              <a:ext cx="3552035" cy="84027"/>
              <a:chOff x="901204" y="3373439"/>
              <a:chExt cx="3753811" cy="84158"/>
            </a:xfrm>
          </p:grpSpPr>
          <p:grpSp>
            <p:nvGrpSpPr>
              <p:cNvPr id="135" name="Group 134">
                <a:extLst>
                  <a:ext uri="{FF2B5EF4-FFF2-40B4-BE49-F238E27FC236}">
                    <a16:creationId xmlns:a16="http://schemas.microsoft.com/office/drawing/2014/main" id="{B49223D3-AA7D-450A-8383-7F5B28F210B2}"/>
                  </a:ext>
                </a:extLst>
              </p:cNvPr>
              <p:cNvGrpSpPr/>
              <p:nvPr/>
            </p:nvGrpSpPr>
            <p:grpSpPr>
              <a:xfrm>
                <a:off x="901204" y="3385597"/>
                <a:ext cx="858811" cy="72000"/>
                <a:chOff x="901204" y="3385597"/>
                <a:chExt cx="858811" cy="72000"/>
              </a:xfrm>
            </p:grpSpPr>
            <p:sp>
              <p:nvSpPr>
                <p:cNvPr id="157" name="Rectangle 156">
                  <a:extLst>
                    <a:ext uri="{FF2B5EF4-FFF2-40B4-BE49-F238E27FC236}">
                      <a16:creationId xmlns:a16="http://schemas.microsoft.com/office/drawing/2014/main" id="{46B9D297-84CE-4752-B413-7A62E4871647}"/>
                    </a:ext>
                  </a:extLst>
                </p:cNvPr>
                <p:cNvSpPr/>
                <p:nvPr/>
              </p:nvSpPr>
              <p:spPr>
                <a:xfrm>
                  <a:off x="901204" y="3385597"/>
                  <a:ext cx="72000" cy="72000"/>
                </a:xfrm>
                <a:prstGeom prst="rect">
                  <a:avLst/>
                </a:prstGeom>
                <a:solidFill>
                  <a:srgbClr val="FFFFFF"/>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rtl="0" eaLnBrk="1" fontAlgn="auto" latinLnBrk="0" hangingPunct="1">
                    <a:spcBef>
                      <a:spcPts val="0"/>
                    </a:spcBef>
                    <a:spcAft>
                      <a:spcPts val="0"/>
                    </a:spcAft>
                    <a:buClrTx/>
                    <a:buSzTx/>
                    <a:buFontTx/>
                    <a:buNone/>
                    <a:tabLst/>
                    <a:defRPr/>
                  </a:pPr>
                  <a:endParaRPr kumimoji="0" lang="en-IN" sz="1198" b="0" i="0" u="none" strike="noStrike" kern="1200" cap="none" spc="0" normalizeH="0" baseline="0" noProof="0" dirty="0">
                    <a:ln>
                      <a:noFill/>
                    </a:ln>
                    <a:solidFill>
                      <a:srgbClr val="000000"/>
                    </a:solidFill>
                    <a:effectLst/>
                    <a:uLnTx/>
                    <a:uFillTx/>
                    <a:latin typeface="Arial"/>
                    <a:ea typeface="+mn-ea"/>
                    <a:cs typeface="+mn-cs"/>
                  </a:endParaRPr>
                </a:p>
              </p:txBody>
            </p:sp>
            <p:sp>
              <p:nvSpPr>
                <p:cNvPr id="158" name="Rectangle 157">
                  <a:extLst>
                    <a:ext uri="{FF2B5EF4-FFF2-40B4-BE49-F238E27FC236}">
                      <a16:creationId xmlns:a16="http://schemas.microsoft.com/office/drawing/2014/main" id="{59C84FF7-FCED-40E8-AFD3-3EA279E3AF7A}"/>
                    </a:ext>
                  </a:extLst>
                </p:cNvPr>
                <p:cNvSpPr/>
                <p:nvPr/>
              </p:nvSpPr>
              <p:spPr>
                <a:xfrm>
                  <a:off x="1058566" y="3385597"/>
                  <a:ext cx="72000" cy="72000"/>
                </a:xfrm>
                <a:prstGeom prst="rect">
                  <a:avLst/>
                </a:prstGeom>
                <a:solidFill>
                  <a:srgbClr val="FFFFFF"/>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rtl="0" eaLnBrk="1" fontAlgn="auto" latinLnBrk="0" hangingPunct="1">
                    <a:spcBef>
                      <a:spcPts val="0"/>
                    </a:spcBef>
                    <a:spcAft>
                      <a:spcPts val="0"/>
                    </a:spcAft>
                    <a:buClrTx/>
                    <a:buSzTx/>
                    <a:buFontTx/>
                    <a:buNone/>
                    <a:tabLst/>
                    <a:defRPr/>
                  </a:pPr>
                  <a:endParaRPr kumimoji="0" lang="en-IN" sz="1198" b="0" i="0" u="none" strike="noStrike" kern="1200" cap="none" spc="0" normalizeH="0" baseline="0" noProof="0" dirty="0">
                    <a:ln>
                      <a:noFill/>
                    </a:ln>
                    <a:solidFill>
                      <a:srgbClr val="000000"/>
                    </a:solidFill>
                    <a:effectLst/>
                    <a:uLnTx/>
                    <a:uFillTx/>
                    <a:latin typeface="Arial"/>
                    <a:ea typeface="+mn-ea"/>
                    <a:cs typeface="+mn-cs"/>
                  </a:endParaRPr>
                </a:p>
              </p:txBody>
            </p:sp>
            <p:sp>
              <p:nvSpPr>
                <p:cNvPr id="159" name="Rectangle 158">
                  <a:extLst>
                    <a:ext uri="{FF2B5EF4-FFF2-40B4-BE49-F238E27FC236}">
                      <a16:creationId xmlns:a16="http://schemas.microsoft.com/office/drawing/2014/main" id="{E529620B-82F7-4E29-9940-E78150DAE034}"/>
                    </a:ext>
                  </a:extLst>
                </p:cNvPr>
                <p:cNvSpPr/>
                <p:nvPr/>
              </p:nvSpPr>
              <p:spPr>
                <a:xfrm>
                  <a:off x="1215928" y="3385597"/>
                  <a:ext cx="72000" cy="72000"/>
                </a:xfrm>
                <a:prstGeom prst="rect">
                  <a:avLst/>
                </a:prstGeom>
                <a:solidFill>
                  <a:srgbClr val="FFFFFF"/>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rtl="0" eaLnBrk="1" fontAlgn="auto" latinLnBrk="0" hangingPunct="1">
                    <a:spcBef>
                      <a:spcPts val="0"/>
                    </a:spcBef>
                    <a:spcAft>
                      <a:spcPts val="0"/>
                    </a:spcAft>
                    <a:buClrTx/>
                    <a:buSzTx/>
                    <a:buFontTx/>
                    <a:buNone/>
                    <a:tabLst/>
                    <a:defRPr/>
                  </a:pPr>
                  <a:endParaRPr kumimoji="0" lang="en-IN" sz="1198" b="0" i="0" u="none" strike="noStrike" kern="1200" cap="none" spc="0" normalizeH="0" baseline="0" noProof="0" dirty="0">
                    <a:ln>
                      <a:noFill/>
                    </a:ln>
                    <a:solidFill>
                      <a:srgbClr val="000000"/>
                    </a:solidFill>
                    <a:effectLst/>
                    <a:uLnTx/>
                    <a:uFillTx/>
                    <a:latin typeface="Arial"/>
                    <a:ea typeface="+mn-ea"/>
                    <a:cs typeface="+mn-cs"/>
                  </a:endParaRPr>
                </a:p>
              </p:txBody>
            </p:sp>
            <p:sp>
              <p:nvSpPr>
                <p:cNvPr id="160" name="Rectangle 159">
                  <a:extLst>
                    <a:ext uri="{FF2B5EF4-FFF2-40B4-BE49-F238E27FC236}">
                      <a16:creationId xmlns:a16="http://schemas.microsoft.com/office/drawing/2014/main" id="{8E7C6CA1-60EC-4F80-8663-48BAA70103BB}"/>
                    </a:ext>
                  </a:extLst>
                </p:cNvPr>
                <p:cNvSpPr/>
                <p:nvPr/>
              </p:nvSpPr>
              <p:spPr>
                <a:xfrm>
                  <a:off x="1373290" y="3385597"/>
                  <a:ext cx="72000" cy="72000"/>
                </a:xfrm>
                <a:prstGeom prst="rect">
                  <a:avLst/>
                </a:prstGeom>
                <a:solidFill>
                  <a:srgbClr val="FFFFFF"/>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rtl="0" eaLnBrk="1" fontAlgn="auto" latinLnBrk="0" hangingPunct="1">
                    <a:spcBef>
                      <a:spcPts val="0"/>
                    </a:spcBef>
                    <a:spcAft>
                      <a:spcPts val="0"/>
                    </a:spcAft>
                    <a:buClrTx/>
                    <a:buSzTx/>
                    <a:buFontTx/>
                    <a:buNone/>
                    <a:tabLst/>
                    <a:defRPr/>
                  </a:pPr>
                  <a:endParaRPr kumimoji="0" lang="en-IN" sz="1198" b="0" i="0" u="none" strike="noStrike" kern="1200" cap="none" spc="0" normalizeH="0" baseline="0" noProof="0" dirty="0">
                    <a:ln>
                      <a:noFill/>
                    </a:ln>
                    <a:solidFill>
                      <a:srgbClr val="000000"/>
                    </a:solidFill>
                    <a:effectLst/>
                    <a:uLnTx/>
                    <a:uFillTx/>
                    <a:latin typeface="Arial"/>
                    <a:ea typeface="+mn-ea"/>
                    <a:cs typeface="+mn-cs"/>
                  </a:endParaRPr>
                </a:p>
              </p:txBody>
            </p:sp>
            <p:sp>
              <p:nvSpPr>
                <p:cNvPr id="161" name="Rectangle 160">
                  <a:extLst>
                    <a:ext uri="{FF2B5EF4-FFF2-40B4-BE49-F238E27FC236}">
                      <a16:creationId xmlns:a16="http://schemas.microsoft.com/office/drawing/2014/main" id="{09EDD422-2AE5-4B12-A251-8EA60D1CD04F}"/>
                    </a:ext>
                  </a:extLst>
                </p:cNvPr>
                <p:cNvSpPr/>
                <p:nvPr/>
              </p:nvSpPr>
              <p:spPr>
                <a:xfrm>
                  <a:off x="1530652" y="3385597"/>
                  <a:ext cx="72000" cy="72000"/>
                </a:xfrm>
                <a:prstGeom prst="rect">
                  <a:avLst/>
                </a:prstGeom>
                <a:solidFill>
                  <a:srgbClr val="FFFFFF"/>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rtl="0" eaLnBrk="1" fontAlgn="auto" latinLnBrk="0" hangingPunct="1">
                    <a:spcBef>
                      <a:spcPts val="0"/>
                    </a:spcBef>
                    <a:spcAft>
                      <a:spcPts val="0"/>
                    </a:spcAft>
                    <a:buClrTx/>
                    <a:buSzTx/>
                    <a:buFontTx/>
                    <a:buNone/>
                    <a:tabLst/>
                    <a:defRPr/>
                  </a:pPr>
                  <a:endParaRPr kumimoji="0" lang="en-IN" sz="1198" b="0" i="0" u="none" strike="noStrike" kern="1200" cap="none" spc="0" normalizeH="0" baseline="0" noProof="0" dirty="0">
                    <a:ln>
                      <a:noFill/>
                    </a:ln>
                    <a:solidFill>
                      <a:srgbClr val="000000"/>
                    </a:solidFill>
                    <a:effectLst/>
                    <a:uLnTx/>
                    <a:uFillTx/>
                    <a:latin typeface="Arial"/>
                    <a:ea typeface="+mn-ea"/>
                    <a:cs typeface="+mn-cs"/>
                  </a:endParaRPr>
                </a:p>
              </p:txBody>
            </p:sp>
            <p:sp>
              <p:nvSpPr>
                <p:cNvPr id="162" name="Rectangle 161">
                  <a:extLst>
                    <a:ext uri="{FF2B5EF4-FFF2-40B4-BE49-F238E27FC236}">
                      <a16:creationId xmlns:a16="http://schemas.microsoft.com/office/drawing/2014/main" id="{ECF85E5C-5857-43FF-A88D-2793C96A5181}"/>
                    </a:ext>
                  </a:extLst>
                </p:cNvPr>
                <p:cNvSpPr/>
                <p:nvPr/>
              </p:nvSpPr>
              <p:spPr>
                <a:xfrm>
                  <a:off x="1688015" y="3385597"/>
                  <a:ext cx="72000" cy="72000"/>
                </a:xfrm>
                <a:prstGeom prst="rect">
                  <a:avLst/>
                </a:prstGeom>
                <a:solidFill>
                  <a:srgbClr val="FFFFFF"/>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rtl="0" eaLnBrk="1" fontAlgn="auto" latinLnBrk="0" hangingPunct="1">
                    <a:spcBef>
                      <a:spcPts val="0"/>
                    </a:spcBef>
                    <a:spcAft>
                      <a:spcPts val="0"/>
                    </a:spcAft>
                    <a:buClrTx/>
                    <a:buSzTx/>
                    <a:buFontTx/>
                    <a:buNone/>
                    <a:tabLst/>
                    <a:defRPr/>
                  </a:pPr>
                  <a:endParaRPr kumimoji="0" lang="en-IN" sz="1198" b="0" i="0" u="none" strike="noStrike" kern="1200" cap="none" spc="0" normalizeH="0" baseline="0" noProof="0" dirty="0">
                    <a:ln>
                      <a:noFill/>
                    </a:ln>
                    <a:solidFill>
                      <a:srgbClr val="000000"/>
                    </a:solidFill>
                    <a:effectLst/>
                    <a:uLnTx/>
                    <a:uFillTx/>
                    <a:latin typeface="Arial"/>
                    <a:ea typeface="+mn-ea"/>
                    <a:cs typeface="+mn-cs"/>
                  </a:endParaRPr>
                </a:p>
              </p:txBody>
            </p:sp>
          </p:grpSp>
          <p:grpSp>
            <p:nvGrpSpPr>
              <p:cNvPr id="136" name="Group 135">
                <a:extLst>
                  <a:ext uri="{FF2B5EF4-FFF2-40B4-BE49-F238E27FC236}">
                    <a16:creationId xmlns:a16="http://schemas.microsoft.com/office/drawing/2014/main" id="{1FCF2DA7-EBB2-4258-9A9A-677AAA412CD9}"/>
                  </a:ext>
                </a:extLst>
              </p:cNvPr>
              <p:cNvGrpSpPr/>
              <p:nvPr/>
            </p:nvGrpSpPr>
            <p:grpSpPr>
              <a:xfrm>
                <a:off x="1875528" y="3373439"/>
                <a:ext cx="858811" cy="72000"/>
                <a:chOff x="901204" y="3385597"/>
                <a:chExt cx="858811" cy="72000"/>
              </a:xfrm>
            </p:grpSpPr>
            <p:sp>
              <p:nvSpPr>
                <p:cNvPr id="151" name="Rectangle 150">
                  <a:extLst>
                    <a:ext uri="{FF2B5EF4-FFF2-40B4-BE49-F238E27FC236}">
                      <a16:creationId xmlns:a16="http://schemas.microsoft.com/office/drawing/2014/main" id="{A05AEAF7-F097-4289-B870-CF7FF99CB584}"/>
                    </a:ext>
                  </a:extLst>
                </p:cNvPr>
                <p:cNvSpPr/>
                <p:nvPr/>
              </p:nvSpPr>
              <p:spPr>
                <a:xfrm>
                  <a:off x="901204" y="3385597"/>
                  <a:ext cx="72000" cy="72000"/>
                </a:xfrm>
                <a:prstGeom prst="rect">
                  <a:avLst/>
                </a:prstGeom>
                <a:solidFill>
                  <a:srgbClr val="FFFFFF"/>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rtl="0" eaLnBrk="1" fontAlgn="auto" latinLnBrk="0" hangingPunct="1">
                    <a:spcBef>
                      <a:spcPts val="0"/>
                    </a:spcBef>
                    <a:spcAft>
                      <a:spcPts val="0"/>
                    </a:spcAft>
                    <a:buClrTx/>
                    <a:buSzTx/>
                    <a:buFontTx/>
                    <a:buNone/>
                    <a:tabLst/>
                    <a:defRPr/>
                  </a:pPr>
                  <a:endParaRPr kumimoji="0" lang="en-IN" sz="1198" b="0" i="0" u="none" strike="noStrike" kern="1200" cap="none" spc="0" normalizeH="0" baseline="0" noProof="0" dirty="0">
                    <a:ln>
                      <a:noFill/>
                    </a:ln>
                    <a:solidFill>
                      <a:srgbClr val="000000"/>
                    </a:solidFill>
                    <a:effectLst/>
                    <a:uLnTx/>
                    <a:uFillTx/>
                    <a:latin typeface="Arial"/>
                    <a:ea typeface="+mn-ea"/>
                    <a:cs typeface="+mn-cs"/>
                  </a:endParaRPr>
                </a:p>
              </p:txBody>
            </p:sp>
            <p:sp>
              <p:nvSpPr>
                <p:cNvPr id="152" name="Rectangle 151">
                  <a:extLst>
                    <a:ext uri="{FF2B5EF4-FFF2-40B4-BE49-F238E27FC236}">
                      <a16:creationId xmlns:a16="http://schemas.microsoft.com/office/drawing/2014/main" id="{C4FC86C6-AFEA-49CC-9FBE-3ADF9E97D2DA}"/>
                    </a:ext>
                  </a:extLst>
                </p:cNvPr>
                <p:cNvSpPr/>
                <p:nvPr/>
              </p:nvSpPr>
              <p:spPr>
                <a:xfrm>
                  <a:off x="1058566" y="3385597"/>
                  <a:ext cx="72000" cy="72000"/>
                </a:xfrm>
                <a:prstGeom prst="rect">
                  <a:avLst/>
                </a:prstGeom>
                <a:solidFill>
                  <a:srgbClr val="FFFFFF"/>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rtl="0" eaLnBrk="1" fontAlgn="auto" latinLnBrk="0" hangingPunct="1">
                    <a:spcBef>
                      <a:spcPts val="0"/>
                    </a:spcBef>
                    <a:spcAft>
                      <a:spcPts val="0"/>
                    </a:spcAft>
                    <a:buClrTx/>
                    <a:buSzTx/>
                    <a:buFontTx/>
                    <a:buNone/>
                    <a:tabLst/>
                    <a:defRPr/>
                  </a:pPr>
                  <a:endParaRPr kumimoji="0" lang="en-IN" sz="1198" b="0" i="0" u="none" strike="noStrike" kern="1200" cap="none" spc="0" normalizeH="0" baseline="0" noProof="0" dirty="0">
                    <a:ln>
                      <a:noFill/>
                    </a:ln>
                    <a:solidFill>
                      <a:srgbClr val="000000"/>
                    </a:solidFill>
                    <a:effectLst/>
                    <a:uLnTx/>
                    <a:uFillTx/>
                    <a:latin typeface="Arial"/>
                    <a:ea typeface="+mn-ea"/>
                    <a:cs typeface="+mn-cs"/>
                  </a:endParaRPr>
                </a:p>
              </p:txBody>
            </p:sp>
            <p:sp>
              <p:nvSpPr>
                <p:cNvPr id="153" name="Rectangle 152">
                  <a:extLst>
                    <a:ext uri="{FF2B5EF4-FFF2-40B4-BE49-F238E27FC236}">
                      <a16:creationId xmlns:a16="http://schemas.microsoft.com/office/drawing/2014/main" id="{215D440D-110A-4C44-9635-4DA504FCF185}"/>
                    </a:ext>
                  </a:extLst>
                </p:cNvPr>
                <p:cNvSpPr/>
                <p:nvPr/>
              </p:nvSpPr>
              <p:spPr>
                <a:xfrm>
                  <a:off x="1215928" y="3385597"/>
                  <a:ext cx="72000" cy="72000"/>
                </a:xfrm>
                <a:prstGeom prst="rect">
                  <a:avLst/>
                </a:prstGeom>
                <a:solidFill>
                  <a:srgbClr val="FFFFFF"/>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rtl="0" eaLnBrk="1" fontAlgn="auto" latinLnBrk="0" hangingPunct="1">
                    <a:spcBef>
                      <a:spcPts val="0"/>
                    </a:spcBef>
                    <a:spcAft>
                      <a:spcPts val="0"/>
                    </a:spcAft>
                    <a:buClrTx/>
                    <a:buSzTx/>
                    <a:buFontTx/>
                    <a:buNone/>
                    <a:tabLst/>
                    <a:defRPr/>
                  </a:pPr>
                  <a:endParaRPr kumimoji="0" lang="en-IN" sz="1198" b="0" i="0" u="none" strike="noStrike" kern="1200" cap="none" spc="0" normalizeH="0" baseline="0" noProof="0" dirty="0">
                    <a:ln>
                      <a:noFill/>
                    </a:ln>
                    <a:solidFill>
                      <a:srgbClr val="000000"/>
                    </a:solidFill>
                    <a:effectLst/>
                    <a:uLnTx/>
                    <a:uFillTx/>
                    <a:latin typeface="Arial"/>
                    <a:ea typeface="+mn-ea"/>
                    <a:cs typeface="+mn-cs"/>
                  </a:endParaRPr>
                </a:p>
              </p:txBody>
            </p:sp>
            <p:sp>
              <p:nvSpPr>
                <p:cNvPr id="154" name="Rectangle 153">
                  <a:extLst>
                    <a:ext uri="{FF2B5EF4-FFF2-40B4-BE49-F238E27FC236}">
                      <a16:creationId xmlns:a16="http://schemas.microsoft.com/office/drawing/2014/main" id="{B7B9D485-79E5-4BCF-B2BB-731FA685F10C}"/>
                    </a:ext>
                  </a:extLst>
                </p:cNvPr>
                <p:cNvSpPr/>
                <p:nvPr/>
              </p:nvSpPr>
              <p:spPr>
                <a:xfrm>
                  <a:off x="1373290" y="3385597"/>
                  <a:ext cx="72000" cy="72000"/>
                </a:xfrm>
                <a:prstGeom prst="rect">
                  <a:avLst/>
                </a:prstGeom>
                <a:solidFill>
                  <a:srgbClr val="FFFFFF"/>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rtl="0" eaLnBrk="1" fontAlgn="auto" latinLnBrk="0" hangingPunct="1">
                    <a:spcBef>
                      <a:spcPts val="0"/>
                    </a:spcBef>
                    <a:spcAft>
                      <a:spcPts val="0"/>
                    </a:spcAft>
                    <a:buClrTx/>
                    <a:buSzTx/>
                    <a:buFontTx/>
                    <a:buNone/>
                    <a:tabLst/>
                    <a:defRPr/>
                  </a:pPr>
                  <a:endParaRPr kumimoji="0" lang="en-IN" sz="1198" b="0" i="0" u="none" strike="noStrike" kern="1200" cap="none" spc="0" normalizeH="0" baseline="0" noProof="0" dirty="0">
                    <a:ln>
                      <a:noFill/>
                    </a:ln>
                    <a:solidFill>
                      <a:srgbClr val="000000"/>
                    </a:solidFill>
                    <a:effectLst/>
                    <a:uLnTx/>
                    <a:uFillTx/>
                    <a:latin typeface="Arial"/>
                    <a:ea typeface="+mn-ea"/>
                    <a:cs typeface="+mn-cs"/>
                  </a:endParaRPr>
                </a:p>
              </p:txBody>
            </p:sp>
            <p:sp>
              <p:nvSpPr>
                <p:cNvPr id="155" name="Rectangle 154">
                  <a:extLst>
                    <a:ext uri="{FF2B5EF4-FFF2-40B4-BE49-F238E27FC236}">
                      <a16:creationId xmlns:a16="http://schemas.microsoft.com/office/drawing/2014/main" id="{4C362DCB-EB3F-4B0D-BDF8-85F173D1AA0F}"/>
                    </a:ext>
                  </a:extLst>
                </p:cNvPr>
                <p:cNvSpPr/>
                <p:nvPr/>
              </p:nvSpPr>
              <p:spPr>
                <a:xfrm>
                  <a:off x="1530652" y="3385597"/>
                  <a:ext cx="72000" cy="72000"/>
                </a:xfrm>
                <a:prstGeom prst="rect">
                  <a:avLst/>
                </a:prstGeom>
                <a:solidFill>
                  <a:srgbClr val="FFFFFF"/>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rtl="0" eaLnBrk="1" fontAlgn="auto" latinLnBrk="0" hangingPunct="1">
                    <a:spcBef>
                      <a:spcPts val="0"/>
                    </a:spcBef>
                    <a:spcAft>
                      <a:spcPts val="0"/>
                    </a:spcAft>
                    <a:buClrTx/>
                    <a:buSzTx/>
                    <a:buFontTx/>
                    <a:buNone/>
                    <a:tabLst/>
                    <a:defRPr/>
                  </a:pPr>
                  <a:endParaRPr kumimoji="0" lang="en-IN" sz="1198" b="0" i="0" u="none" strike="noStrike" kern="1200" cap="none" spc="0" normalizeH="0" baseline="0" noProof="0" dirty="0">
                    <a:ln>
                      <a:noFill/>
                    </a:ln>
                    <a:solidFill>
                      <a:srgbClr val="000000"/>
                    </a:solidFill>
                    <a:effectLst/>
                    <a:uLnTx/>
                    <a:uFillTx/>
                    <a:latin typeface="Arial"/>
                    <a:ea typeface="+mn-ea"/>
                    <a:cs typeface="+mn-cs"/>
                  </a:endParaRPr>
                </a:p>
              </p:txBody>
            </p:sp>
            <p:sp>
              <p:nvSpPr>
                <p:cNvPr id="156" name="Rectangle 155">
                  <a:extLst>
                    <a:ext uri="{FF2B5EF4-FFF2-40B4-BE49-F238E27FC236}">
                      <a16:creationId xmlns:a16="http://schemas.microsoft.com/office/drawing/2014/main" id="{9BD49280-659C-4E78-AE0D-63405FB1ECE9}"/>
                    </a:ext>
                  </a:extLst>
                </p:cNvPr>
                <p:cNvSpPr/>
                <p:nvPr/>
              </p:nvSpPr>
              <p:spPr>
                <a:xfrm>
                  <a:off x="1688015" y="3385597"/>
                  <a:ext cx="72000" cy="72000"/>
                </a:xfrm>
                <a:prstGeom prst="rect">
                  <a:avLst/>
                </a:prstGeom>
                <a:solidFill>
                  <a:srgbClr val="FFFFFF"/>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rtl="0" eaLnBrk="1" fontAlgn="auto" latinLnBrk="0" hangingPunct="1">
                    <a:spcBef>
                      <a:spcPts val="0"/>
                    </a:spcBef>
                    <a:spcAft>
                      <a:spcPts val="0"/>
                    </a:spcAft>
                    <a:buClrTx/>
                    <a:buSzTx/>
                    <a:buFontTx/>
                    <a:buNone/>
                    <a:tabLst/>
                    <a:defRPr/>
                  </a:pPr>
                  <a:endParaRPr kumimoji="0" lang="en-IN" sz="1198" b="0" i="0" u="none" strike="noStrike" kern="1200" cap="none" spc="0" normalizeH="0" baseline="0" noProof="0" dirty="0">
                    <a:ln>
                      <a:noFill/>
                    </a:ln>
                    <a:solidFill>
                      <a:srgbClr val="000000"/>
                    </a:solidFill>
                    <a:effectLst/>
                    <a:uLnTx/>
                    <a:uFillTx/>
                    <a:latin typeface="Arial"/>
                    <a:ea typeface="+mn-ea"/>
                    <a:cs typeface="+mn-cs"/>
                  </a:endParaRPr>
                </a:p>
              </p:txBody>
            </p:sp>
          </p:grpSp>
          <p:grpSp>
            <p:nvGrpSpPr>
              <p:cNvPr id="137" name="Group 136">
                <a:extLst>
                  <a:ext uri="{FF2B5EF4-FFF2-40B4-BE49-F238E27FC236}">
                    <a16:creationId xmlns:a16="http://schemas.microsoft.com/office/drawing/2014/main" id="{0B3B0BAE-DA83-4A7B-AD2E-1D59A0ECD05C}"/>
                  </a:ext>
                </a:extLst>
              </p:cNvPr>
              <p:cNvGrpSpPr/>
              <p:nvPr/>
            </p:nvGrpSpPr>
            <p:grpSpPr>
              <a:xfrm>
                <a:off x="2814739" y="3385597"/>
                <a:ext cx="858811" cy="72000"/>
                <a:chOff x="901204" y="3385597"/>
                <a:chExt cx="858811" cy="72000"/>
              </a:xfrm>
            </p:grpSpPr>
            <p:sp>
              <p:nvSpPr>
                <p:cNvPr id="145" name="Rectangle 144">
                  <a:extLst>
                    <a:ext uri="{FF2B5EF4-FFF2-40B4-BE49-F238E27FC236}">
                      <a16:creationId xmlns:a16="http://schemas.microsoft.com/office/drawing/2014/main" id="{6F3721EF-B1D3-46BA-988C-D208B11CD54C}"/>
                    </a:ext>
                  </a:extLst>
                </p:cNvPr>
                <p:cNvSpPr/>
                <p:nvPr/>
              </p:nvSpPr>
              <p:spPr>
                <a:xfrm>
                  <a:off x="901204" y="3385597"/>
                  <a:ext cx="72000" cy="72000"/>
                </a:xfrm>
                <a:prstGeom prst="rect">
                  <a:avLst/>
                </a:prstGeom>
                <a:solidFill>
                  <a:srgbClr val="FFFFFF"/>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rtl="0" eaLnBrk="1" fontAlgn="auto" latinLnBrk="0" hangingPunct="1">
                    <a:spcBef>
                      <a:spcPts val="0"/>
                    </a:spcBef>
                    <a:spcAft>
                      <a:spcPts val="0"/>
                    </a:spcAft>
                    <a:buClrTx/>
                    <a:buSzTx/>
                    <a:buFontTx/>
                    <a:buNone/>
                    <a:tabLst/>
                    <a:defRPr/>
                  </a:pPr>
                  <a:endParaRPr kumimoji="0" lang="en-IN" sz="1198" b="0" i="0" u="none" strike="noStrike" kern="1200" cap="none" spc="0" normalizeH="0" baseline="0" noProof="0" dirty="0">
                    <a:ln>
                      <a:noFill/>
                    </a:ln>
                    <a:solidFill>
                      <a:srgbClr val="000000"/>
                    </a:solidFill>
                    <a:effectLst/>
                    <a:uLnTx/>
                    <a:uFillTx/>
                    <a:latin typeface="Arial"/>
                    <a:ea typeface="+mn-ea"/>
                    <a:cs typeface="+mn-cs"/>
                  </a:endParaRPr>
                </a:p>
              </p:txBody>
            </p:sp>
            <p:sp>
              <p:nvSpPr>
                <p:cNvPr id="146" name="Rectangle 145">
                  <a:extLst>
                    <a:ext uri="{FF2B5EF4-FFF2-40B4-BE49-F238E27FC236}">
                      <a16:creationId xmlns:a16="http://schemas.microsoft.com/office/drawing/2014/main" id="{7CAB2483-409D-4208-AF03-465B8EE27644}"/>
                    </a:ext>
                  </a:extLst>
                </p:cNvPr>
                <p:cNvSpPr/>
                <p:nvPr/>
              </p:nvSpPr>
              <p:spPr>
                <a:xfrm>
                  <a:off x="1058566" y="3385597"/>
                  <a:ext cx="72000" cy="72000"/>
                </a:xfrm>
                <a:prstGeom prst="rect">
                  <a:avLst/>
                </a:prstGeom>
                <a:solidFill>
                  <a:srgbClr val="FFFFFF"/>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rtl="0" eaLnBrk="1" fontAlgn="auto" latinLnBrk="0" hangingPunct="1">
                    <a:spcBef>
                      <a:spcPts val="0"/>
                    </a:spcBef>
                    <a:spcAft>
                      <a:spcPts val="0"/>
                    </a:spcAft>
                    <a:buClrTx/>
                    <a:buSzTx/>
                    <a:buFontTx/>
                    <a:buNone/>
                    <a:tabLst/>
                    <a:defRPr/>
                  </a:pPr>
                  <a:endParaRPr kumimoji="0" lang="en-IN" sz="1198" b="0" i="0" u="none" strike="noStrike" kern="1200" cap="none" spc="0" normalizeH="0" baseline="0" noProof="0" dirty="0">
                    <a:ln>
                      <a:noFill/>
                    </a:ln>
                    <a:solidFill>
                      <a:srgbClr val="000000"/>
                    </a:solidFill>
                    <a:effectLst/>
                    <a:uLnTx/>
                    <a:uFillTx/>
                    <a:latin typeface="Arial"/>
                    <a:ea typeface="+mn-ea"/>
                    <a:cs typeface="+mn-cs"/>
                  </a:endParaRPr>
                </a:p>
              </p:txBody>
            </p:sp>
            <p:sp>
              <p:nvSpPr>
                <p:cNvPr id="147" name="Rectangle 146">
                  <a:extLst>
                    <a:ext uri="{FF2B5EF4-FFF2-40B4-BE49-F238E27FC236}">
                      <a16:creationId xmlns:a16="http://schemas.microsoft.com/office/drawing/2014/main" id="{961955C7-EEF5-45BF-A184-7E8D4AC01401}"/>
                    </a:ext>
                  </a:extLst>
                </p:cNvPr>
                <p:cNvSpPr/>
                <p:nvPr/>
              </p:nvSpPr>
              <p:spPr>
                <a:xfrm>
                  <a:off x="1215928" y="3385597"/>
                  <a:ext cx="72000" cy="72000"/>
                </a:xfrm>
                <a:prstGeom prst="rect">
                  <a:avLst/>
                </a:prstGeom>
                <a:solidFill>
                  <a:srgbClr val="FFFFFF"/>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rtl="0" eaLnBrk="1" fontAlgn="auto" latinLnBrk="0" hangingPunct="1">
                    <a:spcBef>
                      <a:spcPts val="0"/>
                    </a:spcBef>
                    <a:spcAft>
                      <a:spcPts val="0"/>
                    </a:spcAft>
                    <a:buClrTx/>
                    <a:buSzTx/>
                    <a:buFontTx/>
                    <a:buNone/>
                    <a:tabLst/>
                    <a:defRPr/>
                  </a:pPr>
                  <a:endParaRPr kumimoji="0" lang="en-IN" sz="1198" b="0" i="0" u="none" strike="noStrike" kern="1200" cap="none" spc="0" normalizeH="0" baseline="0" noProof="0" dirty="0">
                    <a:ln>
                      <a:noFill/>
                    </a:ln>
                    <a:solidFill>
                      <a:srgbClr val="000000"/>
                    </a:solidFill>
                    <a:effectLst/>
                    <a:uLnTx/>
                    <a:uFillTx/>
                    <a:latin typeface="Arial"/>
                    <a:ea typeface="+mn-ea"/>
                    <a:cs typeface="+mn-cs"/>
                  </a:endParaRPr>
                </a:p>
              </p:txBody>
            </p:sp>
            <p:sp>
              <p:nvSpPr>
                <p:cNvPr id="148" name="Rectangle 147">
                  <a:extLst>
                    <a:ext uri="{FF2B5EF4-FFF2-40B4-BE49-F238E27FC236}">
                      <a16:creationId xmlns:a16="http://schemas.microsoft.com/office/drawing/2014/main" id="{F1351272-9D09-492B-B929-EAF7D0E0EBDB}"/>
                    </a:ext>
                  </a:extLst>
                </p:cNvPr>
                <p:cNvSpPr/>
                <p:nvPr/>
              </p:nvSpPr>
              <p:spPr>
                <a:xfrm>
                  <a:off x="1373290" y="3385597"/>
                  <a:ext cx="72000" cy="72000"/>
                </a:xfrm>
                <a:prstGeom prst="rect">
                  <a:avLst/>
                </a:prstGeom>
                <a:solidFill>
                  <a:srgbClr val="FFFFFF"/>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rtl="0" eaLnBrk="1" fontAlgn="auto" latinLnBrk="0" hangingPunct="1">
                    <a:spcBef>
                      <a:spcPts val="0"/>
                    </a:spcBef>
                    <a:spcAft>
                      <a:spcPts val="0"/>
                    </a:spcAft>
                    <a:buClrTx/>
                    <a:buSzTx/>
                    <a:buFontTx/>
                    <a:buNone/>
                    <a:tabLst/>
                    <a:defRPr/>
                  </a:pPr>
                  <a:endParaRPr kumimoji="0" lang="en-IN" sz="1198" b="0" i="0" u="none" strike="noStrike" kern="1200" cap="none" spc="0" normalizeH="0" baseline="0" noProof="0" dirty="0">
                    <a:ln>
                      <a:noFill/>
                    </a:ln>
                    <a:solidFill>
                      <a:srgbClr val="000000"/>
                    </a:solidFill>
                    <a:effectLst/>
                    <a:uLnTx/>
                    <a:uFillTx/>
                    <a:latin typeface="Arial"/>
                    <a:ea typeface="+mn-ea"/>
                    <a:cs typeface="+mn-cs"/>
                  </a:endParaRPr>
                </a:p>
              </p:txBody>
            </p:sp>
            <p:sp>
              <p:nvSpPr>
                <p:cNvPr id="149" name="Rectangle 148">
                  <a:extLst>
                    <a:ext uri="{FF2B5EF4-FFF2-40B4-BE49-F238E27FC236}">
                      <a16:creationId xmlns:a16="http://schemas.microsoft.com/office/drawing/2014/main" id="{02E0E36E-49CD-4949-B9F1-F43BDBBC62D0}"/>
                    </a:ext>
                  </a:extLst>
                </p:cNvPr>
                <p:cNvSpPr/>
                <p:nvPr/>
              </p:nvSpPr>
              <p:spPr>
                <a:xfrm>
                  <a:off x="1530652" y="3385597"/>
                  <a:ext cx="72000" cy="72000"/>
                </a:xfrm>
                <a:prstGeom prst="rect">
                  <a:avLst/>
                </a:prstGeom>
                <a:solidFill>
                  <a:srgbClr val="FFFFFF"/>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rtl="0" eaLnBrk="1" fontAlgn="auto" latinLnBrk="0" hangingPunct="1">
                    <a:spcBef>
                      <a:spcPts val="0"/>
                    </a:spcBef>
                    <a:spcAft>
                      <a:spcPts val="0"/>
                    </a:spcAft>
                    <a:buClrTx/>
                    <a:buSzTx/>
                    <a:buFontTx/>
                    <a:buNone/>
                    <a:tabLst/>
                    <a:defRPr/>
                  </a:pPr>
                  <a:endParaRPr kumimoji="0" lang="en-IN" sz="1198" b="0" i="0" u="none" strike="noStrike" kern="1200" cap="none" spc="0" normalizeH="0" baseline="0" noProof="0" dirty="0">
                    <a:ln>
                      <a:noFill/>
                    </a:ln>
                    <a:solidFill>
                      <a:srgbClr val="000000"/>
                    </a:solidFill>
                    <a:effectLst/>
                    <a:uLnTx/>
                    <a:uFillTx/>
                    <a:latin typeface="Arial"/>
                    <a:ea typeface="+mn-ea"/>
                    <a:cs typeface="+mn-cs"/>
                  </a:endParaRPr>
                </a:p>
              </p:txBody>
            </p:sp>
            <p:sp>
              <p:nvSpPr>
                <p:cNvPr id="150" name="Rectangle 149">
                  <a:extLst>
                    <a:ext uri="{FF2B5EF4-FFF2-40B4-BE49-F238E27FC236}">
                      <a16:creationId xmlns:a16="http://schemas.microsoft.com/office/drawing/2014/main" id="{ED156F77-8EF3-4410-ADD4-CD87A59A117A}"/>
                    </a:ext>
                  </a:extLst>
                </p:cNvPr>
                <p:cNvSpPr/>
                <p:nvPr/>
              </p:nvSpPr>
              <p:spPr>
                <a:xfrm>
                  <a:off x="1688015" y="3385597"/>
                  <a:ext cx="72000" cy="72000"/>
                </a:xfrm>
                <a:prstGeom prst="rect">
                  <a:avLst/>
                </a:prstGeom>
                <a:solidFill>
                  <a:srgbClr val="FFFFFF"/>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rtl="0" eaLnBrk="1" fontAlgn="auto" latinLnBrk="0" hangingPunct="1">
                    <a:spcBef>
                      <a:spcPts val="0"/>
                    </a:spcBef>
                    <a:spcAft>
                      <a:spcPts val="0"/>
                    </a:spcAft>
                    <a:buClrTx/>
                    <a:buSzTx/>
                    <a:buFontTx/>
                    <a:buNone/>
                    <a:tabLst/>
                    <a:defRPr/>
                  </a:pPr>
                  <a:endParaRPr kumimoji="0" lang="en-IN" sz="1198" b="0" i="0" u="none" strike="noStrike" kern="1200" cap="none" spc="0" normalizeH="0" baseline="0" noProof="0" dirty="0">
                    <a:ln>
                      <a:noFill/>
                    </a:ln>
                    <a:solidFill>
                      <a:srgbClr val="000000"/>
                    </a:solidFill>
                    <a:effectLst/>
                    <a:uLnTx/>
                    <a:uFillTx/>
                    <a:latin typeface="Arial"/>
                    <a:ea typeface="+mn-ea"/>
                    <a:cs typeface="+mn-cs"/>
                  </a:endParaRPr>
                </a:p>
              </p:txBody>
            </p:sp>
          </p:grpSp>
          <p:grpSp>
            <p:nvGrpSpPr>
              <p:cNvPr id="138" name="Group 137">
                <a:extLst>
                  <a:ext uri="{FF2B5EF4-FFF2-40B4-BE49-F238E27FC236}">
                    <a16:creationId xmlns:a16="http://schemas.microsoft.com/office/drawing/2014/main" id="{FA81BE65-6F11-4098-89C9-56D10DA8EAD4}"/>
                  </a:ext>
                </a:extLst>
              </p:cNvPr>
              <p:cNvGrpSpPr/>
              <p:nvPr/>
            </p:nvGrpSpPr>
            <p:grpSpPr>
              <a:xfrm>
                <a:off x="3796204" y="3380530"/>
                <a:ext cx="858811" cy="72000"/>
                <a:chOff x="901204" y="3385597"/>
                <a:chExt cx="858811" cy="72000"/>
              </a:xfrm>
            </p:grpSpPr>
            <p:sp>
              <p:nvSpPr>
                <p:cNvPr id="139" name="Rectangle 138">
                  <a:extLst>
                    <a:ext uri="{FF2B5EF4-FFF2-40B4-BE49-F238E27FC236}">
                      <a16:creationId xmlns:a16="http://schemas.microsoft.com/office/drawing/2014/main" id="{07DC9848-E3AD-4538-BF4D-3CA3F0A8DA5A}"/>
                    </a:ext>
                  </a:extLst>
                </p:cNvPr>
                <p:cNvSpPr/>
                <p:nvPr/>
              </p:nvSpPr>
              <p:spPr>
                <a:xfrm>
                  <a:off x="901204" y="3385597"/>
                  <a:ext cx="72000" cy="72000"/>
                </a:xfrm>
                <a:prstGeom prst="rect">
                  <a:avLst/>
                </a:prstGeom>
                <a:solidFill>
                  <a:srgbClr val="FFFFFF"/>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rtl="0" eaLnBrk="1" fontAlgn="auto" latinLnBrk="0" hangingPunct="1">
                    <a:spcBef>
                      <a:spcPts val="0"/>
                    </a:spcBef>
                    <a:spcAft>
                      <a:spcPts val="0"/>
                    </a:spcAft>
                    <a:buClrTx/>
                    <a:buSzTx/>
                    <a:buFontTx/>
                    <a:buNone/>
                    <a:tabLst/>
                    <a:defRPr/>
                  </a:pPr>
                  <a:endParaRPr kumimoji="0" lang="en-IN" sz="1198" b="0" i="0" u="none" strike="noStrike" kern="1200" cap="none" spc="0" normalizeH="0" baseline="0" noProof="0" dirty="0">
                    <a:ln>
                      <a:noFill/>
                    </a:ln>
                    <a:solidFill>
                      <a:srgbClr val="000000"/>
                    </a:solidFill>
                    <a:effectLst/>
                    <a:uLnTx/>
                    <a:uFillTx/>
                    <a:latin typeface="Arial"/>
                    <a:ea typeface="+mn-ea"/>
                    <a:cs typeface="+mn-cs"/>
                  </a:endParaRPr>
                </a:p>
              </p:txBody>
            </p:sp>
            <p:sp>
              <p:nvSpPr>
                <p:cNvPr id="140" name="Rectangle 139">
                  <a:extLst>
                    <a:ext uri="{FF2B5EF4-FFF2-40B4-BE49-F238E27FC236}">
                      <a16:creationId xmlns:a16="http://schemas.microsoft.com/office/drawing/2014/main" id="{67003B94-7AB5-4A98-843A-9B18EE1E3B5E}"/>
                    </a:ext>
                  </a:extLst>
                </p:cNvPr>
                <p:cNvSpPr/>
                <p:nvPr/>
              </p:nvSpPr>
              <p:spPr>
                <a:xfrm>
                  <a:off x="1058566" y="3385597"/>
                  <a:ext cx="72000" cy="72000"/>
                </a:xfrm>
                <a:prstGeom prst="rect">
                  <a:avLst/>
                </a:prstGeom>
                <a:solidFill>
                  <a:srgbClr val="FFFFFF"/>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rtl="0" eaLnBrk="1" fontAlgn="auto" latinLnBrk="0" hangingPunct="1">
                    <a:spcBef>
                      <a:spcPts val="0"/>
                    </a:spcBef>
                    <a:spcAft>
                      <a:spcPts val="0"/>
                    </a:spcAft>
                    <a:buClrTx/>
                    <a:buSzTx/>
                    <a:buFontTx/>
                    <a:buNone/>
                    <a:tabLst/>
                    <a:defRPr/>
                  </a:pPr>
                  <a:endParaRPr kumimoji="0" lang="en-IN" sz="1198" b="0" i="0" u="none" strike="noStrike" kern="1200" cap="none" spc="0" normalizeH="0" baseline="0" noProof="0" dirty="0">
                    <a:ln>
                      <a:noFill/>
                    </a:ln>
                    <a:solidFill>
                      <a:srgbClr val="000000"/>
                    </a:solidFill>
                    <a:effectLst/>
                    <a:uLnTx/>
                    <a:uFillTx/>
                    <a:latin typeface="Arial"/>
                    <a:ea typeface="+mn-ea"/>
                    <a:cs typeface="+mn-cs"/>
                  </a:endParaRPr>
                </a:p>
              </p:txBody>
            </p:sp>
            <p:sp>
              <p:nvSpPr>
                <p:cNvPr id="141" name="Rectangle 140">
                  <a:extLst>
                    <a:ext uri="{FF2B5EF4-FFF2-40B4-BE49-F238E27FC236}">
                      <a16:creationId xmlns:a16="http://schemas.microsoft.com/office/drawing/2014/main" id="{1A5BB80E-5335-4595-9F29-857CCD953815}"/>
                    </a:ext>
                  </a:extLst>
                </p:cNvPr>
                <p:cNvSpPr/>
                <p:nvPr/>
              </p:nvSpPr>
              <p:spPr>
                <a:xfrm>
                  <a:off x="1215928" y="3385597"/>
                  <a:ext cx="72000" cy="72000"/>
                </a:xfrm>
                <a:prstGeom prst="rect">
                  <a:avLst/>
                </a:prstGeom>
                <a:solidFill>
                  <a:srgbClr val="FFFFFF"/>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rtl="0" eaLnBrk="1" fontAlgn="auto" latinLnBrk="0" hangingPunct="1">
                    <a:spcBef>
                      <a:spcPts val="0"/>
                    </a:spcBef>
                    <a:spcAft>
                      <a:spcPts val="0"/>
                    </a:spcAft>
                    <a:buClrTx/>
                    <a:buSzTx/>
                    <a:buFontTx/>
                    <a:buNone/>
                    <a:tabLst/>
                    <a:defRPr/>
                  </a:pPr>
                  <a:endParaRPr kumimoji="0" lang="en-IN" sz="1198" b="0" i="0" u="none" strike="noStrike" kern="1200" cap="none" spc="0" normalizeH="0" baseline="0" noProof="0" dirty="0">
                    <a:ln>
                      <a:noFill/>
                    </a:ln>
                    <a:solidFill>
                      <a:srgbClr val="000000"/>
                    </a:solidFill>
                    <a:effectLst/>
                    <a:uLnTx/>
                    <a:uFillTx/>
                    <a:latin typeface="Arial"/>
                    <a:ea typeface="+mn-ea"/>
                    <a:cs typeface="+mn-cs"/>
                  </a:endParaRPr>
                </a:p>
              </p:txBody>
            </p:sp>
            <p:sp>
              <p:nvSpPr>
                <p:cNvPr id="142" name="Rectangle 141">
                  <a:extLst>
                    <a:ext uri="{FF2B5EF4-FFF2-40B4-BE49-F238E27FC236}">
                      <a16:creationId xmlns:a16="http://schemas.microsoft.com/office/drawing/2014/main" id="{F0D6FE13-E446-4D38-939F-A6F9741878C3}"/>
                    </a:ext>
                  </a:extLst>
                </p:cNvPr>
                <p:cNvSpPr/>
                <p:nvPr/>
              </p:nvSpPr>
              <p:spPr>
                <a:xfrm>
                  <a:off x="1373290" y="3385597"/>
                  <a:ext cx="72000" cy="72000"/>
                </a:xfrm>
                <a:prstGeom prst="rect">
                  <a:avLst/>
                </a:prstGeom>
                <a:solidFill>
                  <a:srgbClr val="FFFFFF"/>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rtl="0" eaLnBrk="1" fontAlgn="auto" latinLnBrk="0" hangingPunct="1">
                    <a:spcBef>
                      <a:spcPts val="0"/>
                    </a:spcBef>
                    <a:spcAft>
                      <a:spcPts val="0"/>
                    </a:spcAft>
                    <a:buClrTx/>
                    <a:buSzTx/>
                    <a:buFontTx/>
                    <a:buNone/>
                    <a:tabLst/>
                    <a:defRPr/>
                  </a:pPr>
                  <a:endParaRPr kumimoji="0" lang="en-IN" sz="1198" b="0" i="0" u="none" strike="noStrike" kern="1200" cap="none" spc="0" normalizeH="0" baseline="0" noProof="0" dirty="0">
                    <a:ln>
                      <a:noFill/>
                    </a:ln>
                    <a:solidFill>
                      <a:srgbClr val="000000"/>
                    </a:solidFill>
                    <a:effectLst/>
                    <a:uLnTx/>
                    <a:uFillTx/>
                    <a:latin typeface="Arial"/>
                    <a:ea typeface="+mn-ea"/>
                    <a:cs typeface="+mn-cs"/>
                  </a:endParaRPr>
                </a:p>
              </p:txBody>
            </p:sp>
            <p:sp>
              <p:nvSpPr>
                <p:cNvPr id="143" name="Rectangle 142">
                  <a:extLst>
                    <a:ext uri="{FF2B5EF4-FFF2-40B4-BE49-F238E27FC236}">
                      <a16:creationId xmlns:a16="http://schemas.microsoft.com/office/drawing/2014/main" id="{3F0B7ACE-CA06-4B0F-98AA-AFF0D97F605C}"/>
                    </a:ext>
                  </a:extLst>
                </p:cNvPr>
                <p:cNvSpPr/>
                <p:nvPr/>
              </p:nvSpPr>
              <p:spPr>
                <a:xfrm>
                  <a:off x="1530652" y="3385597"/>
                  <a:ext cx="72000" cy="72000"/>
                </a:xfrm>
                <a:prstGeom prst="rect">
                  <a:avLst/>
                </a:prstGeom>
                <a:solidFill>
                  <a:srgbClr val="FFFFFF"/>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rtl="0" eaLnBrk="1" fontAlgn="auto" latinLnBrk="0" hangingPunct="1">
                    <a:spcBef>
                      <a:spcPts val="0"/>
                    </a:spcBef>
                    <a:spcAft>
                      <a:spcPts val="0"/>
                    </a:spcAft>
                    <a:buClrTx/>
                    <a:buSzTx/>
                    <a:buFontTx/>
                    <a:buNone/>
                    <a:tabLst/>
                    <a:defRPr/>
                  </a:pPr>
                  <a:endParaRPr kumimoji="0" lang="en-IN" sz="1198" b="0" i="0" u="none" strike="noStrike" kern="1200" cap="none" spc="0" normalizeH="0" baseline="0" noProof="0" dirty="0">
                    <a:ln>
                      <a:noFill/>
                    </a:ln>
                    <a:solidFill>
                      <a:srgbClr val="000000"/>
                    </a:solidFill>
                    <a:effectLst/>
                    <a:uLnTx/>
                    <a:uFillTx/>
                    <a:latin typeface="Arial"/>
                    <a:ea typeface="+mn-ea"/>
                    <a:cs typeface="+mn-cs"/>
                  </a:endParaRPr>
                </a:p>
              </p:txBody>
            </p:sp>
            <p:sp>
              <p:nvSpPr>
                <p:cNvPr id="144" name="Rectangle 143">
                  <a:extLst>
                    <a:ext uri="{FF2B5EF4-FFF2-40B4-BE49-F238E27FC236}">
                      <a16:creationId xmlns:a16="http://schemas.microsoft.com/office/drawing/2014/main" id="{02F66EBB-2D29-4989-9800-7CEE1B151561}"/>
                    </a:ext>
                  </a:extLst>
                </p:cNvPr>
                <p:cNvSpPr/>
                <p:nvPr/>
              </p:nvSpPr>
              <p:spPr>
                <a:xfrm>
                  <a:off x="1688015" y="3385597"/>
                  <a:ext cx="72000" cy="72000"/>
                </a:xfrm>
                <a:prstGeom prst="rect">
                  <a:avLst/>
                </a:prstGeom>
                <a:solidFill>
                  <a:srgbClr val="FFFFFF"/>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rtl="0" eaLnBrk="1" fontAlgn="auto" latinLnBrk="0" hangingPunct="1">
                    <a:spcBef>
                      <a:spcPts val="0"/>
                    </a:spcBef>
                    <a:spcAft>
                      <a:spcPts val="0"/>
                    </a:spcAft>
                    <a:buClrTx/>
                    <a:buSzTx/>
                    <a:buFontTx/>
                    <a:buNone/>
                    <a:tabLst/>
                    <a:defRPr/>
                  </a:pPr>
                  <a:endParaRPr kumimoji="0" lang="en-IN" sz="1198" b="0" i="0" u="none" strike="noStrike" kern="1200" cap="none" spc="0" normalizeH="0" baseline="0" noProof="0" dirty="0">
                    <a:ln>
                      <a:noFill/>
                    </a:ln>
                    <a:solidFill>
                      <a:srgbClr val="000000"/>
                    </a:solidFill>
                    <a:effectLst/>
                    <a:uLnTx/>
                    <a:uFillTx/>
                    <a:latin typeface="Arial"/>
                    <a:ea typeface="+mn-ea"/>
                    <a:cs typeface="+mn-cs"/>
                  </a:endParaRPr>
                </a:p>
              </p:txBody>
            </p:sp>
          </p:grpSp>
        </p:grpSp>
        <p:grpSp>
          <p:nvGrpSpPr>
            <p:cNvPr id="56" name="Group 55">
              <a:extLst>
                <a:ext uri="{FF2B5EF4-FFF2-40B4-BE49-F238E27FC236}">
                  <a16:creationId xmlns:a16="http://schemas.microsoft.com/office/drawing/2014/main" id="{BCAF53B8-AC30-48E5-AEAA-DD8D79D76AFD}"/>
                </a:ext>
              </a:extLst>
            </p:cNvPr>
            <p:cNvGrpSpPr/>
            <p:nvPr/>
          </p:nvGrpSpPr>
          <p:grpSpPr>
            <a:xfrm>
              <a:off x="4378980" y="2725721"/>
              <a:ext cx="3552035" cy="84027"/>
              <a:chOff x="901204" y="3373439"/>
              <a:chExt cx="3753811" cy="84158"/>
            </a:xfrm>
          </p:grpSpPr>
          <p:grpSp>
            <p:nvGrpSpPr>
              <p:cNvPr id="107" name="Group 106">
                <a:extLst>
                  <a:ext uri="{FF2B5EF4-FFF2-40B4-BE49-F238E27FC236}">
                    <a16:creationId xmlns:a16="http://schemas.microsoft.com/office/drawing/2014/main" id="{E0D77960-DBBA-4113-9482-EBAA1D4080F0}"/>
                  </a:ext>
                </a:extLst>
              </p:cNvPr>
              <p:cNvGrpSpPr/>
              <p:nvPr/>
            </p:nvGrpSpPr>
            <p:grpSpPr>
              <a:xfrm>
                <a:off x="901204" y="3385597"/>
                <a:ext cx="858811" cy="72000"/>
                <a:chOff x="901204" y="3385597"/>
                <a:chExt cx="858811" cy="72000"/>
              </a:xfrm>
            </p:grpSpPr>
            <p:sp>
              <p:nvSpPr>
                <p:cNvPr id="129" name="Rectangle 128">
                  <a:extLst>
                    <a:ext uri="{FF2B5EF4-FFF2-40B4-BE49-F238E27FC236}">
                      <a16:creationId xmlns:a16="http://schemas.microsoft.com/office/drawing/2014/main" id="{0EDBCB00-2EC7-472A-9856-5F519F9218DC}"/>
                    </a:ext>
                  </a:extLst>
                </p:cNvPr>
                <p:cNvSpPr/>
                <p:nvPr/>
              </p:nvSpPr>
              <p:spPr>
                <a:xfrm>
                  <a:off x="901204" y="3385597"/>
                  <a:ext cx="72000" cy="72000"/>
                </a:xfrm>
                <a:prstGeom prst="rect">
                  <a:avLst/>
                </a:prstGeom>
                <a:solidFill>
                  <a:srgbClr val="FFFFFF"/>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rtl="0" eaLnBrk="1" fontAlgn="auto" latinLnBrk="0" hangingPunct="1">
                    <a:spcBef>
                      <a:spcPts val="0"/>
                    </a:spcBef>
                    <a:spcAft>
                      <a:spcPts val="0"/>
                    </a:spcAft>
                    <a:buClrTx/>
                    <a:buSzTx/>
                    <a:buFontTx/>
                    <a:buNone/>
                    <a:tabLst/>
                    <a:defRPr/>
                  </a:pPr>
                  <a:endParaRPr kumimoji="0" lang="en-IN" sz="1198" b="0" i="0" u="none" strike="noStrike" kern="1200" cap="none" spc="0" normalizeH="0" baseline="0" noProof="0" dirty="0">
                    <a:ln>
                      <a:noFill/>
                    </a:ln>
                    <a:solidFill>
                      <a:srgbClr val="000000"/>
                    </a:solidFill>
                    <a:effectLst/>
                    <a:uLnTx/>
                    <a:uFillTx/>
                    <a:latin typeface="Arial"/>
                    <a:ea typeface="+mn-ea"/>
                    <a:cs typeface="+mn-cs"/>
                  </a:endParaRPr>
                </a:p>
              </p:txBody>
            </p:sp>
            <p:sp>
              <p:nvSpPr>
                <p:cNvPr id="130" name="Rectangle 129">
                  <a:extLst>
                    <a:ext uri="{FF2B5EF4-FFF2-40B4-BE49-F238E27FC236}">
                      <a16:creationId xmlns:a16="http://schemas.microsoft.com/office/drawing/2014/main" id="{179B08D8-7EF2-459E-9257-D09C17D42B2F}"/>
                    </a:ext>
                  </a:extLst>
                </p:cNvPr>
                <p:cNvSpPr/>
                <p:nvPr/>
              </p:nvSpPr>
              <p:spPr>
                <a:xfrm>
                  <a:off x="1058566" y="3385597"/>
                  <a:ext cx="72000" cy="72000"/>
                </a:xfrm>
                <a:prstGeom prst="rect">
                  <a:avLst/>
                </a:prstGeom>
                <a:solidFill>
                  <a:srgbClr val="FFFFFF"/>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rtl="0" eaLnBrk="1" fontAlgn="auto" latinLnBrk="0" hangingPunct="1">
                    <a:spcBef>
                      <a:spcPts val="0"/>
                    </a:spcBef>
                    <a:spcAft>
                      <a:spcPts val="0"/>
                    </a:spcAft>
                    <a:buClrTx/>
                    <a:buSzTx/>
                    <a:buFontTx/>
                    <a:buNone/>
                    <a:tabLst/>
                    <a:defRPr/>
                  </a:pPr>
                  <a:endParaRPr kumimoji="0" lang="en-IN" sz="1198" b="0" i="0" u="none" strike="noStrike" kern="1200" cap="none" spc="0" normalizeH="0" baseline="0" noProof="0" dirty="0">
                    <a:ln>
                      <a:noFill/>
                    </a:ln>
                    <a:solidFill>
                      <a:srgbClr val="000000"/>
                    </a:solidFill>
                    <a:effectLst/>
                    <a:uLnTx/>
                    <a:uFillTx/>
                    <a:latin typeface="Arial"/>
                    <a:ea typeface="+mn-ea"/>
                    <a:cs typeface="+mn-cs"/>
                  </a:endParaRPr>
                </a:p>
              </p:txBody>
            </p:sp>
            <p:sp>
              <p:nvSpPr>
                <p:cNvPr id="131" name="Rectangle 130">
                  <a:extLst>
                    <a:ext uri="{FF2B5EF4-FFF2-40B4-BE49-F238E27FC236}">
                      <a16:creationId xmlns:a16="http://schemas.microsoft.com/office/drawing/2014/main" id="{6A3715C9-9878-4F88-86B5-EBFB8FF04AF5}"/>
                    </a:ext>
                  </a:extLst>
                </p:cNvPr>
                <p:cNvSpPr/>
                <p:nvPr/>
              </p:nvSpPr>
              <p:spPr>
                <a:xfrm>
                  <a:off x="1215928" y="3385597"/>
                  <a:ext cx="72000" cy="72000"/>
                </a:xfrm>
                <a:prstGeom prst="rect">
                  <a:avLst/>
                </a:prstGeom>
                <a:solidFill>
                  <a:srgbClr val="FFFFFF"/>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rtl="0" eaLnBrk="1" fontAlgn="auto" latinLnBrk="0" hangingPunct="1">
                    <a:spcBef>
                      <a:spcPts val="0"/>
                    </a:spcBef>
                    <a:spcAft>
                      <a:spcPts val="0"/>
                    </a:spcAft>
                    <a:buClrTx/>
                    <a:buSzTx/>
                    <a:buFontTx/>
                    <a:buNone/>
                    <a:tabLst/>
                    <a:defRPr/>
                  </a:pPr>
                  <a:endParaRPr kumimoji="0" lang="en-IN" sz="1198" b="0" i="0" u="none" strike="noStrike" kern="1200" cap="none" spc="0" normalizeH="0" baseline="0" noProof="0" dirty="0">
                    <a:ln>
                      <a:noFill/>
                    </a:ln>
                    <a:solidFill>
                      <a:srgbClr val="000000"/>
                    </a:solidFill>
                    <a:effectLst/>
                    <a:uLnTx/>
                    <a:uFillTx/>
                    <a:latin typeface="Arial"/>
                    <a:ea typeface="+mn-ea"/>
                    <a:cs typeface="+mn-cs"/>
                  </a:endParaRPr>
                </a:p>
              </p:txBody>
            </p:sp>
            <p:sp>
              <p:nvSpPr>
                <p:cNvPr id="132" name="Rectangle 131">
                  <a:extLst>
                    <a:ext uri="{FF2B5EF4-FFF2-40B4-BE49-F238E27FC236}">
                      <a16:creationId xmlns:a16="http://schemas.microsoft.com/office/drawing/2014/main" id="{24154BDE-7146-47CD-B7B3-0785396C4BF5}"/>
                    </a:ext>
                  </a:extLst>
                </p:cNvPr>
                <p:cNvSpPr/>
                <p:nvPr/>
              </p:nvSpPr>
              <p:spPr>
                <a:xfrm>
                  <a:off x="1373290" y="3385597"/>
                  <a:ext cx="72000" cy="72000"/>
                </a:xfrm>
                <a:prstGeom prst="rect">
                  <a:avLst/>
                </a:prstGeom>
                <a:solidFill>
                  <a:srgbClr val="FFFFFF"/>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rtl="0" eaLnBrk="1" fontAlgn="auto" latinLnBrk="0" hangingPunct="1">
                    <a:spcBef>
                      <a:spcPts val="0"/>
                    </a:spcBef>
                    <a:spcAft>
                      <a:spcPts val="0"/>
                    </a:spcAft>
                    <a:buClrTx/>
                    <a:buSzTx/>
                    <a:buFontTx/>
                    <a:buNone/>
                    <a:tabLst/>
                    <a:defRPr/>
                  </a:pPr>
                  <a:endParaRPr kumimoji="0" lang="en-IN" sz="1198" b="0" i="0" u="none" strike="noStrike" kern="1200" cap="none" spc="0" normalizeH="0" baseline="0" noProof="0" dirty="0">
                    <a:ln>
                      <a:noFill/>
                    </a:ln>
                    <a:solidFill>
                      <a:srgbClr val="000000"/>
                    </a:solidFill>
                    <a:effectLst/>
                    <a:uLnTx/>
                    <a:uFillTx/>
                    <a:latin typeface="Arial"/>
                    <a:ea typeface="+mn-ea"/>
                    <a:cs typeface="+mn-cs"/>
                  </a:endParaRPr>
                </a:p>
              </p:txBody>
            </p:sp>
            <p:sp>
              <p:nvSpPr>
                <p:cNvPr id="133" name="Rectangle 132">
                  <a:extLst>
                    <a:ext uri="{FF2B5EF4-FFF2-40B4-BE49-F238E27FC236}">
                      <a16:creationId xmlns:a16="http://schemas.microsoft.com/office/drawing/2014/main" id="{012DBD3F-17A8-4774-AA49-4A50C6B62D55}"/>
                    </a:ext>
                  </a:extLst>
                </p:cNvPr>
                <p:cNvSpPr/>
                <p:nvPr/>
              </p:nvSpPr>
              <p:spPr>
                <a:xfrm>
                  <a:off x="1530652" y="3385597"/>
                  <a:ext cx="72000" cy="72000"/>
                </a:xfrm>
                <a:prstGeom prst="rect">
                  <a:avLst/>
                </a:prstGeom>
                <a:solidFill>
                  <a:srgbClr val="FFFFFF"/>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rtl="0" eaLnBrk="1" fontAlgn="auto" latinLnBrk="0" hangingPunct="1">
                    <a:spcBef>
                      <a:spcPts val="0"/>
                    </a:spcBef>
                    <a:spcAft>
                      <a:spcPts val="0"/>
                    </a:spcAft>
                    <a:buClrTx/>
                    <a:buSzTx/>
                    <a:buFontTx/>
                    <a:buNone/>
                    <a:tabLst/>
                    <a:defRPr/>
                  </a:pPr>
                  <a:endParaRPr kumimoji="0" lang="en-IN" sz="1198" b="0" i="0" u="none" strike="noStrike" kern="1200" cap="none" spc="0" normalizeH="0" baseline="0" noProof="0" dirty="0">
                    <a:ln>
                      <a:noFill/>
                    </a:ln>
                    <a:solidFill>
                      <a:srgbClr val="000000"/>
                    </a:solidFill>
                    <a:effectLst/>
                    <a:uLnTx/>
                    <a:uFillTx/>
                    <a:latin typeface="Arial"/>
                    <a:ea typeface="+mn-ea"/>
                    <a:cs typeface="+mn-cs"/>
                  </a:endParaRPr>
                </a:p>
              </p:txBody>
            </p:sp>
            <p:sp>
              <p:nvSpPr>
                <p:cNvPr id="134" name="Rectangle 133">
                  <a:extLst>
                    <a:ext uri="{FF2B5EF4-FFF2-40B4-BE49-F238E27FC236}">
                      <a16:creationId xmlns:a16="http://schemas.microsoft.com/office/drawing/2014/main" id="{E268F6D2-8794-43C0-9909-2ACE60B7CC6E}"/>
                    </a:ext>
                  </a:extLst>
                </p:cNvPr>
                <p:cNvSpPr/>
                <p:nvPr/>
              </p:nvSpPr>
              <p:spPr>
                <a:xfrm>
                  <a:off x="1688015" y="3385597"/>
                  <a:ext cx="72000" cy="72000"/>
                </a:xfrm>
                <a:prstGeom prst="rect">
                  <a:avLst/>
                </a:prstGeom>
                <a:solidFill>
                  <a:srgbClr val="FFFFFF"/>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rtl="0" eaLnBrk="1" fontAlgn="auto" latinLnBrk="0" hangingPunct="1">
                    <a:spcBef>
                      <a:spcPts val="0"/>
                    </a:spcBef>
                    <a:spcAft>
                      <a:spcPts val="0"/>
                    </a:spcAft>
                    <a:buClrTx/>
                    <a:buSzTx/>
                    <a:buFontTx/>
                    <a:buNone/>
                    <a:tabLst/>
                    <a:defRPr/>
                  </a:pPr>
                  <a:endParaRPr kumimoji="0" lang="en-IN" sz="1198" b="0" i="0" u="none" strike="noStrike" kern="1200" cap="none" spc="0" normalizeH="0" baseline="0" noProof="0" dirty="0">
                    <a:ln>
                      <a:noFill/>
                    </a:ln>
                    <a:solidFill>
                      <a:srgbClr val="000000"/>
                    </a:solidFill>
                    <a:effectLst/>
                    <a:uLnTx/>
                    <a:uFillTx/>
                    <a:latin typeface="Arial"/>
                    <a:ea typeface="+mn-ea"/>
                    <a:cs typeface="+mn-cs"/>
                  </a:endParaRPr>
                </a:p>
              </p:txBody>
            </p:sp>
          </p:grpSp>
          <p:grpSp>
            <p:nvGrpSpPr>
              <p:cNvPr id="108" name="Group 107">
                <a:extLst>
                  <a:ext uri="{FF2B5EF4-FFF2-40B4-BE49-F238E27FC236}">
                    <a16:creationId xmlns:a16="http://schemas.microsoft.com/office/drawing/2014/main" id="{8A48C2DF-45C5-4AC6-B312-9F4924D47514}"/>
                  </a:ext>
                </a:extLst>
              </p:cNvPr>
              <p:cNvGrpSpPr/>
              <p:nvPr/>
            </p:nvGrpSpPr>
            <p:grpSpPr>
              <a:xfrm>
                <a:off x="1875528" y="3373439"/>
                <a:ext cx="858811" cy="72000"/>
                <a:chOff x="901204" y="3385597"/>
                <a:chExt cx="858811" cy="72000"/>
              </a:xfrm>
            </p:grpSpPr>
            <p:sp>
              <p:nvSpPr>
                <p:cNvPr id="123" name="Rectangle 122">
                  <a:extLst>
                    <a:ext uri="{FF2B5EF4-FFF2-40B4-BE49-F238E27FC236}">
                      <a16:creationId xmlns:a16="http://schemas.microsoft.com/office/drawing/2014/main" id="{B4DDBEDB-B1F4-43BA-A54A-397C57DB031E}"/>
                    </a:ext>
                  </a:extLst>
                </p:cNvPr>
                <p:cNvSpPr/>
                <p:nvPr/>
              </p:nvSpPr>
              <p:spPr>
                <a:xfrm>
                  <a:off x="901204" y="3385597"/>
                  <a:ext cx="72000" cy="72000"/>
                </a:xfrm>
                <a:prstGeom prst="rect">
                  <a:avLst/>
                </a:prstGeom>
                <a:solidFill>
                  <a:srgbClr val="FFFFFF"/>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rtl="0" eaLnBrk="1" fontAlgn="auto" latinLnBrk="0" hangingPunct="1">
                    <a:spcBef>
                      <a:spcPts val="0"/>
                    </a:spcBef>
                    <a:spcAft>
                      <a:spcPts val="0"/>
                    </a:spcAft>
                    <a:buClrTx/>
                    <a:buSzTx/>
                    <a:buFontTx/>
                    <a:buNone/>
                    <a:tabLst/>
                    <a:defRPr/>
                  </a:pPr>
                  <a:endParaRPr kumimoji="0" lang="en-IN" sz="1198" b="0" i="0" u="none" strike="noStrike" kern="1200" cap="none" spc="0" normalizeH="0" baseline="0" noProof="0" dirty="0">
                    <a:ln>
                      <a:noFill/>
                    </a:ln>
                    <a:solidFill>
                      <a:srgbClr val="000000"/>
                    </a:solidFill>
                    <a:effectLst/>
                    <a:uLnTx/>
                    <a:uFillTx/>
                    <a:latin typeface="Arial"/>
                    <a:ea typeface="+mn-ea"/>
                    <a:cs typeface="+mn-cs"/>
                  </a:endParaRPr>
                </a:p>
              </p:txBody>
            </p:sp>
            <p:sp>
              <p:nvSpPr>
                <p:cNvPr id="124" name="Rectangle 123">
                  <a:extLst>
                    <a:ext uri="{FF2B5EF4-FFF2-40B4-BE49-F238E27FC236}">
                      <a16:creationId xmlns:a16="http://schemas.microsoft.com/office/drawing/2014/main" id="{CE6C8C4D-7DA7-48F2-AC1D-C103397BE2A1}"/>
                    </a:ext>
                  </a:extLst>
                </p:cNvPr>
                <p:cNvSpPr/>
                <p:nvPr/>
              </p:nvSpPr>
              <p:spPr>
                <a:xfrm>
                  <a:off x="1058566" y="3385597"/>
                  <a:ext cx="72000" cy="72000"/>
                </a:xfrm>
                <a:prstGeom prst="rect">
                  <a:avLst/>
                </a:prstGeom>
                <a:solidFill>
                  <a:srgbClr val="FFFFFF"/>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rtl="0" eaLnBrk="1" fontAlgn="auto" latinLnBrk="0" hangingPunct="1">
                    <a:spcBef>
                      <a:spcPts val="0"/>
                    </a:spcBef>
                    <a:spcAft>
                      <a:spcPts val="0"/>
                    </a:spcAft>
                    <a:buClrTx/>
                    <a:buSzTx/>
                    <a:buFontTx/>
                    <a:buNone/>
                    <a:tabLst/>
                    <a:defRPr/>
                  </a:pPr>
                  <a:endParaRPr kumimoji="0" lang="en-IN" sz="1198" b="0" i="0" u="none" strike="noStrike" kern="1200" cap="none" spc="0" normalizeH="0" baseline="0" noProof="0" dirty="0">
                    <a:ln>
                      <a:noFill/>
                    </a:ln>
                    <a:solidFill>
                      <a:srgbClr val="000000"/>
                    </a:solidFill>
                    <a:effectLst/>
                    <a:uLnTx/>
                    <a:uFillTx/>
                    <a:latin typeface="Arial"/>
                    <a:ea typeface="+mn-ea"/>
                    <a:cs typeface="+mn-cs"/>
                  </a:endParaRPr>
                </a:p>
              </p:txBody>
            </p:sp>
            <p:sp>
              <p:nvSpPr>
                <p:cNvPr id="125" name="Rectangle 124">
                  <a:extLst>
                    <a:ext uri="{FF2B5EF4-FFF2-40B4-BE49-F238E27FC236}">
                      <a16:creationId xmlns:a16="http://schemas.microsoft.com/office/drawing/2014/main" id="{BBCE714D-46D5-46AF-918F-FC8A0DA634CC}"/>
                    </a:ext>
                  </a:extLst>
                </p:cNvPr>
                <p:cNvSpPr/>
                <p:nvPr/>
              </p:nvSpPr>
              <p:spPr>
                <a:xfrm>
                  <a:off x="1215928" y="3385597"/>
                  <a:ext cx="72000" cy="72000"/>
                </a:xfrm>
                <a:prstGeom prst="rect">
                  <a:avLst/>
                </a:prstGeom>
                <a:solidFill>
                  <a:srgbClr val="FFFFFF"/>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rtl="0" eaLnBrk="1" fontAlgn="auto" latinLnBrk="0" hangingPunct="1">
                    <a:spcBef>
                      <a:spcPts val="0"/>
                    </a:spcBef>
                    <a:spcAft>
                      <a:spcPts val="0"/>
                    </a:spcAft>
                    <a:buClrTx/>
                    <a:buSzTx/>
                    <a:buFontTx/>
                    <a:buNone/>
                    <a:tabLst/>
                    <a:defRPr/>
                  </a:pPr>
                  <a:endParaRPr kumimoji="0" lang="en-IN" sz="1198" b="0" i="0" u="none" strike="noStrike" kern="1200" cap="none" spc="0" normalizeH="0" baseline="0" noProof="0" dirty="0">
                    <a:ln>
                      <a:noFill/>
                    </a:ln>
                    <a:solidFill>
                      <a:srgbClr val="000000"/>
                    </a:solidFill>
                    <a:effectLst/>
                    <a:uLnTx/>
                    <a:uFillTx/>
                    <a:latin typeface="Arial"/>
                    <a:ea typeface="+mn-ea"/>
                    <a:cs typeface="+mn-cs"/>
                  </a:endParaRPr>
                </a:p>
              </p:txBody>
            </p:sp>
            <p:sp>
              <p:nvSpPr>
                <p:cNvPr id="126" name="Rectangle 125">
                  <a:extLst>
                    <a:ext uri="{FF2B5EF4-FFF2-40B4-BE49-F238E27FC236}">
                      <a16:creationId xmlns:a16="http://schemas.microsoft.com/office/drawing/2014/main" id="{6C405338-93CD-4211-9B8C-6B3E525C4B45}"/>
                    </a:ext>
                  </a:extLst>
                </p:cNvPr>
                <p:cNvSpPr/>
                <p:nvPr/>
              </p:nvSpPr>
              <p:spPr>
                <a:xfrm>
                  <a:off x="1373290" y="3385597"/>
                  <a:ext cx="72000" cy="72000"/>
                </a:xfrm>
                <a:prstGeom prst="rect">
                  <a:avLst/>
                </a:prstGeom>
                <a:solidFill>
                  <a:srgbClr val="FFFFFF"/>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rtl="0" eaLnBrk="1" fontAlgn="auto" latinLnBrk="0" hangingPunct="1">
                    <a:spcBef>
                      <a:spcPts val="0"/>
                    </a:spcBef>
                    <a:spcAft>
                      <a:spcPts val="0"/>
                    </a:spcAft>
                    <a:buClrTx/>
                    <a:buSzTx/>
                    <a:buFontTx/>
                    <a:buNone/>
                    <a:tabLst/>
                    <a:defRPr/>
                  </a:pPr>
                  <a:endParaRPr kumimoji="0" lang="en-IN" sz="1198" b="0" i="0" u="none" strike="noStrike" kern="1200" cap="none" spc="0" normalizeH="0" baseline="0" noProof="0" dirty="0">
                    <a:ln>
                      <a:noFill/>
                    </a:ln>
                    <a:solidFill>
                      <a:srgbClr val="000000"/>
                    </a:solidFill>
                    <a:effectLst/>
                    <a:uLnTx/>
                    <a:uFillTx/>
                    <a:latin typeface="Arial"/>
                    <a:ea typeface="+mn-ea"/>
                    <a:cs typeface="+mn-cs"/>
                  </a:endParaRPr>
                </a:p>
              </p:txBody>
            </p:sp>
            <p:sp>
              <p:nvSpPr>
                <p:cNvPr id="127" name="Rectangle 126">
                  <a:extLst>
                    <a:ext uri="{FF2B5EF4-FFF2-40B4-BE49-F238E27FC236}">
                      <a16:creationId xmlns:a16="http://schemas.microsoft.com/office/drawing/2014/main" id="{33DA77D2-32A9-4C5B-A858-904D2F5F36DC}"/>
                    </a:ext>
                  </a:extLst>
                </p:cNvPr>
                <p:cNvSpPr/>
                <p:nvPr/>
              </p:nvSpPr>
              <p:spPr>
                <a:xfrm>
                  <a:off x="1530652" y="3385597"/>
                  <a:ext cx="72000" cy="72000"/>
                </a:xfrm>
                <a:prstGeom prst="rect">
                  <a:avLst/>
                </a:prstGeom>
                <a:solidFill>
                  <a:srgbClr val="FFFFFF"/>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rtl="0" eaLnBrk="1" fontAlgn="auto" latinLnBrk="0" hangingPunct="1">
                    <a:spcBef>
                      <a:spcPts val="0"/>
                    </a:spcBef>
                    <a:spcAft>
                      <a:spcPts val="0"/>
                    </a:spcAft>
                    <a:buClrTx/>
                    <a:buSzTx/>
                    <a:buFontTx/>
                    <a:buNone/>
                    <a:tabLst/>
                    <a:defRPr/>
                  </a:pPr>
                  <a:endParaRPr kumimoji="0" lang="en-IN" sz="1198" b="0" i="0" u="none" strike="noStrike" kern="1200" cap="none" spc="0" normalizeH="0" baseline="0" noProof="0" dirty="0">
                    <a:ln>
                      <a:noFill/>
                    </a:ln>
                    <a:solidFill>
                      <a:srgbClr val="000000"/>
                    </a:solidFill>
                    <a:effectLst/>
                    <a:uLnTx/>
                    <a:uFillTx/>
                    <a:latin typeface="Arial"/>
                    <a:ea typeface="+mn-ea"/>
                    <a:cs typeface="+mn-cs"/>
                  </a:endParaRPr>
                </a:p>
              </p:txBody>
            </p:sp>
            <p:sp>
              <p:nvSpPr>
                <p:cNvPr id="128" name="Rectangle 127">
                  <a:extLst>
                    <a:ext uri="{FF2B5EF4-FFF2-40B4-BE49-F238E27FC236}">
                      <a16:creationId xmlns:a16="http://schemas.microsoft.com/office/drawing/2014/main" id="{C7750A7F-B969-48A1-AFC0-BF3371CD1A78}"/>
                    </a:ext>
                  </a:extLst>
                </p:cNvPr>
                <p:cNvSpPr/>
                <p:nvPr/>
              </p:nvSpPr>
              <p:spPr>
                <a:xfrm>
                  <a:off x="1688015" y="3385597"/>
                  <a:ext cx="72000" cy="72000"/>
                </a:xfrm>
                <a:prstGeom prst="rect">
                  <a:avLst/>
                </a:prstGeom>
                <a:solidFill>
                  <a:srgbClr val="FFFFFF"/>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rtl="0" eaLnBrk="1" fontAlgn="auto" latinLnBrk="0" hangingPunct="1">
                    <a:spcBef>
                      <a:spcPts val="0"/>
                    </a:spcBef>
                    <a:spcAft>
                      <a:spcPts val="0"/>
                    </a:spcAft>
                    <a:buClrTx/>
                    <a:buSzTx/>
                    <a:buFontTx/>
                    <a:buNone/>
                    <a:tabLst/>
                    <a:defRPr/>
                  </a:pPr>
                  <a:endParaRPr kumimoji="0" lang="en-IN" sz="1198" b="0" i="0" u="none" strike="noStrike" kern="1200" cap="none" spc="0" normalizeH="0" baseline="0" noProof="0" dirty="0">
                    <a:ln>
                      <a:noFill/>
                    </a:ln>
                    <a:solidFill>
                      <a:srgbClr val="000000"/>
                    </a:solidFill>
                    <a:effectLst/>
                    <a:uLnTx/>
                    <a:uFillTx/>
                    <a:latin typeface="Arial"/>
                    <a:ea typeface="+mn-ea"/>
                    <a:cs typeface="+mn-cs"/>
                  </a:endParaRPr>
                </a:p>
              </p:txBody>
            </p:sp>
          </p:grpSp>
          <p:grpSp>
            <p:nvGrpSpPr>
              <p:cNvPr id="109" name="Group 108">
                <a:extLst>
                  <a:ext uri="{FF2B5EF4-FFF2-40B4-BE49-F238E27FC236}">
                    <a16:creationId xmlns:a16="http://schemas.microsoft.com/office/drawing/2014/main" id="{BB1B55EC-F86F-4ECA-A2F8-AE92AFE83081}"/>
                  </a:ext>
                </a:extLst>
              </p:cNvPr>
              <p:cNvGrpSpPr/>
              <p:nvPr/>
            </p:nvGrpSpPr>
            <p:grpSpPr>
              <a:xfrm>
                <a:off x="2814739" y="3385597"/>
                <a:ext cx="858811" cy="72000"/>
                <a:chOff x="901204" y="3385597"/>
                <a:chExt cx="858811" cy="72000"/>
              </a:xfrm>
            </p:grpSpPr>
            <p:sp>
              <p:nvSpPr>
                <p:cNvPr id="117" name="Rectangle 116">
                  <a:extLst>
                    <a:ext uri="{FF2B5EF4-FFF2-40B4-BE49-F238E27FC236}">
                      <a16:creationId xmlns:a16="http://schemas.microsoft.com/office/drawing/2014/main" id="{EE792F09-B8E9-45BF-B3E4-6F77C61F07A7}"/>
                    </a:ext>
                  </a:extLst>
                </p:cNvPr>
                <p:cNvSpPr/>
                <p:nvPr/>
              </p:nvSpPr>
              <p:spPr>
                <a:xfrm>
                  <a:off x="901204" y="3385597"/>
                  <a:ext cx="72000" cy="72000"/>
                </a:xfrm>
                <a:prstGeom prst="rect">
                  <a:avLst/>
                </a:prstGeom>
                <a:solidFill>
                  <a:srgbClr val="FFFFFF"/>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rtl="0" eaLnBrk="1" fontAlgn="auto" latinLnBrk="0" hangingPunct="1">
                    <a:spcBef>
                      <a:spcPts val="0"/>
                    </a:spcBef>
                    <a:spcAft>
                      <a:spcPts val="0"/>
                    </a:spcAft>
                    <a:buClrTx/>
                    <a:buSzTx/>
                    <a:buFontTx/>
                    <a:buNone/>
                    <a:tabLst/>
                    <a:defRPr/>
                  </a:pPr>
                  <a:endParaRPr kumimoji="0" lang="en-IN" sz="1198" b="0" i="0" u="none" strike="noStrike" kern="1200" cap="none" spc="0" normalizeH="0" baseline="0" noProof="0" dirty="0">
                    <a:ln>
                      <a:noFill/>
                    </a:ln>
                    <a:solidFill>
                      <a:srgbClr val="000000"/>
                    </a:solidFill>
                    <a:effectLst/>
                    <a:uLnTx/>
                    <a:uFillTx/>
                    <a:latin typeface="Arial"/>
                    <a:ea typeface="+mn-ea"/>
                    <a:cs typeface="+mn-cs"/>
                  </a:endParaRPr>
                </a:p>
              </p:txBody>
            </p:sp>
            <p:sp>
              <p:nvSpPr>
                <p:cNvPr id="118" name="Rectangle 117">
                  <a:extLst>
                    <a:ext uri="{FF2B5EF4-FFF2-40B4-BE49-F238E27FC236}">
                      <a16:creationId xmlns:a16="http://schemas.microsoft.com/office/drawing/2014/main" id="{A2A33CCE-4A57-4743-8378-6DC89F2A4B6B}"/>
                    </a:ext>
                  </a:extLst>
                </p:cNvPr>
                <p:cNvSpPr/>
                <p:nvPr/>
              </p:nvSpPr>
              <p:spPr>
                <a:xfrm>
                  <a:off x="1058566" y="3385597"/>
                  <a:ext cx="72000" cy="72000"/>
                </a:xfrm>
                <a:prstGeom prst="rect">
                  <a:avLst/>
                </a:prstGeom>
                <a:solidFill>
                  <a:srgbClr val="FFFFFF"/>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rtl="0" eaLnBrk="1" fontAlgn="auto" latinLnBrk="0" hangingPunct="1">
                    <a:spcBef>
                      <a:spcPts val="0"/>
                    </a:spcBef>
                    <a:spcAft>
                      <a:spcPts val="0"/>
                    </a:spcAft>
                    <a:buClrTx/>
                    <a:buSzTx/>
                    <a:buFontTx/>
                    <a:buNone/>
                    <a:tabLst/>
                    <a:defRPr/>
                  </a:pPr>
                  <a:endParaRPr kumimoji="0" lang="en-IN" sz="1198" b="0" i="0" u="none" strike="noStrike" kern="1200" cap="none" spc="0" normalizeH="0" baseline="0" noProof="0" dirty="0">
                    <a:ln>
                      <a:noFill/>
                    </a:ln>
                    <a:solidFill>
                      <a:srgbClr val="000000"/>
                    </a:solidFill>
                    <a:effectLst/>
                    <a:uLnTx/>
                    <a:uFillTx/>
                    <a:latin typeface="Arial"/>
                    <a:ea typeface="+mn-ea"/>
                    <a:cs typeface="+mn-cs"/>
                  </a:endParaRPr>
                </a:p>
              </p:txBody>
            </p:sp>
            <p:sp>
              <p:nvSpPr>
                <p:cNvPr id="119" name="Rectangle 118">
                  <a:extLst>
                    <a:ext uri="{FF2B5EF4-FFF2-40B4-BE49-F238E27FC236}">
                      <a16:creationId xmlns:a16="http://schemas.microsoft.com/office/drawing/2014/main" id="{8D024A4C-9FD0-4BD8-853A-F84264B6B6F9}"/>
                    </a:ext>
                  </a:extLst>
                </p:cNvPr>
                <p:cNvSpPr/>
                <p:nvPr/>
              </p:nvSpPr>
              <p:spPr>
                <a:xfrm>
                  <a:off x="1215928" y="3385597"/>
                  <a:ext cx="72000" cy="72000"/>
                </a:xfrm>
                <a:prstGeom prst="rect">
                  <a:avLst/>
                </a:prstGeom>
                <a:solidFill>
                  <a:srgbClr val="FFFFFF"/>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rtl="0" eaLnBrk="1" fontAlgn="auto" latinLnBrk="0" hangingPunct="1">
                    <a:spcBef>
                      <a:spcPts val="0"/>
                    </a:spcBef>
                    <a:spcAft>
                      <a:spcPts val="0"/>
                    </a:spcAft>
                    <a:buClrTx/>
                    <a:buSzTx/>
                    <a:buFontTx/>
                    <a:buNone/>
                    <a:tabLst/>
                    <a:defRPr/>
                  </a:pPr>
                  <a:endParaRPr kumimoji="0" lang="en-IN" sz="1198" b="0" i="0" u="none" strike="noStrike" kern="1200" cap="none" spc="0" normalizeH="0" baseline="0" noProof="0" dirty="0">
                    <a:ln>
                      <a:noFill/>
                    </a:ln>
                    <a:solidFill>
                      <a:srgbClr val="000000"/>
                    </a:solidFill>
                    <a:effectLst/>
                    <a:uLnTx/>
                    <a:uFillTx/>
                    <a:latin typeface="Arial"/>
                    <a:ea typeface="+mn-ea"/>
                    <a:cs typeface="+mn-cs"/>
                  </a:endParaRPr>
                </a:p>
              </p:txBody>
            </p:sp>
            <p:sp>
              <p:nvSpPr>
                <p:cNvPr id="120" name="Rectangle 119">
                  <a:extLst>
                    <a:ext uri="{FF2B5EF4-FFF2-40B4-BE49-F238E27FC236}">
                      <a16:creationId xmlns:a16="http://schemas.microsoft.com/office/drawing/2014/main" id="{811A8B05-F72B-44B9-9C59-D0D97D1BC700}"/>
                    </a:ext>
                  </a:extLst>
                </p:cNvPr>
                <p:cNvSpPr/>
                <p:nvPr/>
              </p:nvSpPr>
              <p:spPr>
                <a:xfrm>
                  <a:off x="1373290" y="3385597"/>
                  <a:ext cx="72000" cy="72000"/>
                </a:xfrm>
                <a:prstGeom prst="rect">
                  <a:avLst/>
                </a:prstGeom>
                <a:solidFill>
                  <a:srgbClr val="FFFFFF"/>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rtl="0" eaLnBrk="1" fontAlgn="auto" latinLnBrk="0" hangingPunct="1">
                    <a:spcBef>
                      <a:spcPts val="0"/>
                    </a:spcBef>
                    <a:spcAft>
                      <a:spcPts val="0"/>
                    </a:spcAft>
                    <a:buClrTx/>
                    <a:buSzTx/>
                    <a:buFontTx/>
                    <a:buNone/>
                    <a:tabLst/>
                    <a:defRPr/>
                  </a:pPr>
                  <a:endParaRPr kumimoji="0" lang="en-IN" sz="1198" b="0" i="0" u="none" strike="noStrike" kern="1200" cap="none" spc="0" normalizeH="0" baseline="0" noProof="0" dirty="0">
                    <a:ln>
                      <a:noFill/>
                    </a:ln>
                    <a:solidFill>
                      <a:srgbClr val="000000"/>
                    </a:solidFill>
                    <a:effectLst/>
                    <a:uLnTx/>
                    <a:uFillTx/>
                    <a:latin typeface="Arial"/>
                    <a:ea typeface="+mn-ea"/>
                    <a:cs typeface="+mn-cs"/>
                  </a:endParaRPr>
                </a:p>
              </p:txBody>
            </p:sp>
            <p:sp>
              <p:nvSpPr>
                <p:cNvPr id="121" name="Rectangle 120">
                  <a:extLst>
                    <a:ext uri="{FF2B5EF4-FFF2-40B4-BE49-F238E27FC236}">
                      <a16:creationId xmlns:a16="http://schemas.microsoft.com/office/drawing/2014/main" id="{416998AE-854A-4E02-807A-83F4291CF205}"/>
                    </a:ext>
                  </a:extLst>
                </p:cNvPr>
                <p:cNvSpPr/>
                <p:nvPr/>
              </p:nvSpPr>
              <p:spPr>
                <a:xfrm>
                  <a:off x="1530652" y="3385597"/>
                  <a:ext cx="72000" cy="72000"/>
                </a:xfrm>
                <a:prstGeom prst="rect">
                  <a:avLst/>
                </a:prstGeom>
                <a:solidFill>
                  <a:srgbClr val="FFFFFF"/>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rtl="0" eaLnBrk="1" fontAlgn="auto" latinLnBrk="0" hangingPunct="1">
                    <a:spcBef>
                      <a:spcPts val="0"/>
                    </a:spcBef>
                    <a:spcAft>
                      <a:spcPts val="0"/>
                    </a:spcAft>
                    <a:buClrTx/>
                    <a:buSzTx/>
                    <a:buFontTx/>
                    <a:buNone/>
                    <a:tabLst/>
                    <a:defRPr/>
                  </a:pPr>
                  <a:endParaRPr kumimoji="0" lang="en-IN" sz="1198" b="0" i="0" u="none" strike="noStrike" kern="1200" cap="none" spc="0" normalizeH="0" baseline="0" noProof="0" dirty="0">
                    <a:ln>
                      <a:noFill/>
                    </a:ln>
                    <a:solidFill>
                      <a:srgbClr val="000000"/>
                    </a:solidFill>
                    <a:effectLst/>
                    <a:uLnTx/>
                    <a:uFillTx/>
                    <a:latin typeface="Arial"/>
                    <a:ea typeface="+mn-ea"/>
                    <a:cs typeface="+mn-cs"/>
                  </a:endParaRPr>
                </a:p>
              </p:txBody>
            </p:sp>
            <p:sp>
              <p:nvSpPr>
                <p:cNvPr id="122" name="Rectangle 121">
                  <a:extLst>
                    <a:ext uri="{FF2B5EF4-FFF2-40B4-BE49-F238E27FC236}">
                      <a16:creationId xmlns:a16="http://schemas.microsoft.com/office/drawing/2014/main" id="{56719653-505E-4927-8097-BD6E61B265D9}"/>
                    </a:ext>
                  </a:extLst>
                </p:cNvPr>
                <p:cNvSpPr/>
                <p:nvPr/>
              </p:nvSpPr>
              <p:spPr>
                <a:xfrm>
                  <a:off x="1688015" y="3385597"/>
                  <a:ext cx="72000" cy="72000"/>
                </a:xfrm>
                <a:prstGeom prst="rect">
                  <a:avLst/>
                </a:prstGeom>
                <a:solidFill>
                  <a:srgbClr val="FFFFFF"/>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rtl="0" eaLnBrk="1" fontAlgn="auto" latinLnBrk="0" hangingPunct="1">
                    <a:spcBef>
                      <a:spcPts val="0"/>
                    </a:spcBef>
                    <a:spcAft>
                      <a:spcPts val="0"/>
                    </a:spcAft>
                    <a:buClrTx/>
                    <a:buSzTx/>
                    <a:buFontTx/>
                    <a:buNone/>
                    <a:tabLst/>
                    <a:defRPr/>
                  </a:pPr>
                  <a:endParaRPr kumimoji="0" lang="en-IN" sz="1198" b="0" i="0" u="none" strike="noStrike" kern="1200" cap="none" spc="0" normalizeH="0" baseline="0" noProof="0" dirty="0">
                    <a:ln>
                      <a:noFill/>
                    </a:ln>
                    <a:solidFill>
                      <a:srgbClr val="000000"/>
                    </a:solidFill>
                    <a:effectLst/>
                    <a:uLnTx/>
                    <a:uFillTx/>
                    <a:latin typeface="Arial"/>
                    <a:ea typeface="+mn-ea"/>
                    <a:cs typeface="+mn-cs"/>
                  </a:endParaRPr>
                </a:p>
              </p:txBody>
            </p:sp>
          </p:grpSp>
          <p:grpSp>
            <p:nvGrpSpPr>
              <p:cNvPr id="110" name="Group 109">
                <a:extLst>
                  <a:ext uri="{FF2B5EF4-FFF2-40B4-BE49-F238E27FC236}">
                    <a16:creationId xmlns:a16="http://schemas.microsoft.com/office/drawing/2014/main" id="{457405DD-D057-4B4C-BF08-A964CF519DB2}"/>
                  </a:ext>
                </a:extLst>
              </p:cNvPr>
              <p:cNvGrpSpPr/>
              <p:nvPr/>
            </p:nvGrpSpPr>
            <p:grpSpPr>
              <a:xfrm>
                <a:off x="3796204" y="3380530"/>
                <a:ext cx="858811" cy="72000"/>
                <a:chOff x="901204" y="3385597"/>
                <a:chExt cx="858811" cy="72000"/>
              </a:xfrm>
            </p:grpSpPr>
            <p:sp>
              <p:nvSpPr>
                <p:cNvPr id="111" name="Rectangle 110">
                  <a:extLst>
                    <a:ext uri="{FF2B5EF4-FFF2-40B4-BE49-F238E27FC236}">
                      <a16:creationId xmlns:a16="http://schemas.microsoft.com/office/drawing/2014/main" id="{C5A47776-D781-4A2D-9219-26CFC070EBC5}"/>
                    </a:ext>
                  </a:extLst>
                </p:cNvPr>
                <p:cNvSpPr/>
                <p:nvPr/>
              </p:nvSpPr>
              <p:spPr>
                <a:xfrm>
                  <a:off x="901204" y="3385597"/>
                  <a:ext cx="72000" cy="72000"/>
                </a:xfrm>
                <a:prstGeom prst="rect">
                  <a:avLst/>
                </a:prstGeom>
                <a:solidFill>
                  <a:srgbClr val="FFFFFF"/>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rtl="0" eaLnBrk="1" fontAlgn="auto" latinLnBrk="0" hangingPunct="1">
                    <a:spcBef>
                      <a:spcPts val="0"/>
                    </a:spcBef>
                    <a:spcAft>
                      <a:spcPts val="0"/>
                    </a:spcAft>
                    <a:buClrTx/>
                    <a:buSzTx/>
                    <a:buFontTx/>
                    <a:buNone/>
                    <a:tabLst/>
                    <a:defRPr/>
                  </a:pPr>
                  <a:endParaRPr kumimoji="0" lang="en-IN" sz="1198" b="0" i="0" u="none" strike="noStrike" kern="1200" cap="none" spc="0" normalizeH="0" baseline="0" noProof="0" dirty="0">
                    <a:ln>
                      <a:noFill/>
                    </a:ln>
                    <a:solidFill>
                      <a:srgbClr val="000000"/>
                    </a:solidFill>
                    <a:effectLst/>
                    <a:uLnTx/>
                    <a:uFillTx/>
                    <a:latin typeface="Arial"/>
                    <a:ea typeface="+mn-ea"/>
                    <a:cs typeface="+mn-cs"/>
                  </a:endParaRPr>
                </a:p>
              </p:txBody>
            </p:sp>
            <p:sp>
              <p:nvSpPr>
                <p:cNvPr id="112" name="Rectangle 111">
                  <a:extLst>
                    <a:ext uri="{FF2B5EF4-FFF2-40B4-BE49-F238E27FC236}">
                      <a16:creationId xmlns:a16="http://schemas.microsoft.com/office/drawing/2014/main" id="{C135BA8B-7565-40C5-A43C-C84AE343350D}"/>
                    </a:ext>
                  </a:extLst>
                </p:cNvPr>
                <p:cNvSpPr/>
                <p:nvPr/>
              </p:nvSpPr>
              <p:spPr>
                <a:xfrm>
                  <a:off x="1058566" y="3385597"/>
                  <a:ext cx="72000" cy="72000"/>
                </a:xfrm>
                <a:prstGeom prst="rect">
                  <a:avLst/>
                </a:prstGeom>
                <a:solidFill>
                  <a:srgbClr val="FFFFFF"/>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rtl="0" eaLnBrk="1" fontAlgn="auto" latinLnBrk="0" hangingPunct="1">
                    <a:spcBef>
                      <a:spcPts val="0"/>
                    </a:spcBef>
                    <a:spcAft>
                      <a:spcPts val="0"/>
                    </a:spcAft>
                    <a:buClrTx/>
                    <a:buSzTx/>
                    <a:buFontTx/>
                    <a:buNone/>
                    <a:tabLst/>
                    <a:defRPr/>
                  </a:pPr>
                  <a:endParaRPr kumimoji="0" lang="en-IN" sz="1198" b="0" i="0" u="none" strike="noStrike" kern="1200" cap="none" spc="0" normalizeH="0" baseline="0" noProof="0" dirty="0">
                    <a:ln>
                      <a:noFill/>
                    </a:ln>
                    <a:solidFill>
                      <a:srgbClr val="000000"/>
                    </a:solidFill>
                    <a:effectLst/>
                    <a:uLnTx/>
                    <a:uFillTx/>
                    <a:latin typeface="Arial"/>
                    <a:ea typeface="+mn-ea"/>
                    <a:cs typeface="+mn-cs"/>
                  </a:endParaRPr>
                </a:p>
              </p:txBody>
            </p:sp>
            <p:sp>
              <p:nvSpPr>
                <p:cNvPr id="113" name="Rectangle 112">
                  <a:extLst>
                    <a:ext uri="{FF2B5EF4-FFF2-40B4-BE49-F238E27FC236}">
                      <a16:creationId xmlns:a16="http://schemas.microsoft.com/office/drawing/2014/main" id="{5B54ECCD-6E90-41BC-98D1-B639423E4B87}"/>
                    </a:ext>
                  </a:extLst>
                </p:cNvPr>
                <p:cNvSpPr/>
                <p:nvPr/>
              </p:nvSpPr>
              <p:spPr>
                <a:xfrm>
                  <a:off x="1215928" y="3385597"/>
                  <a:ext cx="72000" cy="72000"/>
                </a:xfrm>
                <a:prstGeom prst="rect">
                  <a:avLst/>
                </a:prstGeom>
                <a:solidFill>
                  <a:srgbClr val="FFFFFF"/>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rtl="0" eaLnBrk="1" fontAlgn="auto" latinLnBrk="0" hangingPunct="1">
                    <a:spcBef>
                      <a:spcPts val="0"/>
                    </a:spcBef>
                    <a:spcAft>
                      <a:spcPts val="0"/>
                    </a:spcAft>
                    <a:buClrTx/>
                    <a:buSzTx/>
                    <a:buFontTx/>
                    <a:buNone/>
                    <a:tabLst/>
                    <a:defRPr/>
                  </a:pPr>
                  <a:endParaRPr kumimoji="0" lang="en-IN" sz="1198" b="0" i="0" u="none" strike="noStrike" kern="1200" cap="none" spc="0" normalizeH="0" baseline="0" noProof="0" dirty="0">
                    <a:ln>
                      <a:noFill/>
                    </a:ln>
                    <a:solidFill>
                      <a:srgbClr val="000000"/>
                    </a:solidFill>
                    <a:effectLst/>
                    <a:uLnTx/>
                    <a:uFillTx/>
                    <a:latin typeface="Arial"/>
                    <a:ea typeface="+mn-ea"/>
                    <a:cs typeface="+mn-cs"/>
                  </a:endParaRPr>
                </a:p>
              </p:txBody>
            </p:sp>
            <p:sp>
              <p:nvSpPr>
                <p:cNvPr id="114" name="Rectangle 113">
                  <a:extLst>
                    <a:ext uri="{FF2B5EF4-FFF2-40B4-BE49-F238E27FC236}">
                      <a16:creationId xmlns:a16="http://schemas.microsoft.com/office/drawing/2014/main" id="{6067C375-0681-4107-9BF3-C39BB1A9C3F2}"/>
                    </a:ext>
                  </a:extLst>
                </p:cNvPr>
                <p:cNvSpPr/>
                <p:nvPr/>
              </p:nvSpPr>
              <p:spPr>
                <a:xfrm>
                  <a:off x="1373290" y="3385597"/>
                  <a:ext cx="72000" cy="72000"/>
                </a:xfrm>
                <a:prstGeom prst="rect">
                  <a:avLst/>
                </a:prstGeom>
                <a:solidFill>
                  <a:srgbClr val="FFFFFF"/>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rtl="0" eaLnBrk="1" fontAlgn="auto" latinLnBrk="0" hangingPunct="1">
                    <a:spcBef>
                      <a:spcPts val="0"/>
                    </a:spcBef>
                    <a:spcAft>
                      <a:spcPts val="0"/>
                    </a:spcAft>
                    <a:buClrTx/>
                    <a:buSzTx/>
                    <a:buFontTx/>
                    <a:buNone/>
                    <a:tabLst/>
                    <a:defRPr/>
                  </a:pPr>
                  <a:endParaRPr kumimoji="0" lang="en-IN" sz="1198" b="0" i="0" u="none" strike="noStrike" kern="1200" cap="none" spc="0" normalizeH="0" baseline="0" noProof="0" dirty="0">
                    <a:ln>
                      <a:noFill/>
                    </a:ln>
                    <a:solidFill>
                      <a:srgbClr val="000000"/>
                    </a:solidFill>
                    <a:effectLst/>
                    <a:uLnTx/>
                    <a:uFillTx/>
                    <a:latin typeface="Arial"/>
                    <a:ea typeface="+mn-ea"/>
                    <a:cs typeface="+mn-cs"/>
                  </a:endParaRPr>
                </a:p>
              </p:txBody>
            </p:sp>
            <p:sp>
              <p:nvSpPr>
                <p:cNvPr id="115" name="Rectangle 114">
                  <a:extLst>
                    <a:ext uri="{FF2B5EF4-FFF2-40B4-BE49-F238E27FC236}">
                      <a16:creationId xmlns:a16="http://schemas.microsoft.com/office/drawing/2014/main" id="{AFB68877-3B2C-4646-84E7-257CFEB09B45}"/>
                    </a:ext>
                  </a:extLst>
                </p:cNvPr>
                <p:cNvSpPr/>
                <p:nvPr/>
              </p:nvSpPr>
              <p:spPr>
                <a:xfrm>
                  <a:off x="1530652" y="3385597"/>
                  <a:ext cx="72000" cy="72000"/>
                </a:xfrm>
                <a:prstGeom prst="rect">
                  <a:avLst/>
                </a:prstGeom>
                <a:solidFill>
                  <a:srgbClr val="FFFFFF"/>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rtl="0" eaLnBrk="1" fontAlgn="auto" latinLnBrk="0" hangingPunct="1">
                    <a:spcBef>
                      <a:spcPts val="0"/>
                    </a:spcBef>
                    <a:spcAft>
                      <a:spcPts val="0"/>
                    </a:spcAft>
                    <a:buClrTx/>
                    <a:buSzTx/>
                    <a:buFontTx/>
                    <a:buNone/>
                    <a:tabLst/>
                    <a:defRPr/>
                  </a:pPr>
                  <a:endParaRPr kumimoji="0" lang="en-IN" sz="1198" b="0" i="0" u="none" strike="noStrike" kern="1200" cap="none" spc="0" normalizeH="0" baseline="0" noProof="0" dirty="0">
                    <a:ln>
                      <a:noFill/>
                    </a:ln>
                    <a:solidFill>
                      <a:srgbClr val="000000"/>
                    </a:solidFill>
                    <a:effectLst/>
                    <a:uLnTx/>
                    <a:uFillTx/>
                    <a:latin typeface="Arial"/>
                    <a:ea typeface="+mn-ea"/>
                    <a:cs typeface="+mn-cs"/>
                  </a:endParaRPr>
                </a:p>
              </p:txBody>
            </p:sp>
            <p:sp>
              <p:nvSpPr>
                <p:cNvPr id="116" name="Rectangle 115">
                  <a:extLst>
                    <a:ext uri="{FF2B5EF4-FFF2-40B4-BE49-F238E27FC236}">
                      <a16:creationId xmlns:a16="http://schemas.microsoft.com/office/drawing/2014/main" id="{156038BC-D516-4464-BBF8-4CE3CA3A6786}"/>
                    </a:ext>
                  </a:extLst>
                </p:cNvPr>
                <p:cNvSpPr/>
                <p:nvPr/>
              </p:nvSpPr>
              <p:spPr>
                <a:xfrm>
                  <a:off x="1688015" y="3385597"/>
                  <a:ext cx="72000" cy="72000"/>
                </a:xfrm>
                <a:prstGeom prst="rect">
                  <a:avLst/>
                </a:prstGeom>
                <a:solidFill>
                  <a:srgbClr val="FFFFFF"/>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rtl="0" eaLnBrk="1" fontAlgn="auto" latinLnBrk="0" hangingPunct="1">
                    <a:spcBef>
                      <a:spcPts val="0"/>
                    </a:spcBef>
                    <a:spcAft>
                      <a:spcPts val="0"/>
                    </a:spcAft>
                    <a:buClrTx/>
                    <a:buSzTx/>
                    <a:buFontTx/>
                    <a:buNone/>
                    <a:tabLst/>
                    <a:defRPr/>
                  </a:pPr>
                  <a:endParaRPr kumimoji="0" lang="en-IN" sz="1198" b="0" i="0" u="none" strike="noStrike" kern="1200" cap="none" spc="0" normalizeH="0" baseline="0" noProof="0" dirty="0">
                    <a:ln>
                      <a:noFill/>
                    </a:ln>
                    <a:solidFill>
                      <a:srgbClr val="000000"/>
                    </a:solidFill>
                    <a:effectLst/>
                    <a:uLnTx/>
                    <a:uFillTx/>
                    <a:latin typeface="Arial"/>
                    <a:ea typeface="+mn-ea"/>
                    <a:cs typeface="+mn-cs"/>
                  </a:endParaRPr>
                </a:p>
              </p:txBody>
            </p:sp>
          </p:grpSp>
        </p:grpSp>
        <p:grpSp>
          <p:nvGrpSpPr>
            <p:cNvPr id="57" name="Group 56">
              <a:extLst>
                <a:ext uri="{FF2B5EF4-FFF2-40B4-BE49-F238E27FC236}">
                  <a16:creationId xmlns:a16="http://schemas.microsoft.com/office/drawing/2014/main" id="{5156FF34-FC8A-4741-96CE-B0E1FCDE1077}"/>
                </a:ext>
              </a:extLst>
            </p:cNvPr>
            <p:cNvGrpSpPr/>
            <p:nvPr/>
          </p:nvGrpSpPr>
          <p:grpSpPr>
            <a:xfrm>
              <a:off x="4378980" y="2725721"/>
              <a:ext cx="3552035" cy="84027"/>
              <a:chOff x="901204" y="3373439"/>
              <a:chExt cx="3753811" cy="84158"/>
            </a:xfrm>
          </p:grpSpPr>
          <p:grpSp>
            <p:nvGrpSpPr>
              <p:cNvPr id="79" name="Group 78">
                <a:extLst>
                  <a:ext uri="{FF2B5EF4-FFF2-40B4-BE49-F238E27FC236}">
                    <a16:creationId xmlns:a16="http://schemas.microsoft.com/office/drawing/2014/main" id="{FD824950-57EA-4E18-AC8A-967F8C78C1F7}"/>
                  </a:ext>
                </a:extLst>
              </p:cNvPr>
              <p:cNvGrpSpPr/>
              <p:nvPr/>
            </p:nvGrpSpPr>
            <p:grpSpPr>
              <a:xfrm>
                <a:off x="901204" y="3385597"/>
                <a:ext cx="858811" cy="72000"/>
                <a:chOff x="901204" y="3385597"/>
                <a:chExt cx="858811" cy="72000"/>
              </a:xfrm>
            </p:grpSpPr>
            <p:sp>
              <p:nvSpPr>
                <p:cNvPr id="101" name="Rectangle 100">
                  <a:extLst>
                    <a:ext uri="{FF2B5EF4-FFF2-40B4-BE49-F238E27FC236}">
                      <a16:creationId xmlns:a16="http://schemas.microsoft.com/office/drawing/2014/main" id="{78E60793-F0CD-4DE1-A91F-DF117039C617}"/>
                    </a:ext>
                  </a:extLst>
                </p:cNvPr>
                <p:cNvSpPr/>
                <p:nvPr/>
              </p:nvSpPr>
              <p:spPr>
                <a:xfrm>
                  <a:off x="901204" y="3385597"/>
                  <a:ext cx="72000" cy="72000"/>
                </a:xfrm>
                <a:prstGeom prst="rect">
                  <a:avLst/>
                </a:prstGeom>
                <a:solidFill>
                  <a:srgbClr val="FFFFFF"/>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rtl="0" eaLnBrk="1" fontAlgn="auto" latinLnBrk="0" hangingPunct="1">
                    <a:spcBef>
                      <a:spcPts val="0"/>
                    </a:spcBef>
                    <a:spcAft>
                      <a:spcPts val="0"/>
                    </a:spcAft>
                    <a:buClrTx/>
                    <a:buSzTx/>
                    <a:buFontTx/>
                    <a:buNone/>
                    <a:tabLst/>
                    <a:defRPr/>
                  </a:pPr>
                  <a:endParaRPr kumimoji="0" lang="en-IN" sz="1198" b="0" i="0" u="none" strike="noStrike" kern="1200" cap="none" spc="0" normalizeH="0" baseline="0" noProof="0" dirty="0">
                    <a:ln>
                      <a:noFill/>
                    </a:ln>
                    <a:solidFill>
                      <a:srgbClr val="000000"/>
                    </a:solidFill>
                    <a:effectLst/>
                    <a:uLnTx/>
                    <a:uFillTx/>
                    <a:latin typeface="Arial"/>
                    <a:ea typeface="+mn-ea"/>
                    <a:cs typeface="+mn-cs"/>
                  </a:endParaRPr>
                </a:p>
              </p:txBody>
            </p:sp>
            <p:sp>
              <p:nvSpPr>
                <p:cNvPr id="102" name="Rectangle 101">
                  <a:extLst>
                    <a:ext uri="{FF2B5EF4-FFF2-40B4-BE49-F238E27FC236}">
                      <a16:creationId xmlns:a16="http://schemas.microsoft.com/office/drawing/2014/main" id="{0791EC53-B6AD-4D35-801C-6F9678863C72}"/>
                    </a:ext>
                  </a:extLst>
                </p:cNvPr>
                <p:cNvSpPr/>
                <p:nvPr/>
              </p:nvSpPr>
              <p:spPr>
                <a:xfrm>
                  <a:off x="1058566" y="3385597"/>
                  <a:ext cx="72000" cy="72000"/>
                </a:xfrm>
                <a:prstGeom prst="rect">
                  <a:avLst/>
                </a:prstGeom>
                <a:solidFill>
                  <a:srgbClr val="FFFFFF"/>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rtl="0" eaLnBrk="1" fontAlgn="auto" latinLnBrk="0" hangingPunct="1">
                    <a:spcBef>
                      <a:spcPts val="0"/>
                    </a:spcBef>
                    <a:spcAft>
                      <a:spcPts val="0"/>
                    </a:spcAft>
                    <a:buClrTx/>
                    <a:buSzTx/>
                    <a:buFontTx/>
                    <a:buNone/>
                    <a:tabLst/>
                    <a:defRPr/>
                  </a:pPr>
                  <a:endParaRPr kumimoji="0" lang="en-IN" sz="1198" b="0" i="0" u="none" strike="noStrike" kern="1200" cap="none" spc="0" normalizeH="0" baseline="0" noProof="0" dirty="0">
                    <a:ln>
                      <a:noFill/>
                    </a:ln>
                    <a:solidFill>
                      <a:srgbClr val="000000"/>
                    </a:solidFill>
                    <a:effectLst/>
                    <a:uLnTx/>
                    <a:uFillTx/>
                    <a:latin typeface="Arial"/>
                    <a:ea typeface="+mn-ea"/>
                    <a:cs typeface="+mn-cs"/>
                  </a:endParaRPr>
                </a:p>
              </p:txBody>
            </p:sp>
            <p:sp>
              <p:nvSpPr>
                <p:cNvPr id="103" name="Rectangle 102">
                  <a:extLst>
                    <a:ext uri="{FF2B5EF4-FFF2-40B4-BE49-F238E27FC236}">
                      <a16:creationId xmlns:a16="http://schemas.microsoft.com/office/drawing/2014/main" id="{C4E55F9C-62C3-4C16-AD5E-5BECE8AA05C7}"/>
                    </a:ext>
                  </a:extLst>
                </p:cNvPr>
                <p:cNvSpPr/>
                <p:nvPr/>
              </p:nvSpPr>
              <p:spPr>
                <a:xfrm>
                  <a:off x="1215928" y="3385597"/>
                  <a:ext cx="72000" cy="72000"/>
                </a:xfrm>
                <a:prstGeom prst="rect">
                  <a:avLst/>
                </a:prstGeom>
                <a:solidFill>
                  <a:srgbClr val="FFFFFF"/>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rtl="0" eaLnBrk="1" fontAlgn="auto" latinLnBrk="0" hangingPunct="1">
                    <a:spcBef>
                      <a:spcPts val="0"/>
                    </a:spcBef>
                    <a:spcAft>
                      <a:spcPts val="0"/>
                    </a:spcAft>
                    <a:buClrTx/>
                    <a:buSzTx/>
                    <a:buFontTx/>
                    <a:buNone/>
                    <a:tabLst/>
                    <a:defRPr/>
                  </a:pPr>
                  <a:endParaRPr kumimoji="0" lang="en-IN" sz="1198" b="0" i="0" u="none" strike="noStrike" kern="1200" cap="none" spc="0" normalizeH="0" baseline="0" noProof="0" dirty="0">
                    <a:ln>
                      <a:noFill/>
                    </a:ln>
                    <a:solidFill>
                      <a:srgbClr val="000000"/>
                    </a:solidFill>
                    <a:effectLst/>
                    <a:uLnTx/>
                    <a:uFillTx/>
                    <a:latin typeface="Arial"/>
                    <a:ea typeface="+mn-ea"/>
                    <a:cs typeface="+mn-cs"/>
                  </a:endParaRPr>
                </a:p>
              </p:txBody>
            </p:sp>
            <p:sp>
              <p:nvSpPr>
                <p:cNvPr id="104" name="Rectangle 103">
                  <a:extLst>
                    <a:ext uri="{FF2B5EF4-FFF2-40B4-BE49-F238E27FC236}">
                      <a16:creationId xmlns:a16="http://schemas.microsoft.com/office/drawing/2014/main" id="{F1C3D3E3-205D-430B-97D4-4E1EE53CD79A}"/>
                    </a:ext>
                  </a:extLst>
                </p:cNvPr>
                <p:cNvSpPr/>
                <p:nvPr/>
              </p:nvSpPr>
              <p:spPr>
                <a:xfrm>
                  <a:off x="1373290" y="3385597"/>
                  <a:ext cx="72000" cy="72000"/>
                </a:xfrm>
                <a:prstGeom prst="rect">
                  <a:avLst/>
                </a:prstGeom>
                <a:solidFill>
                  <a:srgbClr val="FFFFFF"/>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rtl="0" eaLnBrk="1" fontAlgn="auto" latinLnBrk="0" hangingPunct="1">
                    <a:spcBef>
                      <a:spcPts val="0"/>
                    </a:spcBef>
                    <a:spcAft>
                      <a:spcPts val="0"/>
                    </a:spcAft>
                    <a:buClrTx/>
                    <a:buSzTx/>
                    <a:buFontTx/>
                    <a:buNone/>
                    <a:tabLst/>
                    <a:defRPr/>
                  </a:pPr>
                  <a:endParaRPr kumimoji="0" lang="en-IN" sz="1198" b="0" i="0" u="none" strike="noStrike" kern="1200" cap="none" spc="0" normalizeH="0" baseline="0" noProof="0" dirty="0">
                    <a:ln>
                      <a:noFill/>
                    </a:ln>
                    <a:solidFill>
                      <a:srgbClr val="000000"/>
                    </a:solidFill>
                    <a:effectLst/>
                    <a:uLnTx/>
                    <a:uFillTx/>
                    <a:latin typeface="Arial"/>
                    <a:ea typeface="+mn-ea"/>
                    <a:cs typeface="+mn-cs"/>
                  </a:endParaRPr>
                </a:p>
              </p:txBody>
            </p:sp>
            <p:sp>
              <p:nvSpPr>
                <p:cNvPr id="105" name="Rectangle 104">
                  <a:extLst>
                    <a:ext uri="{FF2B5EF4-FFF2-40B4-BE49-F238E27FC236}">
                      <a16:creationId xmlns:a16="http://schemas.microsoft.com/office/drawing/2014/main" id="{F208743C-202A-4C14-ADC6-B6347D4C5CF2}"/>
                    </a:ext>
                  </a:extLst>
                </p:cNvPr>
                <p:cNvSpPr/>
                <p:nvPr/>
              </p:nvSpPr>
              <p:spPr>
                <a:xfrm>
                  <a:off x="1530652" y="3385597"/>
                  <a:ext cx="72000" cy="72000"/>
                </a:xfrm>
                <a:prstGeom prst="rect">
                  <a:avLst/>
                </a:prstGeom>
                <a:solidFill>
                  <a:srgbClr val="FFFFFF"/>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rtl="0" eaLnBrk="1" fontAlgn="auto" latinLnBrk="0" hangingPunct="1">
                    <a:spcBef>
                      <a:spcPts val="0"/>
                    </a:spcBef>
                    <a:spcAft>
                      <a:spcPts val="0"/>
                    </a:spcAft>
                    <a:buClrTx/>
                    <a:buSzTx/>
                    <a:buFontTx/>
                    <a:buNone/>
                    <a:tabLst/>
                    <a:defRPr/>
                  </a:pPr>
                  <a:endParaRPr kumimoji="0" lang="en-IN" sz="1198" b="0" i="0" u="none" strike="noStrike" kern="1200" cap="none" spc="0" normalizeH="0" baseline="0" noProof="0" dirty="0">
                    <a:ln>
                      <a:noFill/>
                    </a:ln>
                    <a:solidFill>
                      <a:srgbClr val="000000"/>
                    </a:solidFill>
                    <a:effectLst/>
                    <a:uLnTx/>
                    <a:uFillTx/>
                    <a:latin typeface="Arial"/>
                    <a:ea typeface="+mn-ea"/>
                    <a:cs typeface="+mn-cs"/>
                  </a:endParaRPr>
                </a:p>
              </p:txBody>
            </p:sp>
            <p:sp>
              <p:nvSpPr>
                <p:cNvPr id="106" name="Rectangle 105">
                  <a:extLst>
                    <a:ext uri="{FF2B5EF4-FFF2-40B4-BE49-F238E27FC236}">
                      <a16:creationId xmlns:a16="http://schemas.microsoft.com/office/drawing/2014/main" id="{4597036E-4EFA-4EA0-9D00-8E8B0333A3E8}"/>
                    </a:ext>
                  </a:extLst>
                </p:cNvPr>
                <p:cNvSpPr/>
                <p:nvPr/>
              </p:nvSpPr>
              <p:spPr>
                <a:xfrm>
                  <a:off x="1688015" y="3385597"/>
                  <a:ext cx="72000" cy="72000"/>
                </a:xfrm>
                <a:prstGeom prst="rect">
                  <a:avLst/>
                </a:prstGeom>
                <a:solidFill>
                  <a:srgbClr val="FFFFFF"/>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rtl="0" eaLnBrk="1" fontAlgn="auto" latinLnBrk="0" hangingPunct="1">
                    <a:spcBef>
                      <a:spcPts val="0"/>
                    </a:spcBef>
                    <a:spcAft>
                      <a:spcPts val="0"/>
                    </a:spcAft>
                    <a:buClrTx/>
                    <a:buSzTx/>
                    <a:buFontTx/>
                    <a:buNone/>
                    <a:tabLst/>
                    <a:defRPr/>
                  </a:pPr>
                  <a:endParaRPr kumimoji="0" lang="en-IN" sz="1198" b="0" i="0" u="none" strike="noStrike" kern="1200" cap="none" spc="0" normalizeH="0" baseline="0" noProof="0" dirty="0">
                    <a:ln>
                      <a:noFill/>
                    </a:ln>
                    <a:solidFill>
                      <a:srgbClr val="000000"/>
                    </a:solidFill>
                    <a:effectLst/>
                    <a:uLnTx/>
                    <a:uFillTx/>
                    <a:latin typeface="Arial"/>
                    <a:ea typeface="+mn-ea"/>
                    <a:cs typeface="+mn-cs"/>
                  </a:endParaRPr>
                </a:p>
              </p:txBody>
            </p:sp>
          </p:grpSp>
          <p:grpSp>
            <p:nvGrpSpPr>
              <p:cNvPr id="80" name="Group 79">
                <a:extLst>
                  <a:ext uri="{FF2B5EF4-FFF2-40B4-BE49-F238E27FC236}">
                    <a16:creationId xmlns:a16="http://schemas.microsoft.com/office/drawing/2014/main" id="{12A6C9E6-2D1E-40F4-98DC-94A924E41CBA}"/>
                  </a:ext>
                </a:extLst>
              </p:cNvPr>
              <p:cNvGrpSpPr/>
              <p:nvPr/>
            </p:nvGrpSpPr>
            <p:grpSpPr>
              <a:xfrm>
                <a:off x="1875528" y="3373439"/>
                <a:ext cx="858811" cy="72000"/>
                <a:chOff x="901204" y="3385597"/>
                <a:chExt cx="858811" cy="72000"/>
              </a:xfrm>
            </p:grpSpPr>
            <p:sp>
              <p:nvSpPr>
                <p:cNvPr id="95" name="Rectangle 94">
                  <a:extLst>
                    <a:ext uri="{FF2B5EF4-FFF2-40B4-BE49-F238E27FC236}">
                      <a16:creationId xmlns:a16="http://schemas.microsoft.com/office/drawing/2014/main" id="{A337A516-3FE6-47A1-AC92-A7B2CC3D6718}"/>
                    </a:ext>
                  </a:extLst>
                </p:cNvPr>
                <p:cNvSpPr/>
                <p:nvPr/>
              </p:nvSpPr>
              <p:spPr>
                <a:xfrm>
                  <a:off x="901204" y="3385597"/>
                  <a:ext cx="72000" cy="72000"/>
                </a:xfrm>
                <a:prstGeom prst="rect">
                  <a:avLst/>
                </a:prstGeom>
                <a:solidFill>
                  <a:srgbClr val="FFFFFF"/>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rtl="0" eaLnBrk="1" fontAlgn="auto" latinLnBrk="0" hangingPunct="1">
                    <a:spcBef>
                      <a:spcPts val="0"/>
                    </a:spcBef>
                    <a:spcAft>
                      <a:spcPts val="0"/>
                    </a:spcAft>
                    <a:buClrTx/>
                    <a:buSzTx/>
                    <a:buFontTx/>
                    <a:buNone/>
                    <a:tabLst/>
                    <a:defRPr/>
                  </a:pPr>
                  <a:endParaRPr kumimoji="0" lang="en-IN" sz="1198" b="0" i="0" u="none" strike="noStrike" kern="1200" cap="none" spc="0" normalizeH="0" baseline="0" noProof="0" dirty="0">
                    <a:ln>
                      <a:noFill/>
                    </a:ln>
                    <a:solidFill>
                      <a:srgbClr val="000000"/>
                    </a:solidFill>
                    <a:effectLst/>
                    <a:uLnTx/>
                    <a:uFillTx/>
                    <a:latin typeface="Arial"/>
                    <a:ea typeface="+mn-ea"/>
                    <a:cs typeface="+mn-cs"/>
                  </a:endParaRPr>
                </a:p>
              </p:txBody>
            </p:sp>
            <p:sp>
              <p:nvSpPr>
                <p:cNvPr id="96" name="Rectangle 95">
                  <a:extLst>
                    <a:ext uri="{FF2B5EF4-FFF2-40B4-BE49-F238E27FC236}">
                      <a16:creationId xmlns:a16="http://schemas.microsoft.com/office/drawing/2014/main" id="{78167D42-BC3B-44A5-A196-DF9E84D4F422}"/>
                    </a:ext>
                  </a:extLst>
                </p:cNvPr>
                <p:cNvSpPr/>
                <p:nvPr/>
              </p:nvSpPr>
              <p:spPr>
                <a:xfrm>
                  <a:off x="1058566" y="3385597"/>
                  <a:ext cx="72000" cy="72000"/>
                </a:xfrm>
                <a:prstGeom prst="rect">
                  <a:avLst/>
                </a:prstGeom>
                <a:solidFill>
                  <a:srgbClr val="FFFFFF"/>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rtl="0" eaLnBrk="1" fontAlgn="auto" latinLnBrk="0" hangingPunct="1">
                    <a:spcBef>
                      <a:spcPts val="0"/>
                    </a:spcBef>
                    <a:spcAft>
                      <a:spcPts val="0"/>
                    </a:spcAft>
                    <a:buClrTx/>
                    <a:buSzTx/>
                    <a:buFontTx/>
                    <a:buNone/>
                    <a:tabLst/>
                    <a:defRPr/>
                  </a:pPr>
                  <a:endParaRPr kumimoji="0" lang="en-IN" sz="1198" b="0" i="0" u="none" strike="noStrike" kern="1200" cap="none" spc="0" normalizeH="0" baseline="0" noProof="0" dirty="0">
                    <a:ln>
                      <a:noFill/>
                    </a:ln>
                    <a:solidFill>
                      <a:srgbClr val="000000"/>
                    </a:solidFill>
                    <a:effectLst/>
                    <a:uLnTx/>
                    <a:uFillTx/>
                    <a:latin typeface="Arial"/>
                    <a:ea typeface="+mn-ea"/>
                    <a:cs typeface="+mn-cs"/>
                  </a:endParaRPr>
                </a:p>
              </p:txBody>
            </p:sp>
            <p:sp>
              <p:nvSpPr>
                <p:cNvPr id="97" name="Rectangle 96">
                  <a:extLst>
                    <a:ext uri="{FF2B5EF4-FFF2-40B4-BE49-F238E27FC236}">
                      <a16:creationId xmlns:a16="http://schemas.microsoft.com/office/drawing/2014/main" id="{91C78FED-F7AF-4E89-9A54-AC29E83D9099}"/>
                    </a:ext>
                  </a:extLst>
                </p:cNvPr>
                <p:cNvSpPr/>
                <p:nvPr/>
              </p:nvSpPr>
              <p:spPr>
                <a:xfrm>
                  <a:off x="1215928" y="3385597"/>
                  <a:ext cx="72000" cy="72000"/>
                </a:xfrm>
                <a:prstGeom prst="rect">
                  <a:avLst/>
                </a:prstGeom>
                <a:solidFill>
                  <a:srgbClr val="FFFFFF"/>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rtl="0" eaLnBrk="1" fontAlgn="auto" latinLnBrk="0" hangingPunct="1">
                    <a:spcBef>
                      <a:spcPts val="0"/>
                    </a:spcBef>
                    <a:spcAft>
                      <a:spcPts val="0"/>
                    </a:spcAft>
                    <a:buClrTx/>
                    <a:buSzTx/>
                    <a:buFontTx/>
                    <a:buNone/>
                    <a:tabLst/>
                    <a:defRPr/>
                  </a:pPr>
                  <a:endParaRPr kumimoji="0" lang="en-IN" sz="1198" b="0" i="0" u="none" strike="noStrike" kern="1200" cap="none" spc="0" normalizeH="0" baseline="0" noProof="0" dirty="0">
                    <a:ln>
                      <a:noFill/>
                    </a:ln>
                    <a:solidFill>
                      <a:srgbClr val="000000"/>
                    </a:solidFill>
                    <a:effectLst/>
                    <a:uLnTx/>
                    <a:uFillTx/>
                    <a:latin typeface="Arial"/>
                    <a:ea typeface="+mn-ea"/>
                    <a:cs typeface="+mn-cs"/>
                  </a:endParaRPr>
                </a:p>
              </p:txBody>
            </p:sp>
            <p:sp>
              <p:nvSpPr>
                <p:cNvPr id="98" name="Rectangle 97">
                  <a:extLst>
                    <a:ext uri="{FF2B5EF4-FFF2-40B4-BE49-F238E27FC236}">
                      <a16:creationId xmlns:a16="http://schemas.microsoft.com/office/drawing/2014/main" id="{E8C06E59-82FC-4C18-B4AB-FEE40B4001CC}"/>
                    </a:ext>
                  </a:extLst>
                </p:cNvPr>
                <p:cNvSpPr/>
                <p:nvPr/>
              </p:nvSpPr>
              <p:spPr>
                <a:xfrm>
                  <a:off x="1373290" y="3385597"/>
                  <a:ext cx="72000" cy="72000"/>
                </a:xfrm>
                <a:prstGeom prst="rect">
                  <a:avLst/>
                </a:prstGeom>
                <a:solidFill>
                  <a:srgbClr val="FFFFFF"/>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rtl="0" eaLnBrk="1" fontAlgn="auto" latinLnBrk="0" hangingPunct="1">
                    <a:spcBef>
                      <a:spcPts val="0"/>
                    </a:spcBef>
                    <a:spcAft>
                      <a:spcPts val="0"/>
                    </a:spcAft>
                    <a:buClrTx/>
                    <a:buSzTx/>
                    <a:buFontTx/>
                    <a:buNone/>
                    <a:tabLst/>
                    <a:defRPr/>
                  </a:pPr>
                  <a:endParaRPr kumimoji="0" lang="en-IN" sz="1198" b="0" i="0" u="none" strike="noStrike" kern="1200" cap="none" spc="0" normalizeH="0" baseline="0" noProof="0" dirty="0">
                    <a:ln>
                      <a:noFill/>
                    </a:ln>
                    <a:solidFill>
                      <a:srgbClr val="000000"/>
                    </a:solidFill>
                    <a:effectLst/>
                    <a:uLnTx/>
                    <a:uFillTx/>
                    <a:latin typeface="Arial"/>
                    <a:ea typeface="+mn-ea"/>
                    <a:cs typeface="+mn-cs"/>
                  </a:endParaRPr>
                </a:p>
              </p:txBody>
            </p:sp>
            <p:sp>
              <p:nvSpPr>
                <p:cNvPr id="99" name="Rectangle 98">
                  <a:extLst>
                    <a:ext uri="{FF2B5EF4-FFF2-40B4-BE49-F238E27FC236}">
                      <a16:creationId xmlns:a16="http://schemas.microsoft.com/office/drawing/2014/main" id="{0F487318-0B86-470F-AF34-3018B3C7C22E}"/>
                    </a:ext>
                  </a:extLst>
                </p:cNvPr>
                <p:cNvSpPr/>
                <p:nvPr/>
              </p:nvSpPr>
              <p:spPr>
                <a:xfrm>
                  <a:off x="1530652" y="3385597"/>
                  <a:ext cx="72000" cy="72000"/>
                </a:xfrm>
                <a:prstGeom prst="rect">
                  <a:avLst/>
                </a:prstGeom>
                <a:solidFill>
                  <a:srgbClr val="FFFFFF"/>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rtl="0" eaLnBrk="1" fontAlgn="auto" latinLnBrk="0" hangingPunct="1">
                    <a:spcBef>
                      <a:spcPts val="0"/>
                    </a:spcBef>
                    <a:spcAft>
                      <a:spcPts val="0"/>
                    </a:spcAft>
                    <a:buClrTx/>
                    <a:buSzTx/>
                    <a:buFontTx/>
                    <a:buNone/>
                    <a:tabLst/>
                    <a:defRPr/>
                  </a:pPr>
                  <a:endParaRPr kumimoji="0" lang="en-IN" sz="1198" b="0" i="0" u="none" strike="noStrike" kern="1200" cap="none" spc="0" normalizeH="0" baseline="0" noProof="0" dirty="0">
                    <a:ln>
                      <a:noFill/>
                    </a:ln>
                    <a:solidFill>
                      <a:srgbClr val="000000"/>
                    </a:solidFill>
                    <a:effectLst/>
                    <a:uLnTx/>
                    <a:uFillTx/>
                    <a:latin typeface="Arial"/>
                    <a:ea typeface="+mn-ea"/>
                    <a:cs typeface="+mn-cs"/>
                  </a:endParaRPr>
                </a:p>
              </p:txBody>
            </p:sp>
            <p:sp>
              <p:nvSpPr>
                <p:cNvPr id="100" name="Rectangle 99">
                  <a:extLst>
                    <a:ext uri="{FF2B5EF4-FFF2-40B4-BE49-F238E27FC236}">
                      <a16:creationId xmlns:a16="http://schemas.microsoft.com/office/drawing/2014/main" id="{97414491-6B4C-4444-A4D6-07B1DE9C786C}"/>
                    </a:ext>
                  </a:extLst>
                </p:cNvPr>
                <p:cNvSpPr/>
                <p:nvPr/>
              </p:nvSpPr>
              <p:spPr>
                <a:xfrm>
                  <a:off x="1688015" y="3385597"/>
                  <a:ext cx="72000" cy="72000"/>
                </a:xfrm>
                <a:prstGeom prst="rect">
                  <a:avLst/>
                </a:prstGeom>
                <a:solidFill>
                  <a:srgbClr val="FFFFFF"/>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rtl="0" eaLnBrk="1" fontAlgn="auto" latinLnBrk="0" hangingPunct="1">
                    <a:spcBef>
                      <a:spcPts val="0"/>
                    </a:spcBef>
                    <a:spcAft>
                      <a:spcPts val="0"/>
                    </a:spcAft>
                    <a:buClrTx/>
                    <a:buSzTx/>
                    <a:buFontTx/>
                    <a:buNone/>
                    <a:tabLst/>
                    <a:defRPr/>
                  </a:pPr>
                  <a:endParaRPr kumimoji="0" lang="en-IN" sz="1198" b="0" i="0" u="none" strike="noStrike" kern="1200" cap="none" spc="0" normalizeH="0" baseline="0" noProof="0" dirty="0">
                    <a:ln>
                      <a:noFill/>
                    </a:ln>
                    <a:solidFill>
                      <a:srgbClr val="000000"/>
                    </a:solidFill>
                    <a:effectLst/>
                    <a:uLnTx/>
                    <a:uFillTx/>
                    <a:latin typeface="Arial"/>
                    <a:ea typeface="+mn-ea"/>
                    <a:cs typeface="+mn-cs"/>
                  </a:endParaRPr>
                </a:p>
              </p:txBody>
            </p:sp>
          </p:grpSp>
          <p:grpSp>
            <p:nvGrpSpPr>
              <p:cNvPr id="81" name="Group 80">
                <a:extLst>
                  <a:ext uri="{FF2B5EF4-FFF2-40B4-BE49-F238E27FC236}">
                    <a16:creationId xmlns:a16="http://schemas.microsoft.com/office/drawing/2014/main" id="{22E833DC-023A-46DC-B7CF-6EA4D7BD06E2}"/>
                  </a:ext>
                </a:extLst>
              </p:cNvPr>
              <p:cNvGrpSpPr/>
              <p:nvPr/>
            </p:nvGrpSpPr>
            <p:grpSpPr>
              <a:xfrm>
                <a:off x="2814739" y="3385597"/>
                <a:ext cx="858811" cy="72000"/>
                <a:chOff x="901204" y="3385597"/>
                <a:chExt cx="858811" cy="72000"/>
              </a:xfrm>
            </p:grpSpPr>
            <p:sp>
              <p:nvSpPr>
                <p:cNvPr id="89" name="Rectangle 88">
                  <a:extLst>
                    <a:ext uri="{FF2B5EF4-FFF2-40B4-BE49-F238E27FC236}">
                      <a16:creationId xmlns:a16="http://schemas.microsoft.com/office/drawing/2014/main" id="{12442EA9-0271-43BF-944B-D0A5E2085356}"/>
                    </a:ext>
                  </a:extLst>
                </p:cNvPr>
                <p:cNvSpPr/>
                <p:nvPr/>
              </p:nvSpPr>
              <p:spPr>
                <a:xfrm>
                  <a:off x="901204" y="3385597"/>
                  <a:ext cx="72000" cy="72000"/>
                </a:xfrm>
                <a:prstGeom prst="rect">
                  <a:avLst/>
                </a:prstGeom>
                <a:solidFill>
                  <a:srgbClr val="FFFFFF"/>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rtl="0" eaLnBrk="1" fontAlgn="auto" latinLnBrk="0" hangingPunct="1">
                    <a:spcBef>
                      <a:spcPts val="0"/>
                    </a:spcBef>
                    <a:spcAft>
                      <a:spcPts val="0"/>
                    </a:spcAft>
                    <a:buClrTx/>
                    <a:buSzTx/>
                    <a:buFontTx/>
                    <a:buNone/>
                    <a:tabLst/>
                    <a:defRPr/>
                  </a:pPr>
                  <a:endParaRPr kumimoji="0" lang="en-IN" sz="1198" b="0" i="0" u="none" strike="noStrike" kern="1200" cap="none" spc="0" normalizeH="0" baseline="0" noProof="0" dirty="0">
                    <a:ln>
                      <a:noFill/>
                    </a:ln>
                    <a:solidFill>
                      <a:srgbClr val="000000"/>
                    </a:solidFill>
                    <a:effectLst/>
                    <a:uLnTx/>
                    <a:uFillTx/>
                    <a:latin typeface="Arial"/>
                    <a:ea typeface="+mn-ea"/>
                    <a:cs typeface="+mn-cs"/>
                  </a:endParaRPr>
                </a:p>
              </p:txBody>
            </p:sp>
            <p:sp>
              <p:nvSpPr>
                <p:cNvPr id="90" name="Rectangle 89">
                  <a:extLst>
                    <a:ext uri="{FF2B5EF4-FFF2-40B4-BE49-F238E27FC236}">
                      <a16:creationId xmlns:a16="http://schemas.microsoft.com/office/drawing/2014/main" id="{C91A9A71-A5DE-40D0-8EDE-70A24A70B090}"/>
                    </a:ext>
                  </a:extLst>
                </p:cNvPr>
                <p:cNvSpPr/>
                <p:nvPr/>
              </p:nvSpPr>
              <p:spPr>
                <a:xfrm>
                  <a:off x="1058566" y="3385597"/>
                  <a:ext cx="72000" cy="72000"/>
                </a:xfrm>
                <a:prstGeom prst="rect">
                  <a:avLst/>
                </a:prstGeom>
                <a:solidFill>
                  <a:srgbClr val="FFFFFF"/>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rtl="0" eaLnBrk="1" fontAlgn="auto" latinLnBrk="0" hangingPunct="1">
                    <a:spcBef>
                      <a:spcPts val="0"/>
                    </a:spcBef>
                    <a:spcAft>
                      <a:spcPts val="0"/>
                    </a:spcAft>
                    <a:buClrTx/>
                    <a:buSzTx/>
                    <a:buFontTx/>
                    <a:buNone/>
                    <a:tabLst/>
                    <a:defRPr/>
                  </a:pPr>
                  <a:endParaRPr kumimoji="0" lang="en-IN" sz="1198" b="0" i="0" u="none" strike="noStrike" kern="1200" cap="none" spc="0" normalizeH="0" baseline="0" noProof="0" dirty="0">
                    <a:ln>
                      <a:noFill/>
                    </a:ln>
                    <a:solidFill>
                      <a:srgbClr val="000000"/>
                    </a:solidFill>
                    <a:effectLst/>
                    <a:uLnTx/>
                    <a:uFillTx/>
                    <a:latin typeface="Arial"/>
                    <a:ea typeface="+mn-ea"/>
                    <a:cs typeface="+mn-cs"/>
                  </a:endParaRPr>
                </a:p>
              </p:txBody>
            </p:sp>
            <p:sp>
              <p:nvSpPr>
                <p:cNvPr id="91" name="Rectangle 90">
                  <a:extLst>
                    <a:ext uri="{FF2B5EF4-FFF2-40B4-BE49-F238E27FC236}">
                      <a16:creationId xmlns:a16="http://schemas.microsoft.com/office/drawing/2014/main" id="{4CA0090C-4177-4C8A-8C5C-4210294D2A7A}"/>
                    </a:ext>
                  </a:extLst>
                </p:cNvPr>
                <p:cNvSpPr/>
                <p:nvPr/>
              </p:nvSpPr>
              <p:spPr>
                <a:xfrm>
                  <a:off x="1215928" y="3385597"/>
                  <a:ext cx="72000" cy="72000"/>
                </a:xfrm>
                <a:prstGeom prst="rect">
                  <a:avLst/>
                </a:prstGeom>
                <a:solidFill>
                  <a:srgbClr val="FFFFFF"/>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rtl="0" eaLnBrk="1" fontAlgn="auto" latinLnBrk="0" hangingPunct="1">
                    <a:spcBef>
                      <a:spcPts val="0"/>
                    </a:spcBef>
                    <a:spcAft>
                      <a:spcPts val="0"/>
                    </a:spcAft>
                    <a:buClrTx/>
                    <a:buSzTx/>
                    <a:buFontTx/>
                    <a:buNone/>
                    <a:tabLst/>
                    <a:defRPr/>
                  </a:pPr>
                  <a:endParaRPr kumimoji="0" lang="en-IN" sz="1198" b="0" i="0" u="none" strike="noStrike" kern="1200" cap="none" spc="0" normalizeH="0" baseline="0" noProof="0" dirty="0">
                    <a:ln>
                      <a:noFill/>
                    </a:ln>
                    <a:solidFill>
                      <a:srgbClr val="000000"/>
                    </a:solidFill>
                    <a:effectLst/>
                    <a:uLnTx/>
                    <a:uFillTx/>
                    <a:latin typeface="Arial"/>
                    <a:ea typeface="+mn-ea"/>
                    <a:cs typeface="+mn-cs"/>
                  </a:endParaRPr>
                </a:p>
              </p:txBody>
            </p:sp>
            <p:sp>
              <p:nvSpPr>
                <p:cNvPr id="92" name="Rectangle 91">
                  <a:extLst>
                    <a:ext uri="{FF2B5EF4-FFF2-40B4-BE49-F238E27FC236}">
                      <a16:creationId xmlns:a16="http://schemas.microsoft.com/office/drawing/2014/main" id="{8B10DCF3-6DEC-4CAF-A7CD-746C2E4F9FE3}"/>
                    </a:ext>
                  </a:extLst>
                </p:cNvPr>
                <p:cNvSpPr/>
                <p:nvPr/>
              </p:nvSpPr>
              <p:spPr>
                <a:xfrm>
                  <a:off x="1373290" y="3385597"/>
                  <a:ext cx="72000" cy="72000"/>
                </a:xfrm>
                <a:prstGeom prst="rect">
                  <a:avLst/>
                </a:prstGeom>
                <a:solidFill>
                  <a:srgbClr val="FFFFFF"/>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rtl="0" eaLnBrk="1" fontAlgn="auto" latinLnBrk="0" hangingPunct="1">
                    <a:spcBef>
                      <a:spcPts val="0"/>
                    </a:spcBef>
                    <a:spcAft>
                      <a:spcPts val="0"/>
                    </a:spcAft>
                    <a:buClrTx/>
                    <a:buSzTx/>
                    <a:buFontTx/>
                    <a:buNone/>
                    <a:tabLst/>
                    <a:defRPr/>
                  </a:pPr>
                  <a:endParaRPr kumimoji="0" lang="en-IN" sz="1198" b="0" i="0" u="none" strike="noStrike" kern="1200" cap="none" spc="0" normalizeH="0" baseline="0" noProof="0" dirty="0">
                    <a:ln>
                      <a:noFill/>
                    </a:ln>
                    <a:solidFill>
                      <a:srgbClr val="000000"/>
                    </a:solidFill>
                    <a:effectLst/>
                    <a:uLnTx/>
                    <a:uFillTx/>
                    <a:latin typeface="Arial"/>
                    <a:ea typeface="+mn-ea"/>
                    <a:cs typeface="+mn-cs"/>
                  </a:endParaRPr>
                </a:p>
              </p:txBody>
            </p:sp>
            <p:sp>
              <p:nvSpPr>
                <p:cNvPr id="93" name="Rectangle 92">
                  <a:extLst>
                    <a:ext uri="{FF2B5EF4-FFF2-40B4-BE49-F238E27FC236}">
                      <a16:creationId xmlns:a16="http://schemas.microsoft.com/office/drawing/2014/main" id="{BFACF8D8-1966-48CA-BDE8-691A3CA54053}"/>
                    </a:ext>
                  </a:extLst>
                </p:cNvPr>
                <p:cNvSpPr/>
                <p:nvPr/>
              </p:nvSpPr>
              <p:spPr>
                <a:xfrm>
                  <a:off x="1530652" y="3385597"/>
                  <a:ext cx="72000" cy="72000"/>
                </a:xfrm>
                <a:prstGeom prst="rect">
                  <a:avLst/>
                </a:prstGeom>
                <a:solidFill>
                  <a:srgbClr val="FFFFFF"/>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rtl="0" eaLnBrk="1" fontAlgn="auto" latinLnBrk="0" hangingPunct="1">
                    <a:spcBef>
                      <a:spcPts val="0"/>
                    </a:spcBef>
                    <a:spcAft>
                      <a:spcPts val="0"/>
                    </a:spcAft>
                    <a:buClrTx/>
                    <a:buSzTx/>
                    <a:buFontTx/>
                    <a:buNone/>
                    <a:tabLst/>
                    <a:defRPr/>
                  </a:pPr>
                  <a:endParaRPr kumimoji="0" lang="en-IN" sz="1198" b="0" i="0" u="none" strike="noStrike" kern="1200" cap="none" spc="0" normalizeH="0" baseline="0" noProof="0" dirty="0">
                    <a:ln>
                      <a:noFill/>
                    </a:ln>
                    <a:solidFill>
                      <a:srgbClr val="000000"/>
                    </a:solidFill>
                    <a:effectLst/>
                    <a:uLnTx/>
                    <a:uFillTx/>
                    <a:latin typeface="Arial"/>
                    <a:ea typeface="+mn-ea"/>
                    <a:cs typeface="+mn-cs"/>
                  </a:endParaRPr>
                </a:p>
              </p:txBody>
            </p:sp>
            <p:sp>
              <p:nvSpPr>
                <p:cNvPr id="94" name="Rectangle 93">
                  <a:extLst>
                    <a:ext uri="{FF2B5EF4-FFF2-40B4-BE49-F238E27FC236}">
                      <a16:creationId xmlns:a16="http://schemas.microsoft.com/office/drawing/2014/main" id="{38212E64-7D40-47E7-9C90-40EFDF9AEE82}"/>
                    </a:ext>
                  </a:extLst>
                </p:cNvPr>
                <p:cNvSpPr/>
                <p:nvPr/>
              </p:nvSpPr>
              <p:spPr>
                <a:xfrm>
                  <a:off x="1688015" y="3385597"/>
                  <a:ext cx="72000" cy="72000"/>
                </a:xfrm>
                <a:prstGeom prst="rect">
                  <a:avLst/>
                </a:prstGeom>
                <a:solidFill>
                  <a:srgbClr val="FFFFFF"/>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rtl="0" eaLnBrk="1" fontAlgn="auto" latinLnBrk="0" hangingPunct="1">
                    <a:spcBef>
                      <a:spcPts val="0"/>
                    </a:spcBef>
                    <a:spcAft>
                      <a:spcPts val="0"/>
                    </a:spcAft>
                    <a:buClrTx/>
                    <a:buSzTx/>
                    <a:buFontTx/>
                    <a:buNone/>
                    <a:tabLst/>
                    <a:defRPr/>
                  </a:pPr>
                  <a:endParaRPr kumimoji="0" lang="en-IN" sz="1198" b="0" i="0" u="none" strike="noStrike" kern="1200" cap="none" spc="0" normalizeH="0" baseline="0" noProof="0" dirty="0">
                    <a:ln>
                      <a:noFill/>
                    </a:ln>
                    <a:solidFill>
                      <a:srgbClr val="000000"/>
                    </a:solidFill>
                    <a:effectLst/>
                    <a:uLnTx/>
                    <a:uFillTx/>
                    <a:latin typeface="Arial"/>
                    <a:ea typeface="+mn-ea"/>
                    <a:cs typeface="+mn-cs"/>
                  </a:endParaRPr>
                </a:p>
              </p:txBody>
            </p:sp>
          </p:grpSp>
          <p:grpSp>
            <p:nvGrpSpPr>
              <p:cNvPr id="82" name="Group 81">
                <a:extLst>
                  <a:ext uri="{FF2B5EF4-FFF2-40B4-BE49-F238E27FC236}">
                    <a16:creationId xmlns:a16="http://schemas.microsoft.com/office/drawing/2014/main" id="{3904F51C-3800-4A1C-BE05-A9C14E2CB4EE}"/>
                  </a:ext>
                </a:extLst>
              </p:cNvPr>
              <p:cNvGrpSpPr/>
              <p:nvPr/>
            </p:nvGrpSpPr>
            <p:grpSpPr>
              <a:xfrm>
                <a:off x="3796204" y="3380530"/>
                <a:ext cx="858811" cy="72000"/>
                <a:chOff x="901204" y="3385597"/>
                <a:chExt cx="858811" cy="72000"/>
              </a:xfrm>
            </p:grpSpPr>
            <p:sp>
              <p:nvSpPr>
                <p:cNvPr id="83" name="Rectangle 82">
                  <a:extLst>
                    <a:ext uri="{FF2B5EF4-FFF2-40B4-BE49-F238E27FC236}">
                      <a16:creationId xmlns:a16="http://schemas.microsoft.com/office/drawing/2014/main" id="{5E226476-810D-473E-B3D5-2174CD806AF1}"/>
                    </a:ext>
                  </a:extLst>
                </p:cNvPr>
                <p:cNvSpPr/>
                <p:nvPr/>
              </p:nvSpPr>
              <p:spPr>
                <a:xfrm>
                  <a:off x="901204" y="3385597"/>
                  <a:ext cx="72000" cy="72000"/>
                </a:xfrm>
                <a:prstGeom prst="rect">
                  <a:avLst/>
                </a:prstGeom>
                <a:solidFill>
                  <a:srgbClr val="FFFFFF"/>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rtl="0" eaLnBrk="1" fontAlgn="auto" latinLnBrk="0" hangingPunct="1">
                    <a:spcBef>
                      <a:spcPts val="0"/>
                    </a:spcBef>
                    <a:spcAft>
                      <a:spcPts val="0"/>
                    </a:spcAft>
                    <a:buClrTx/>
                    <a:buSzTx/>
                    <a:buFontTx/>
                    <a:buNone/>
                    <a:tabLst/>
                    <a:defRPr/>
                  </a:pPr>
                  <a:endParaRPr kumimoji="0" lang="en-IN" sz="1198" b="0" i="0" u="none" strike="noStrike" kern="1200" cap="none" spc="0" normalizeH="0" baseline="0" noProof="0" dirty="0">
                    <a:ln>
                      <a:noFill/>
                    </a:ln>
                    <a:solidFill>
                      <a:srgbClr val="000000"/>
                    </a:solidFill>
                    <a:effectLst/>
                    <a:uLnTx/>
                    <a:uFillTx/>
                    <a:latin typeface="Arial"/>
                    <a:ea typeface="+mn-ea"/>
                    <a:cs typeface="+mn-cs"/>
                  </a:endParaRPr>
                </a:p>
              </p:txBody>
            </p:sp>
            <p:sp>
              <p:nvSpPr>
                <p:cNvPr id="84" name="Rectangle 83">
                  <a:extLst>
                    <a:ext uri="{FF2B5EF4-FFF2-40B4-BE49-F238E27FC236}">
                      <a16:creationId xmlns:a16="http://schemas.microsoft.com/office/drawing/2014/main" id="{8F3E7A1B-EA16-41D2-9912-E57F55207EDC}"/>
                    </a:ext>
                  </a:extLst>
                </p:cNvPr>
                <p:cNvSpPr/>
                <p:nvPr/>
              </p:nvSpPr>
              <p:spPr>
                <a:xfrm>
                  <a:off x="1058566" y="3385597"/>
                  <a:ext cx="72000" cy="72000"/>
                </a:xfrm>
                <a:prstGeom prst="rect">
                  <a:avLst/>
                </a:prstGeom>
                <a:solidFill>
                  <a:srgbClr val="FFFFFF"/>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rtl="0" eaLnBrk="1" fontAlgn="auto" latinLnBrk="0" hangingPunct="1">
                    <a:spcBef>
                      <a:spcPts val="0"/>
                    </a:spcBef>
                    <a:spcAft>
                      <a:spcPts val="0"/>
                    </a:spcAft>
                    <a:buClrTx/>
                    <a:buSzTx/>
                    <a:buFontTx/>
                    <a:buNone/>
                    <a:tabLst/>
                    <a:defRPr/>
                  </a:pPr>
                  <a:endParaRPr kumimoji="0" lang="en-IN" sz="1198" b="0" i="0" u="none" strike="noStrike" kern="1200" cap="none" spc="0" normalizeH="0" baseline="0" noProof="0" dirty="0">
                    <a:ln>
                      <a:noFill/>
                    </a:ln>
                    <a:solidFill>
                      <a:srgbClr val="000000"/>
                    </a:solidFill>
                    <a:effectLst/>
                    <a:uLnTx/>
                    <a:uFillTx/>
                    <a:latin typeface="Arial"/>
                    <a:ea typeface="+mn-ea"/>
                    <a:cs typeface="+mn-cs"/>
                  </a:endParaRPr>
                </a:p>
              </p:txBody>
            </p:sp>
            <p:sp>
              <p:nvSpPr>
                <p:cNvPr id="85" name="Rectangle 84">
                  <a:extLst>
                    <a:ext uri="{FF2B5EF4-FFF2-40B4-BE49-F238E27FC236}">
                      <a16:creationId xmlns:a16="http://schemas.microsoft.com/office/drawing/2014/main" id="{F397BBE5-C222-420B-A3F7-3788DDE56ABA}"/>
                    </a:ext>
                  </a:extLst>
                </p:cNvPr>
                <p:cNvSpPr/>
                <p:nvPr/>
              </p:nvSpPr>
              <p:spPr>
                <a:xfrm>
                  <a:off x="1215928" y="3385597"/>
                  <a:ext cx="72000" cy="72000"/>
                </a:xfrm>
                <a:prstGeom prst="rect">
                  <a:avLst/>
                </a:prstGeom>
                <a:solidFill>
                  <a:srgbClr val="FFFFFF"/>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rtl="0" eaLnBrk="1" fontAlgn="auto" latinLnBrk="0" hangingPunct="1">
                    <a:spcBef>
                      <a:spcPts val="0"/>
                    </a:spcBef>
                    <a:spcAft>
                      <a:spcPts val="0"/>
                    </a:spcAft>
                    <a:buClrTx/>
                    <a:buSzTx/>
                    <a:buFontTx/>
                    <a:buNone/>
                    <a:tabLst/>
                    <a:defRPr/>
                  </a:pPr>
                  <a:endParaRPr kumimoji="0" lang="en-IN" sz="1198" b="0" i="0" u="none" strike="noStrike" kern="1200" cap="none" spc="0" normalizeH="0" baseline="0" noProof="0" dirty="0">
                    <a:ln>
                      <a:noFill/>
                    </a:ln>
                    <a:solidFill>
                      <a:srgbClr val="000000"/>
                    </a:solidFill>
                    <a:effectLst/>
                    <a:uLnTx/>
                    <a:uFillTx/>
                    <a:latin typeface="Arial"/>
                    <a:ea typeface="+mn-ea"/>
                    <a:cs typeface="+mn-cs"/>
                  </a:endParaRPr>
                </a:p>
              </p:txBody>
            </p:sp>
            <p:sp>
              <p:nvSpPr>
                <p:cNvPr id="86" name="Rectangle 85">
                  <a:extLst>
                    <a:ext uri="{FF2B5EF4-FFF2-40B4-BE49-F238E27FC236}">
                      <a16:creationId xmlns:a16="http://schemas.microsoft.com/office/drawing/2014/main" id="{0B739395-C48A-4E42-B763-2B6DF7B2144A}"/>
                    </a:ext>
                  </a:extLst>
                </p:cNvPr>
                <p:cNvSpPr/>
                <p:nvPr/>
              </p:nvSpPr>
              <p:spPr>
                <a:xfrm>
                  <a:off x="1373290" y="3385597"/>
                  <a:ext cx="72000" cy="72000"/>
                </a:xfrm>
                <a:prstGeom prst="rect">
                  <a:avLst/>
                </a:prstGeom>
                <a:solidFill>
                  <a:srgbClr val="FFFFFF"/>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rtl="0" eaLnBrk="1" fontAlgn="auto" latinLnBrk="0" hangingPunct="1">
                    <a:spcBef>
                      <a:spcPts val="0"/>
                    </a:spcBef>
                    <a:spcAft>
                      <a:spcPts val="0"/>
                    </a:spcAft>
                    <a:buClrTx/>
                    <a:buSzTx/>
                    <a:buFontTx/>
                    <a:buNone/>
                    <a:tabLst/>
                    <a:defRPr/>
                  </a:pPr>
                  <a:endParaRPr kumimoji="0" lang="en-IN" sz="1198" b="0" i="0" u="none" strike="noStrike" kern="1200" cap="none" spc="0" normalizeH="0" baseline="0" noProof="0" dirty="0">
                    <a:ln>
                      <a:noFill/>
                    </a:ln>
                    <a:solidFill>
                      <a:srgbClr val="000000"/>
                    </a:solidFill>
                    <a:effectLst/>
                    <a:uLnTx/>
                    <a:uFillTx/>
                    <a:latin typeface="Arial"/>
                    <a:ea typeface="+mn-ea"/>
                    <a:cs typeface="+mn-cs"/>
                  </a:endParaRPr>
                </a:p>
              </p:txBody>
            </p:sp>
            <p:sp>
              <p:nvSpPr>
                <p:cNvPr id="87" name="Rectangle 86">
                  <a:extLst>
                    <a:ext uri="{FF2B5EF4-FFF2-40B4-BE49-F238E27FC236}">
                      <a16:creationId xmlns:a16="http://schemas.microsoft.com/office/drawing/2014/main" id="{F958EF42-8AE7-41D3-939B-43156D1533E7}"/>
                    </a:ext>
                  </a:extLst>
                </p:cNvPr>
                <p:cNvSpPr/>
                <p:nvPr/>
              </p:nvSpPr>
              <p:spPr>
                <a:xfrm>
                  <a:off x="1530652" y="3385597"/>
                  <a:ext cx="72000" cy="72000"/>
                </a:xfrm>
                <a:prstGeom prst="rect">
                  <a:avLst/>
                </a:prstGeom>
                <a:solidFill>
                  <a:srgbClr val="FFFFFF"/>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rtl="0" eaLnBrk="1" fontAlgn="auto" latinLnBrk="0" hangingPunct="1">
                    <a:spcBef>
                      <a:spcPts val="0"/>
                    </a:spcBef>
                    <a:spcAft>
                      <a:spcPts val="0"/>
                    </a:spcAft>
                    <a:buClrTx/>
                    <a:buSzTx/>
                    <a:buFontTx/>
                    <a:buNone/>
                    <a:tabLst/>
                    <a:defRPr/>
                  </a:pPr>
                  <a:endParaRPr kumimoji="0" lang="en-IN" sz="1198" b="0" i="0" u="none" strike="noStrike" kern="1200" cap="none" spc="0" normalizeH="0" baseline="0" noProof="0" dirty="0">
                    <a:ln>
                      <a:noFill/>
                    </a:ln>
                    <a:solidFill>
                      <a:srgbClr val="000000"/>
                    </a:solidFill>
                    <a:effectLst/>
                    <a:uLnTx/>
                    <a:uFillTx/>
                    <a:latin typeface="Arial"/>
                    <a:ea typeface="+mn-ea"/>
                    <a:cs typeface="+mn-cs"/>
                  </a:endParaRPr>
                </a:p>
              </p:txBody>
            </p:sp>
            <p:sp>
              <p:nvSpPr>
                <p:cNvPr id="88" name="Rectangle 87">
                  <a:extLst>
                    <a:ext uri="{FF2B5EF4-FFF2-40B4-BE49-F238E27FC236}">
                      <a16:creationId xmlns:a16="http://schemas.microsoft.com/office/drawing/2014/main" id="{5E216F2D-89FD-4300-9669-B277D7E37143}"/>
                    </a:ext>
                  </a:extLst>
                </p:cNvPr>
                <p:cNvSpPr/>
                <p:nvPr/>
              </p:nvSpPr>
              <p:spPr>
                <a:xfrm>
                  <a:off x="1688015" y="3385597"/>
                  <a:ext cx="72000" cy="72000"/>
                </a:xfrm>
                <a:prstGeom prst="rect">
                  <a:avLst/>
                </a:prstGeom>
                <a:solidFill>
                  <a:srgbClr val="FFFFFF"/>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rtl="0" eaLnBrk="1" fontAlgn="auto" latinLnBrk="0" hangingPunct="1">
                    <a:spcBef>
                      <a:spcPts val="0"/>
                    </a:spcBef>
                    <a:spcAft>
                      <a:spcPts val="0"/>
                    </a:spcAft>
                    <a:buClrTx/>
                    <a:buSzTx/>
                    <a:buFontTx/>
                    <a:buNone/>
                    <a:tabLst/>
                    <a:defRPr/>
                  </a:pPr>
                  <a:endParaRPr kumimoji="0" lang="en-IN" sz="1198" b="0" i="0" u="none" strike="noStrike" kern="1200" cap="none" spc="0" normalizeH="0" baseline="0" noProof="0" dirty="0">
                    <a:ln>
                      <a:noFill/>
                    </a:ln>
                    <a:solidFill>
                      <a:srgbClr val="000000"/>
                    </a:solidFill>
                    <a:effectLst/>
                    <a:uLnTx/>
                    <a:uFillTx/>
                    <a:latin typeface="Arial"/>
                    <a:ea typeface="+mn-ea"/>
                    <a:cs typeface="+mn-cs"/>
                  </a:endParaRPr>
                </a:p>
              </p:txBody>
            </p:sp>
          </p:grpSp>
        </p:grpSp>
        <p:sp>
          <p:nvSpPr>
            <p:cNvPr id="58" name="Rectangle 57">
              <a:extLst>
                <a:ext uri="{FF2B5EF4-FFF2-40B4-BE49-F238E27FC236}">
                  <a16:creationId xmlns:a16="http://schemas.microsoft.com/office/drawing/2014/main" id="{CC82D85C-D7EB-4DB4-9CF4-AAA5E83FE16C}"/>
                </a:ext>
              </a:extLst>
            </p:cNvPr>
            <p:cNvSpPr/>
            <p:nvPr/>
          </p:nvSpPr>
          <p:spPr>
            <a:xfrm>
              <a:off x="8166979" y="2741702"/>
              <a:ext cx="68132" cy="71890"/>
            </a:xfrm>
            <a:prstGeom prst="rect">
              <a:avLst/>
            </a:prstGeom>
            <a:solidFill>
              <a:srgbClr val="FFFFFF"/>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rtl="0" eaLnBrk="1" fontAlgn="auto" latinLnBrk="0" hangingPunct="1">
                <a:spcBef>
                  <a:spcPts val="0"/>
                </a:spcBef>
                <a:spcAft>
                  <a:spcPts val="0"/>
                </a:spcAft>
                <a:buClrTx/>
                <a:buSzTx/>
                <a:buFontTx/>
                <a:buNone/>
                <a:tabLst/>
                <a:defRPr/>
              </a:pPr>
              <a:endParaRPr kumimoji="0" lang="en-IN" sz="1198" b="0" i="0" u="none" strike="noStrike" kern="1200" cap="none" spc="0" normalizeH="0" baseline="0" noProof="0" dirty="0">
                <a:ln>
                  <a:noFill/>
                </a:ln>
                <a:solidFill>
                  <a:srgbClr val="000000"/>
                </a:solidFill>
                <a:effectLst/>
                <a:uLnTx/>
                <a:uFillTx/>
                <a:latin typeface="Arial"/>
                <a:ea typeface="+mn-ea"/>
                <a:cs typeface="+mn-cs"/>
              </a:endParaRPr>
            </a:p>
          </p:txBody>
        </p:sp>
        <p:sp>
          <p:nvSpPr>
            <p:cNvPr id="59" name="Rectangle 58">
              <a:extLst>
                <a:ext uri="{FF2B5EF4-FFF2-40B4-BE49-F238E27FC236}">
                  <a16:creationId xmlns:a16="http://schemas.microsoft.com/office/drawing/2014/main" id="{498A7F0B-D2DD-4A9A-BA2D-2E11AB3B41C3}"/>
                </a:ext>
              </a:extLst>
            </p:cNvPr>
            <p:cNvSpPr/>
            <p:nvPr/>
          </p:nvSpPr>
          <p:spPr>
            <a:xfrm>
              <a:off x="8307742" y="2741702"/>
              <a:ext cx="68132" cy="71890"/>
            </a:xfrm>
            <a:prstGeom prst="rect">
              <a:avLst/>
            </a:prstGeom>
            <a:solidFill>
              <a:srgbClr val="FFFFFF"/>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rtl="0" eaLnBrk="1" fontAlgn="auto" latinLnBrk="0" hangingPunct="1">
                <a:spcBef>
                  <a:spcPts val="0"/>
                </a:spcBef>
                <a:spcAft>
                  <a:spcPts val="0"/>
                </a:spcAft>
                <a:buClrTx/>
                <a:buSzTx/>
                <a:buFontTx/>
                <a:buNone/>
                <a:tabLst/>
                <a:defRPr/>
              </a:pPr>
              <a:endParaRPr kumimoji="0" lang="en-IN" sz="1198" b="0" i="0" u="none" strike="noStrike" kern="1200" cap="none" spc="0" normalizeH="0" baseline="0" noProof="0" dirty="0">
                <a:ln>
                  <a:noFill/>
                </a:ln>
                <a:solidFill>
                  <a:srgbClr val="000000"/>
                </a:solidFill>
                <a:effectLst/>
                <a:uLnTx/>
                <a:uFillTx/>
                <a:latin typeface="Arial"/>
                <a:ea typeface="+mn-ea"/>
                <a:cs typeface="+mn-cs"/>
              </a:endParaRPr>
            </a:p>
          </p:txBody>
        </p:sp>
        <p:sp>
          <p:nvSpPr>
            <p:cNvPr id="60" name="Rectangle 59">
              <a:extLst>
                <a:ext uri="{FF2B5EF4-FFF2-40B4-BE49-F238E27FC236}">
                  <a16:creationId xmlns:a16="http://schemas.microsoft.com/office/drawing/2014/main" id="{90BCB180-9D72-4356-8D4B-8814488795CA}"/>
                </a:ext>
              </a:extLst>
            </p:cNvPr>
            <p:cNvSpPr/>
            <p:nvPr/>
          </p:nvSpPr>
          <p:spPr>
            <a:xfrm>
              <a:off x="7998117" y="2757549"/>
              <a:ext cx="68132" cy="71890"/>
            </a:xfrm>
            <a:prstGeom prst="rect">
              <a:avLst/>
            </a:prstGeom>
            <a:solidFill>
              <a:srgbClr val="FFFFFF"/>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rtl="0" eaLnBrk="1" fontAlgn="auto" latinLnBrk="0" hangingPunct="1">
                <a:spcBef>
                  <a:spcPts val="0"/>
                </a:spcBef>
                <a:spcAft>
                  <a:spcPts val="0"/>
                </a:spcAft>
                <a:buClrTx/>
                <a:buSzTx/>
                <a:buFontTx/>
                <a:buNone/>
                <a:tabLst/>
                <a:defRPr/>
              </a:pPr>
              <a:endParaRPr kumimoji="0" lang="en-IN" sz="1198" b="0" i="0" u="none" strike="noStrike" kern="1200" cap="none" spc="0" normalizeH="0" baseline="0" noProof="0" dirty="0">
                <a:ln>
                  <a:noFill/>
                </a:ln>
                <a:solidFill>
                  <a:srgbClr val="000000"/>
                </a:solidFill>
                <a:effectLst/>
                <a:uLnTx/>
                <a:uFillTx/>
                <a:latin typeface="Arial"/>
                <a:ea typeface="+mn-ea"/>
                <a:cs typeface="+mn-cs"/>
              </a:endParaRPr>
            </a:p>
          </p:txBody>
        </p:sp>
        <p:sp>
          <p:nvSpPr>
            <p:cNvPr id="61" name="Rectangle 60">
              <a:extLst>
                <a:ext uri="{FF2B5EF4-FFF2-40B4-BE49-F238E27FC236}">
                  <a16:creationId xmlns:a16="http://schemas.microsoft.com/office/drawing/2014/main" id="{28801431-C374-4457-B8D1-A6F35F1CE40D}"/>
                </a:ext>
              </a:extLst>
            </p:cNvPr>
            <p:cNvSpPr/>
            <p:nvPr/>
          </p:nvSpPr>
          <p:spPr>
            <a:xfrm>
              <a:off x="8424902" y="2741702"/>
              <a:ext cx="68132" cy="71890"/>
            </a:xfrm>
            <a:prstGeom prst="rect">
              <a:avLst/>
            </a:prstGeom>
            <a:solidFill>
              <a:srgbClr val="FFFFFF"/>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rtl="0" eaLnBrk="1" fontAlgn="auto" latinLnBrk="0" hangingPunct="1">
                <a:spcBef>
                  <a:spcPts val="0"/>
                </a:spcBef>
                <a:spcAft>
                  <a:spcPts val="0"/>
                </a:spcAft>
                <a:buClrTx/>
                <a:buSzTx/>
                <a:buFontTx/>
                <a:buNone/>
                <a:tabLst/>
                <a:defRPr/>
              </a:pPr>
              <a:endParaRPr kumimoji="0" lang="en-IN" sz="1198" b="0" i="0" u="none" strike="noStrike" kern="1200" cap="none" spc="0" normalizeH="0" baseline="0" noProof="0" dirty="0">
                <a:ln>
                  <a:noFill/>
                </a:ln>
                <a:solidFill>
                  <a:srgbClr val="000000"/>
                </a:solidFill>
                <a:effectLst/>
                <a:uLnTx/>
                <a:uFillTx/>
                <a:latin typeface="Arial"/>
                <a:ea typeface="+mn-ea"/>
                <a:cs typeface="+mn-cs"/>
              </a:endParaRPr>
            </a:p>
          </p:txBody>
        </p:sp>
        <p:sp>
          <p:nvSpPr>
            <p:cNvPr id="62" name="Shape 161">
              <a:extLst>
                <a:ext uri="{FF2B5EF4-FFF2-40B4-BE49-F238E27FC236}">
                  <a16:creationId xmlns:a16="http://schemas.microsoft.com/office/drawing/2014/main" id="{20437F5F-FCD8-4C41-8140-6851BCC066CB}"/>
                </a:ext>
              </a:extLst>
            </p:cNvPr>
            <p:cNvSpPr/>
            <p:nvPr/>
          </p:nvSpPr>
          <p:spPr>
            <a:xfrm rot="5400000">
              <a:off x="5981987" y="-2534452"/>
              <a:ext cx="350851" cy="10584000"/>
            </a:xfrm>
            <a:custGeom>
              <a:avLst/>
              <a:gdLst/>
              <a:ahLst/>
              <a:cxnLst>
                <a:cxn ang="0">
                  <a:pos x="wd2" y="hd2"/>
                </a:cxn>
                <a:cxn ang="5400000">
                  <a:pos x="wd2" y="hd2"/>
                </a:cxn>
                <a:cxn ang="10800000">
                  <a:pos x="wd2" y="hd2"/>
                </a:cxn>
                <a:cxn ang="16200000">
                  <a:pos x="wd2" y="hd2"/>
                </a:cxn>
              </a:cxnLst>
              <a:rect l="0" t="0" r="r" b="b"/>
              <a:pathLst>
                <a:path w="21600" h="21600" extrusionOk="0">
                  <a:moveTo>
                    <a:pt x="21542" y="0"/>
                  </a:moveTo>
                  <a:lnTo>
                    <a:pt x="21600" y="21600"/>
                  </a:lnTo>
                  <a:lnTo>
                    <a:pt x="58" y="21600"/>
                  </a:lnTo>
                  <a:lnTo>
                    <a:pt x="0" y="0"/>
                  </a:lnTo>
                  <a:lnTo>
                    <a:pt x="21542" y="0"/>
                  </a:lnTo>
                  <a:close/>
                </a:path>
              </a:pathLst>
            </a:custGeom>
            <a:solidFill>
              <a:srgbClr val="646464"/>
            </a:solidFill>
            <a:ln w="12700">
              <a:miter lim="400000"/>
            </a:ln>
          </p:spPr>
          <p:txBody>
            <a:bodyPr lIns="0" tIns="0" rIns="0" bIns="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rtl="0" eaLnBrk="1" fontAlgn="auto" latinLnBrk="0" hangingPunct="1">
                <a:spcBef>
                  <a:spcPts val="5492"/>
                </a:spcBef>
                <a:spcAft>
                  <a:spcPts val="0"/>
                </a:spcAft>
                <a:buClrTx/>
                <a:buSzTx/>
                <a:buFontTx/>
                <a:buNone/>
                <a:tabLst/>
                <a:defRPr sz="5000">
                  <a:solidFill>
                    <a:srgbClr val="333333"/>
                  </a:solidFill>
                  <a:uFillTx/>
                  <a:latin typeface="Helvetica Neue Thin"/>
                  <a:ea typeface="Helvetica Neue Thin"/>
                  <a:cs typeface="Helvetica Neue Thin"/>
                  <a:sym typeface="Helvetica Neue Thin"/>
                </a:defRPr>
              </a:pPr>
              <a:endParaRPr kumimoji="0" sz="4994" b="0" i="0" u="none" strike="noStrike" kern="1200" cap="none" spc="0" normalizeH="0" baseline="0" noProof="0" dirty="0">
                <a:ln>
                  <a:noFill/>
                </a:ln>
                <a:solidFill>
                  <a:srgbClr val="333333"/>
                </a:solidFill>
                <a:effectLst/>
                <a:uLnTx/>
                <a:uFillTx/>
                <a:latin typeface="Helvetica Neue Thin"/>
                <a:ea typeface="Helvetica Neue Thin"/>
                <a:cs typeface="Helvetica Neue Thin"/>
                <a:sym typeface="Helvetica Neue Thin"/>
              </a:endParaRPr>
            </a:p>
          </p:txBody>
        </p:sp>
        <p:grpSp>
          <p:nvGrpSpPr>
            <p:cNvPr id="63" name="Group 62">
              <a:extLst>
                <a:ext uri="{FF2B5EF4-FFF2-40B4-BE49-F238E27FC236}">
                  <a16:creationId xmlns:a16="http://schemas.microsoft.com/office/drawing/2014/main" id="{28A74DE5-FABD-42C2-8565-38C610EAF56C}"/>
                </a:ext>
              </a:extLst>
            </p:cNvPr>
            <p:cNvGrpSpPr/>
            <p:nvPr/>
          </p:nvGrpSpPr>
          <p:grpSpPr>
            <a:xfrm>
              <a:off x="1888361" y="2240207"/>
              <a:ext cx="216000" cy="340020"/>
              <a:chOff x="1888361" y="2240207"/>
              <a:chExt cx="216000" cy="340020"/>
            </a:xfrm>
          </p:grpSpPr>
          <p:sp>
            <p:nvSpPr>
              <p:cNvPr id="77" name="Shape 142">
                <a:extLst>
                  <a:ext uri="{FF2B5EF4-FFF2-40B4-BE49-F238E27FC236}">
                    <a16:creationId xmlns:a16="http://schemas.microsoft.com/office/drawing/2014/main" id="{76A5C3DD-464B-4082-AD6F-19B5487FCEC4}"/>
                  </a:ext>
                </a:extLst>
              </p:cNvPr>
              <p:cNvSpPr/>
              <p:nvPr/>
            </p:nvSpPr>
            <p:spPr>
              <a:xfrm flipH="1">
                <a:off x="1986569" y="2364227"/>
                <a:ext cx="36000" cy="216000"/>
              </a:xfrm>
              <a:prstGeom prst="rect">
                <a:avLst/>
              </a:prstGeom>
              <a:solidFill>
                <a:srgbClr val="FFD200"/>
              </a:solidFill>
              <a:ln w="25400">
                <a:miter lim="400000"/>
              </a:ln>
            </p:spPr>
            <p:txBody>
              <a:bodyPr lIns="0" tIns="0" rIns="0" bIns="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rtl="0" eaLnBrk="1" fontAlgn="auto" latinLnBrk="0" hangingPunct="1">
                  <a:spcBef>
                    <a:spcPts val="5492"/>
                  </a:spcBef>
                  <a:spcAft>
                    <a:spcPts val="0"/>
                  </a:spcAft>
                  <a:buClrTx/>
                  <a:buSzTx/>
                  <a:buFontTx/>
                  <a:buNone/>
                  <a:tabLst/>
                  <a:defRPr sz="5000">
                    <a:solidFill>
                      <a:srgbClr val="333333"/>
                    </a:solidFill>
                    <a:uFillTx/>
                    <a:latin typeface="Helvetica Neue Thin"/>
                    <a:ea typeface="Helvetica Neue Thin"/>
                    <a:cs typeface="Helvetica Neue Thin"/>
                    <a:sym typeface="Helvetica Neue Thin"/>
                  </a:defRPr>
                </a:pPr>
                <a:endParaRPr kumimoji="0" sz="4994" b="0" i="0" u="none" strike="noStrike" kern="1200" cap="none" spc="0" normalizeH="0" baseline="0" noProof="0" dirty="0">
                  <a:ln>
                    <a:noFill/>
                  </a:ln>
                  <a:solidFill>
                    <a:srgbClr val="333333"/>
                  </a:solidFill>
                  <a:effectLst/>
                  <a:uLnTx/>
                  <a:uFillTx/>
                  <a:latin typeface="Helvetica Neue Thin"/>
                  <a:ea typeface="Helvetica Neue Thin"/>
                  <a:cs typeface="Helvetica Neue Thin"/>
                  <a:sym typeface="Helvetica Neue Thin"/>
                </a:endParaRPr>
              </a:p>
            </p:txBody>
          </p:sp>
          <p:sp>
            <p:nvSpPr>
              <p:cNvPr id="78" name="Oval 77">
                <a:extLst>
                  <a:ext uri="{FF2B5EF4-FFF2-40B4-BE49-F238E27FC236}">
                    <a16:creationId xmlns:a16="http://schemas.microsoft.com/office/drawing/2014/main" id="{0E802D70-952C-4545-97F0-8F6DE249DBB7}"/>
                  </a:ext>
                </a:extLst>
              </p:cNvPr>
              <p:cNvSpPr/>
              <p:nvPr/>
            </p:nvSpPr>
            <p:spPr>
              <a:xfrm>
                <a:off x="1888361" y="2240207"/>
                <a:ext cx="216000" cy="216000"/>
              </a:xfrm>
              <a:prstGeom prst="ellipse">
                <a:avLst/>
              </a:prstGeom>
              <a:solidFill>
                <a:srgbClr val="FFD200"/>
              </a:solidFill>
              <a:ln w="9525" cap="flat" cmpd="sng" algn="ctr">
                <a:noFill/>
                <a:prstDash val="solid"/>
              </a:ln>
              <a:effectLst/>
            </p:spPr>
            <p:txBody>
              <a:bodyPr rtlCol="0" anchor="ctr" anchorCtr="0"/>
              <a:lstStyle/>
              <a:p>
                <a:pPr marL="0" marR="0" lvl="0" indent="0" defTabSz="914400" eaLnBrk="1" fontAlgn="auto" latinLnBrk="0" hangingPunct="1">
                  <a:spcBef>
                    <a:spcPts val="0"/>
                  </a:spcBef>
                  <a:spcAft>
                    <a:spcPts val="0"/>
                  </a:spcAft>
                  <a:buClrTx/>
                  <a:buSzTx/>
                  <a:buFontTx/>
                  <a:buNone/>
                  <a:tabLst/>
                  <a:defRPr/>
                </a:pPr>
                <a:r>
                  <a:rPr kumimoji="0" lang="en-IN" sz="1200" b="0" i="0" u="none" strike="noStrike" kern="0" cap="none" spc="0" normalizeH="0" baseline="0" noProof="0" dirty="0">
                    <a:ln>
                      <a:noFill/>
                    </a:ln>
                    <a:solidFill>
                      <a:srgbClr val="000000"/>
                    </a:solidFill>
                    <a:effectLst/>
                    <a:uLnTx/>
                    <a:uFillTx/>
                    <a:latin typeface="Arial"/>
                    <a:ea typeface="+mn-ea"/>
                    <a:cs typeface="+mn-cs"/>
                  </a:rPr>
                  <a:t>1</a:t>
                </a:r>
              </a:p>
            </p:txBody>
          </p:sp>
        </p:grpSp>
        <p:cxnSp>
          <p:nvCxnSpPr>
            <p:cNvPr id="64" name="Straight Connector 63">
              <a:extLst>
                <a:ext uri="{FF2B5EF4-FFF2-40B4-BE49-F238E27FC236}">
                  <a16:creationId xmlns:a16="http://schemas.microsoft.com/office/drawing/2014/main" id="{B6991742-5DF9-4483-BE4B-AB11F4FAF5D0}"/>
                </a:ext>
              </a:extLst>
            </p:cNvPr>
            <p:cNvCxnSpPr>
              <a:cxnSpLocks/>
            </p:cNvCxnSpPr>
            <p:nvPr/>
          </p:nvCxnSpPr>
          <p:spPr>
            <a:xfrm flipV="1">
              <a:off x="1067570" y="2740489"/>
              <a:ext cx="10273893" cy="17060"/>
            </a:xfrm>
            <a:prstGeom prst="line">
              <a:avLst/>
            </a:prstGeom>
            <a:noFill/>
            <a:ln w="28575" cap="flat" cmpd="sng" algn="ctr">
              <a:solidFill>
                <a:srgbClr val="FFFFFF"/>
              </a:solidFill>
              <a:prstDash val="dash"/>
              <a:tailEnd type="none"/>
            </a:ln>
            <a:effectLst/>
          </p:spPr>
        </p:cxnSp>
        <p:grpSp>
          <p:nvGrpSpPr>
            <p:cNvPr id="65" name="Group 64">
              <a:extLst>
                <a:ext uri="{FF2B5EF4-FFF2-40B4-BE49-F238E27FC236}">
                  <a16:creationId xmlns:a16="http://schemas.microsoft.com/office/drawing/2014/main" id="{6A90A953-E11C-490A-97D3-B5DC7E3BB4ED}"/>
                </a:ext>
              </a:extLst>
            </p:cNvPr>
            <p:cNvGrpSpPr/>
            <p:nvPr/>
          </p:nvGrpSpPr>
          <p:grpSpPr>
            <a:xfrm>
              <a:off x="4145668" y="2235925"/>
              <a:ext cx="216000" cy="340568"/>
              <a:chOff x="1119612" y="2241110"/>
              <a:chExt cx="216000" cy="340568"/>
            </a:xfrm>
          </p:grpSpPr>
          <p:sp>
            <p:nvSpPr>
              <p:cNvPr id="75" name="Shape 142">
                <a:extLst>
                  <a:ext uri="{FF2B5EF4-FFF2-40B4-BE49-F238E27FC236}">
                    <a16:creationId xmlns:a16="http://schemas.microsoft.com/office/drawing/2014/main" id="{729492B6-3538-49FF-ADB4-349C50E5DE11}"/>
                  </a:ext>
                </a:extLst>
              </p:cNvPr>
              <p:cNvSpPr/>
              <p:nvPr/>
            </p:nvSpPr>
            <p:spPr>
              <a:xfrm flipH="1">
                <a:off x="1214893" y="2365678"/>
                <a:ext cx="36000" cy="216000"/>
              </a:xfrm>
              <a:prstGeom prst="rect">
                <a:avLst/>
              </a:prstGeom>
              <a:solidFill>
                <a:srgbClr val="FFD200"/>
              </a:solidFill>
              <a:ln w="25400">
                <a:miter lim="400000"/>
              </a:ln>
            </p:spPr>
            <p:txBody>
              <a:bodyPr lIns="0" tIns="0" rIns="0" bIns="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rtl="0" eaLnBrk="1" fontAlgn="auto" latinLnBrk="0" hangingPunct="1">
                  <a:spcBef>
                    <a:spcPts val="5492"/>
                  </a:spcBef>
                  <a:spcAft>
                    <a:spcPts val="0"/>
                  </a:spcAft>
                  <a:buClrTx/>
                  <a:buSzTx/>
                  <a:buFontTx/>
                  <a:buNone/>
                  <a:tabLst/>
                  <a:defRPr sz="5000">
                    <a:solidFill>
                      <a:srgbClr val="333333"/>
                    </a:solidFill>
                    <a:uFillTx/>
                    <a:latin typeface="Helvetica Neue Thin"/>
                    <a:ea typeface="Helvetica Neue Thin"/>
                    <a:cs typeface="Helvetica Neue Thin"/>
                    <a:sym typeface="Helvetica Neue Thin"/>
                  </a:defRPr>
                </a:pPr>
                <a:endParaRPr kumimoji="0" sz="4994" b="0" i="0" u="none" strike="noStrike" kern="1200" cap="none" spc="0" normalizeH="0" baseline="0" noProof="0" dirty="0">
                  <a:ln>
                    <a:noFill/>
                  </a:ln>
                  <a:solidFill>
                    <a:srgbClr val="333333"/>
                  </a:solidFill>
                  <a:effectLst/>
                  <a:uLnTx/>
                  <a:uFillTx/>
                  <a:latin typeface="Helvetica Neue Thin"/>
                  <a:ea typeface="Helvetica Neue Thin"/>
                  <a:cs typeface="Helvetica Neue Thin"/>
                  <a:sym typeface="Helvetica Neue Thin"/>
                </a:endParaRPr>
              </a:p>
            </p:txBody>
          </p:sp>
          <p:sp>
            <p:nvSpPr>
              <p:cNvPr id="76" name="Oval 75">
                <a:extLst>
                  <a:ext uri="{FF2B5EF4-FFF2-40B4-BE49-F238E27FC236}">
                    <a16:creationId xmlns:a16="http://schemas.microsoft.com/office/drawing/2014/main" id="{2E051A51-A989-4D57-884B-B718F11DF3F6}"/>
                  </a:ext>
                </a:extLst>
              </p:cNvPr>
              <p:cNvSpPr/>
              <p:nvPr/>
            </p:nvSpPr>
            <p:spPr>
              <a:xfrm>
                <a:off x="1119612" y="2241110"/>
                <a:ext cx="216000" cy="216000"/>
              </a:xfrm>
              <a:prstGeom prst="ellipse">
                <a:avLst/>
              </a:prstGeom>
              <a:solidFill>
                <a:srgbClr val="FFD200"/>
              </a:solidFill>
              <a:ln w="9525" cap="flat" cmpd="sng" algn="ctr">
                <a:noFill/>
                <a:prstDash val="solid"/>
              </a:ln>
              <a:effectLst/>
            </p:spPr>
            <p:txBody>
              <a:bodyPr rtlCol="0" anchor="ctr" anchorCtr="0"/>
              <a:lstStyle/>
              <a:p>
                <a:pPr marL="0" marR="0" lvl="0" indent="0" defTabSz="914400" eaLnBrk="1" fontAlgn="auto" latinLnBrk="0" hangingPunct="1">
                  <a:spcBef>
                    <a:spcPts val="0"/>
                  </a:spcBef>
                  <a:spcAft>
                    <a:spcPts val="0"/>
                  </a:spcAft>
                  <a:buClrTx/>
                  <a:buSzTx/>
                  <a:buFontTx/>
                  <a:buNone/>
                  <a:tabLst/>
                  <a:defRPr/>
                </a:pPr>
                <a:r>
                  <a:rPr lang="en-IN" sz="1200" kern="0" dirty="0">
                    <a:solidFill>
                      <a:srgbClr val="000000"/>
                    </a:solidFill>
                    <a:latin typeface="Arial"/>
                  </a:rPr>
                  <a:t>2</a:t>
                </a:r>
                <a:endParaRPr kumimoji="0" lang="en-IN" sz="1200" b="0" i="0" u="none" strike="noStrike" kern="0" cap="none" spc="0" normalizeH="0" baseline="0" noProof="0" dirty="0">
                  <a:ln>
                    <a:noFill/>
                  </a:ln>
                  <a:solidFill>
                    <a:srgbClr val="000000"/>
                  </a:solidFill>
                  <a:effectLst/>
                  <a:uLnTx/>
                  <a:uFillTx/>
                  <a:latin typeface="Arial"/>
                  <a:ea typeface="+mn-ea"/>
                  <a:cs typeface="+mn-cs"/>
                </a:endParaRPr>
              </a:p>
            </p:txBody>
          </p:sp>
        </p:grpSp>
        <p:grpSp>
          <p:nvGrpSpPr>
            <p:cNvPr id="66" name="Group 65">
              <a:extLst>
                <a:ext uri="{FF2B5EF4-FFF2-40B4-BE49-F238E27FC236}">
                  <a16:creationId xmlns:a16="http://schemas.microsoft.com/office/drawing/2014/main" id="{3B934E0B-5CEA-40ED-9F06-134800337DF8}"/>
                </a:ext>
              </a:extLst>
            </p:cNvPr>
            <p:cNvGrpSpPr/>
            <p:nvPr/>
          </p:nvGrpSpPr>
          <p:grpSpPr>
            <a:xfrm>
              <a:off x="6690557" y="2232136"/>
              <a:ext cx="216000" cy="349679"/>
              <a:chOff x="799802" y="2232402"/>
              <a:chExt cx="216000" cy="349679"/>
            </a:xfrm>
          </p:grpSpPr>
          <p:sp>
            <p:nvSpPr>
              <p:cNvPr id="73" name="Shape 142">
                <a:extLst>
                  <a:ext uri="{FF2B5EF4-FFF2-40B4-BE49-F238E27FC236}">
                    <a16:creationId xmlns:a16="http://schemas.microsoft.com/office/drawing/2014/main" id="{A9B6B353-7D59-4876-AE87-B5D22E3D196B}"/>
                  </a:ext>
                </a:extLst>
              </p:cNvPr>
              <p:cNvSpPr/>
              <p:nvPr/>
            </p:nvSpPr>
            <p:spPr>
              <a:xfrm flipH="1">
                <a:off x="880955" y="2366081"/>
                <a:ext cx="36000" cy="216000"/>
              </a:xfrm>
              <a:prstGeom prst="rect">
                <a:avLst/>
              </a:prstGeom>
              <a:solidFill>
                <a:srgbClr val="FFD200"/>
              </a:solidFill>
              <a:ln w="25400">
                <a:miter lim="400000"/>
              </a:ln>
            </p:spPr>
            <p:txBody>
              <a:bodyPr lIns="0" tIns="0" rIns="0" bIns="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rtl="0" eaLnBrk="1" fontAlgn="auto" latinLnBrk="0" hangingPunct="1">
                  <a:spcBef>
                    <a:spcPts val="5492"/>
                  </a:spcBef>
                  <a:spcAft>
                    <a:spcPts val="0"/>
                  </a:spcAft>
                  <a:buClrTx/>
                  <a:buSzTx/>
                  <a:buFontTx/>
                  <a:buNone/>
                  <a:tabLst/>
                  <a:defRPr sz="5000">
                    <a:solidFill>
                      <a:srgbClr val="333333"/>
                    </a:solidFill>
                    <a:uFillTx/>
                    <a:latin typeface="Helvetica Neue Thin"/>
                    <a:ea typeface="Helvetica Neue Thin"/>
                    <a:cs typeface="Helvetica Neue Thin"/>
                    <a:sym typeface="Helvetica Neue Thin"/>
                  </a:defRPr>
                </a:pPr>
                <a:endParaRPr kumimoji="0" sz="4994" b="0" i="0" u="none" strike="noStrike" kern="1200" cap="none" spc="0" normalizeH="0" baseline="0" noProof="0" dirty="0">
                  <a:ln>
                    <a:noFill/>
                  </a:ln>
                  <a:solidFill>
                    <a:srgbClr val="333333"/>
                  </a:solidFill>
                  <a:effectLst/>
                  <a:uLnTx/>
                  <a:uFillTx/>
                  <a:latin typeface="Helvetica Neue Thin"/>
                  <a:ea typeface="Helvetica Neue Thin"/>
                  <a:cs typeface="Helvetica Neue Thin"/>
                  <a:sym typeface="Helvetica Neue Thin"/>
                </a:endParaRPr>
              </a:p>
            </p:txBody>
          </p:sp>
          <p:sp>
            <p:nvSpPr>
              <p:cNvPr id="74" name="Oval 73">
                <a:extLst>
                  <a:ext uri="{FF2B5EF4-FFF2-40B4-BE49-F238E27FC236}">
                    <a16:creationId xmlns:a16="http://schemas.microsoft.com/office/drawing/2014/main" id="{E79D31FB-4995-4DF0-A19F-776F40856B0F}"/>
                  </a:ext>
                </a:extLst>
              </p:cNvPr>
              <p:cNvSpPr/>
              <p:nvPr/>
            </p:nvSpPr>
            <p:spPr>
              <a:xfrm>
                <a:off x="799802" y="2232402"/>
                <a:ext cx="216000" cy="216000"/>
              </a:xfrm>
              <a:prstGeom prst="ellipse">
                <a:avLst/>
              </a:prstGeom>
              <a:solidFill>
                <a:srgbClr val="FFD200"/>
              </a:solidFill>
              <a:ln w="9525" cap="flat" cmpd="sng" algn="ctr">
                <a:noFill/>
                <a:prstDash val="solid"/>
              </a:ln>
              <a:effectLst/>
            </p:spPr>
            <p:txBody>
              <a:bodyPr rtlCol="0" anchor="ctr" anchorCtr="0"/>
              <a:lstStyle/>
              <a:p>
                <a:pPr marL="0" marR="0" lvl="0" indent="0" defTabSz="914400" eaLnBrk="1" fontAlgn="auto" latinLnBrk="0" hangingPunct="1">
                  <a:spcBef>
                    <a:spcPts val="0"/>
                  </a:spcBef>
                  <a:spcAft>
                    <a:spcPts val="0"/>
                  </a:spcAft>
                  <a:buClrTx/>
                  <a:buSzTx/>
                  <a:buFontTx/>
                  <a:buNone/>
                  <a:tabLst/>
                  <a:defRPr/>
                </a:pPr>
                <a:r>
                  <a:rPr lang="en-IN" sz="1200" kern="0" dirty="0">
                    <a:solidFill>
                      <a:srgbClr val="000000"/>
                    </a:solidFill>
                    <a:latin typeface="Arial"/>
                  </a:rPr>
                  <a:t>3</a:t>
                </a:r>
                <a:endParaRPr kumimoji="0" lang="en-IN" sz="1200" b="0" i="0" u="none" strike="noStrike" kern="0" cap="none" spc="0" normalizeH="0" baseline="0" noProof="0" dirty="0">
                  <a:ln>
                    <a:noFill/>
                  </a:ln>
                  <a:solidFill>
                    <a:srgbClr val="000000"/>
                  </a:solidFill>
                  <a:effectLst/>
                  <a:uLnTx/>
                  <a:uFillTx/>
                  <a:latin typeface="Arial"/>
                  <a:ea typeface="+mn-ea"/>
                  <a:cs typeface="+mn-cs"/>
                </a:endParaRPr>
              </a:p>
            </p:txBody>
          </p:sp>
        </p:grpSp>
        <p:grpSp>
          <p:nvGrpSpPr>
            <p:cNvPr id="67" name="Group 66">
              <a:extLst>
                <a:ext uri="{FF2B5EF4-FFF2-40B4-BE49-F238E27FC236}">
                  <a16:creationId xmlns:a16="http://schemas.microsoft.com/office/drawing/2014/main" id="{C3B20E7E-9C71-4B15-A273-C50A3D1FC6F3}"/>
                </a:ext>
              </a:extLst>
            </p:cNvPr>
            <p:cNvGrpSpPr/>
            <p:nvPr/>
          </p:nvGrpSpPr>
          <p:grpSpPr>
            <a:xfrm>
              <a:off x="8529421" y="2235925"/>
              <a:ext cx="216000" cy="350222"/>
              <a:chOff x="1108677" y="2231456"/>
              <a:chExt cx="216000" cy="350222"/>
            </a:xfrm>
          </p:grpSpPr>
          <p:sp>
            <p:nvSpPr>
              <p:cNvPr id="71" name="Shape 142">
                <a:extLst>
                  <a:ext uri="{FF2B5EF4-FFF2-40B4-BE49-F238E27FC236}">
                    <a16:creationId xmlns:a16="http://schemas.microsoft.com/office/drawing/2014/main" id="{820B9264-779B-4E98-AF81-53326A16142B}"/>
                  </a:ext>
                </a:extLst>
              </p:cNvPr>
              <p:cNvSpPr/>
              <p:nvPr/>
            </p:nvSpPr>
            <p:spPr>
              <a:xfrm flipH="1">
                <a:off x="1214893" y="2365678"/>
                <a:ext cx="36000" cy="216000"/>
              </a:xfrm>
              <a:prstGeom prst="rect">
                <a:avLst/>
              </a:prstGeom>
              <a:solidFill>
                <a:srgbClr val="FFD200"/>
              </a:solidFill>
              <a:ln w="25400">
                <a:miter lim="400000"/>
              </a:ln>
            </p:spPr>
            <p:txBody>
              <a:bodyPr lIns="0" tIns="0" rIns="0" bIns="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rtl="0" eaLnBrk="1" fontAlgn="auto" latinLnBrk="0" hangingPunct="1">
                  <a:spcBef>
                    <a:spcPts val="5492"/>
                  </a:spcBef>
                  <a:spcAft>
                    <a:spcPts val="0"/>
                  </a:spcAft>
                  <a:buClrTx/>
                  <a:buSzTx/>
                  <a:buFontTx/>
                  <a:buNone/>
                  <a:tabLst/>
                  <a:defRPr sz="5000">
                    <a:solidFill>
                      <a:srgbClr val="333333"/>
                    </a:solidFill>
                    <a:uFillTx/>
                    <a:latin typeface="Helvetica Neue Thin"/>
                    <a:ea typeface="Helvetica Neue Thin"/>
                    <a:cs typeface="Helvetica Neue Thin"/>
                    <a:sym typeface="Helvetica Neue Thin"/>
                  </a:defRPr>
                </a:pPr>
                <a:endParaRPr kumimoji="0" sz="4994" b="0" i="0" u="none" strike="noStrike" kern="1200" cap="none" spc="0" normalizeH="0" baseline="0" noProof="0" dirty="0">
                  <a:ln>
                    <a:noFill/>
                  </a:ln>
                  <a:solidFill>
                    <a:srgbClr val="333333"/>
                  </a:solidFill>
                  <a:effectLst/>
                  <a:uLnTx/>
                  <a:uFillTx/>
                  <a:latin typeface="Helvetica Neue Thin"/>
                  <a:ea typeface="Helvetica Neue Thin"/>
                  <a:cs typeface="Helvetica Neue Thin"/>
                  <a:sym typeface="Helvetica Neue Thin"/>
                </a:endParaRPr>
              </a:p>
            </p:txBody>
          </p:sp>
          <p:sp>
            <p:nvSpPr>
              <p:cNvPr id="72" name="Oval 71">
                <a:extLst>
                  <a:ext uri="{FF2B5EF4-FFF2-40B4-BE49-F238E27FC236}">
                    <a16:creationId xmlns:a16="http://schemas.microsoft.com/office/drawing/2014/main" id="{DB8C593F-BAD5-43C3-9C4E-725DB33B2391}"/>
                  </a:ext>
                </a:extLst>
              </p:cNvPr>
              <p:cNvSpPr/>
              <p:nvPr/>
            </p:nvSpPr>
            <p:spPr>
              <a:xfrm>
                <a:off x="1108677" y="2231456"/>
                <a:ext cx="216000" cy="216000"/>
              </a:xfrm>
              <a:prstGeom prst="ellipse">
                <a:avLst/>
              </a:prstGeom>
              <a:solidFill>
                <a:srgbClr val="FFD200"/>
              </a:solidFill>
              <a:ln w="9525" cap="flat" cmpd="sng" algn="ctr">
                <a:noFill/>
                <a:prstDash val="solid"/>
              </a:ln>
              <a:effectLst/>
            </p:spPr>
            <p:txBody>
              <a:bodyPr rtlCol="0" anchor="ctr" anchorCtr="0"/>
              <a:lstStyle/>
              <a:p>
                <a:pPr marL="0" marR="0" lvl="0" indent="0" defTabSz="914400" eaLnBrk="1" fontAlgn="auto" latinLnBrk="0" hangingPunct="1">
                  <a:spcBef>
                    <a:spcPts val="0"/>
                  </a:spcBef>
                  <a:spcAft>
                    <a:spcPts val="0"/>
                  </a:spcAft>
                  <a:buClrTx/>
                  <a:buSzTx/>
                  <a:buFontTx/>
                  <a:buNone/>
                  <a:tabLst/>
                  <a:defRPr/>
                </a:pPr>
                <a:r>
                  <a:rPr kumimoji="0" lang="en-IN" sz="1200" b="0" i="0" u="none" strike="noStrike" kern="0" cap="none" spc="0" normalizeH="0" baseline="0" noProof="0" dirty="0">
                    <a:ln>
                      <a:noFill/>
                    </a:ln>
                    <a:solidFill>
                      <a:srgbClr val="000000"/>
                    </a:solidFill>
                    <a:effectLst/>
                    <a:uLnTx/>
                    <a:uFillTx/>
                    <a:latin typeface="Arial"/>
                    <a:ea typeface="+mn-ea"/>
                    <a:cs typeface="+mn-cs"/>
                  </a:rPr>
                  <a:t>4</a:t>
                </a:r>
              </a:p>
            </p:txBody>
          </p:sp>
        </p:grpSp>
        <p:grpSp>
          <p:nvGrpSpPr>
            <p:cNvPr id="68" name="Group 67">
              <a:extLst>
                <a:ext uri="{FF2B5EF4-FFF2-40B4-BE49-F238E27FC236}">
                  <a16:creationId xmlns:a16="http://schemas.microsoft.com/office/drawing/2014/main" id="{8D2B3211-1964-4249-BD96-AAB5DD4F53F3}"/>
                </a:ext>
              </a:extLst>
            </p:cNvPr>
            <p:cNvGrpSpPr/>
            <p:nvPr/>
          </p:nvGrpSpPr>
          <p:grpSpPr>
            <a:xfrm>
              <a:off x="10514903" y="2233794"/>
              <a:ext cx="216000" cy="352353"/>
              <a:chOff x="530198" y="2221666"/>
              <a:chExt cx="216000" cy="352353"/>
            </a:xfrm>
          </p:grpSpPr>
          <p:sp>
            <p:nvSpPr>
              <p:cNvPr id="69" name="Shape 142">
                <a:extLst>
                  <a:ext uri="{FF2B5EF4-FFF2-40B4-BE49-F238E27FC236}">
                    <a16:creationId xmlns:a16="http://schemas.microsoft.com/office/drawing/2014/main" id="{86BDB712-41DF-4E28-9D5C-12C60C182E2C}"/>
                  </a:ext>
                </a:extLst>
              </p:cNvPr>
              <p:cNvSpPr/>
              <p:nvPr/>
            </p:nvSpPr>
            <p:spPr>
              <a:xfrm flipH="1">
                <a:off x="621941" y="2358019"/>
                <a:ext cx="36000" cy="216000"/>
              </a:xfrm>
              <a:prstGeom prst="rect">
                <a:avLst/>
              </a:prstGeom>
              <a:solidFill>
                <a:srgbClr val="FFD200"/>
              </a:solidFill>
              <a:ln w="25400">
                <a:miter lim="400000"/>
              </a:ln>
            </p:spPr>
            <p:txBody>
              <a:bodyPr lIns="0" tIns="0" rIns="0" bIns="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rtl="0" eaLnBrk="1" fontAlgn="auto" latinLnBrk="0" hangingPunct="1">
                  <a:spcBef>
                    <a:spcPts val="5492"/>
                  </a:spcBef>
                  <a:spcAft>
                    <a:spcPts val="0"/>
                  </a:spcAft>
                  <a:buClrTx/>
                  <a:buSzTx/>
                  <a:buFontTx/>
                  <a:buNone/>
                  <a:tabLst/>
                  <a:defRPr sz="5000">
                    <a:solidFill>
                      <a:srgbClr val="333333"/>
                    </a:solidFill>
                    <a:uFillTx/>
                    <a:latin typeface="Helvetica Neue Thin"/>
                    <a:ea typeface="Helvetica Neue Thin"/>
                    <a:cs typeface="Helvetica Neue Thin"/>
                    <a:sym typeface="Helvetica Neue Thin"/>
                  </a:defRPr>
                </a:pPr>
                <a:endParaRPr kumimoji="0" sz="4994" b="0" i="0" u="none" strike="noStrike" kern="1200" cap="none" spc="0" normalizeH="0" baseline="0" noProof="0" dirty="0">
                  <a:ln>
                    <a:noFill/>
                  </a:ln>
                  <a:solidFill>
                    <a:srgbClr val="333333"/>
                  </a:solidFill>
                  <a:effectLst/>
                  <a:uLnTx/>
                  <a:uFillTx/>
                  <a:latin typeface="Helvetica Neue Thin"/>
                  <a:ea typeface="Helvetica Neue Thin"/>
                  <a:cs typeface="Helvetica Neue Thin"/>
                  <a:sym typeface="Helvetica Neue Thin"/>
                </a:endParaRPr>
              </a:p>
            </p:txBody>
          </p:sp>
          <p:sp>
            <p:nvSpPr>
              <p:cNvPr id="70" name="Oval 69">
                <a:extLst>
                  <a:ext uri="{FF2B5EF4-FFF2-40B4-BE49-F238E27FC236}">
                    <a16:creationId xmlns:a16="http://schemas.microsoft.com/office/drawing/2014/main" id="{B0AD0409-5E1F-4B07-BA4B-C57111E14840}"/>
                  </a:ext>
                </a:extLst>
              </p:cNvPr>
              <p:cNvSpPr/>
              <p:nvPr/>
            </p:nvSpPr>
            <p:spPr>
              <a:xfrm>
                <a:off x="530198" y="2221666"/>
                <a:ext cx="216000" cy="216000"/>
              </a:xfrm>
              <a:prstGeom prst="ellipse">
                <a:avLst/>
              </a:prstGeom>
              <a:solidFill>
                <a:srgbClr val="FFD200"/>
              </a:solidFill>
              <a:ln w="9525" cap="flat" cmpd="sng" algn="ctr">
                <a:noFill/>
                <a:prstDash val="solid"/>
              </a:ln>
              <a:effectLst/>
            </p:spPr>
            <p:txBody>
              <a:bodyPr lIns="0" rIns="0" rtlCol="0" anchor="ctr" anchorCtr="0"/>
              <a:lstStyle/>
              <a:p>
                <a:pPr marL="0" marR="0" lvl="0" indent="0" defTabSz="914400" eaLnBrk="1" fontAlgn="auto" latinLnBrk="0" hangingPunct="1">
                  <a:spcBef>
                    <a:spcPts val="0"/>
                  </a:spcBef>
                  <a:spcAft>
                    <a:spcPts val="0"/>
                  </a:spcAft>
                  <a:buClrTx/>
                  <a:buSzTx/>
                  <a:buFontTx/>
                  <a:buNone/>
                  <a:tabLst/>
                  <a:defRPr/>
                </a:pPr>
                <a:r>
                  <a:rPr lang="en-IN" sz="900" kern="0" dirty="0">
                    <a:solidFill>
                      <a:srgbClr val="000000"/>
                    </a:solidFill>
                    <a:latin typeface="Arial"/>
                  </a:rPr>
                  <a:t> 5</a:t>
                </a:r>
                <a:endParaRPr kumimoji="0" lang="en-IN" sz="900" b="0" i="0" u="none" strike="noStrike" kern="0" cap="none" spc="0" normalizeH="0" baseline="0" noProof="0" dirty="0">
                  <a:ln>
                    <a:noFill/>
                  </a:ln>
                  <a:solidFill>
                    <a:srgbClr val="000000"/>
                  </a:solidFill>
                  <a:effectLst/>
                  <a:uLnTx/>
                  <a:uFillTx/>
                  <a:latin typeface="Arial"/>
                  <a:ea typeface="+mn-ea"/>
                  <a:cs typeface="+mn-cs"/>
                </a:endParaRPr>
              </a:p>
            </p:txBody>
          </p:sp>
        </p:grpSp>
      </p:grpSp>
      <p:pic>
        <p:nvPicPr>
          <p:cNvPr id="163" name="Graphic 162" descr="Workflow">
            <a:extLst>
              <a:ext uri="{FF2B5EF4-FFF2-40B4-BE49-F238E27FC236}">
                <a16:creationId xmlns:a16="http://schemas.microsoft.com/office/drawing/2014/main" id="{F903B2B5-43AD-460B-BEC6-9FCAF33B5F3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469303" y="5575324"/>
            <a:ext cx="396000" cy="396000"/>
          </a:xfrm>
          <a:prstGeom prst="rect">
            <a:avLst/>
          </a:prstGeom>
        </p:spPr>
      </p:pic>
      <p:pic>
        <p:nvPicPr>
          <p:cNvPr id="164" name="Graphic 163" descr="Head with gears">
            <a:extLst>
              <a:ext uri="{FF2B5EF4-FFF2-40B4-BE49-F238E27FC236}">
                <a16:creationId xmlns:a16="http://schemas.microsoft.com/office/drawing/2014/main" id="{D36C1D32-5B66-4475-A5E5-382DB60D31B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207511" y="2717046"/>
            <a:ext cx="360000" cy="360000"/>
          </a:xfrm>
          <a:prstGeom prst="rect">
            <a:avLst/>
          </a:prstGeom>
        </p:spPr>
      </p:pic>
      <p:pic>
        <p:nvPicPr>
          <p:cNvPr id="165" name="Graphic 164" descr="Presentation with pie chart">
            <a:extLst>
              <a:ext uri="{FF2B5EF4-FFF2-40B4-BE49-F238E27FC236}">
                <a16:creationId xmlns:a16="http://schemas.microsoft.com/office/drawing/2014/main" id="{31DBF8AE-6AE0-4AE3-8C0B-5EFBC506580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735743" y="3708428"/>
            <a:ext cx="360000" cy="360000"/>
          </a:xfrm>
          <a:prstGeom prst="rect">
            <a:avLst/>
          </a:prstGeom>
        </p:spPr>
      </p:pic>
      <p:sp>
        <p:nvSpPr>
          <p:cNvPr id="166" name="Rectangle 165">
            <a:extLst>
              <a:ext uri="{FF2B5EF4-FFF2-40B4-BE49-F238E27FC236}">
                <a16:creationId xmlns:a16="http://schemas.microsoft.com/office/drawing/2014/main" id="{9F6F68E8-556F-4534-AF77-87DA4CE4E93D}"/>
              </a:ext>
            </a:extLst>
          </p:cNvPr>
          <p:cNvSpPr/>
          <p:nvPr/>
        </p:nvSpPr>
        <p:spPr>
          <a:xfrm>
            <a:off x="284305" y="2654270"/>
            <a:ext cx="397010" cy="1505806"/>
          </a:xfrm>
          <a:prstGeom prst="rect">
            <a:avLst/>
          </a:prstGeom>
          <a:solidFill>
            <a:srgbClr val="646464">
              <a:lumMod val="20000"/>
              <a:lumOff val="80000"/>
            </a:srgbClr>
          </a:solidFill>
          <a:ln w="9525" cap="flat" cmpd="sng" algn="ctr">
            <a:noFill/>
            <a:prstDash val="solid"/>
          </a:ln>
          <a:effectLst/>
        </p:spPr>
        <p:txBody>
          <a:bodyPr vert="vert270" rtlCol="0" anchor="ctr" anchorCtr="0"/>
          <a:lstStyle/>
          <a:p>
            <a:pPr marL="0" marR="0" lvl="0" indent="0" defTabSz="914400" eaLnBrk="1" fontAlgn="auto" latinLnBrk="0" hangingPunct="1">
              <a:spcBef>
                <a:spcPts val="0"/>
              </a:spcBef>
              <a:spcAft>
                <a:spcPts val="0"/>
              </a:spcAft>
              <a:buClrTx/>
              <a:buSzTx/>
              <a:buFontTx/>
              <a:buNone/>
              <a:tabLst/>
              <a:defRPr/>
            </a:pPr>
            <a:r>
              <a:rPr kumimoji="0" lang="en-IN" sz="1400" b="1" i="0" u="none" strike="noStrike" kern="0" cap="none" spc="0" normalizeH="0" baseline="0" noProof="0" dirty="0">
                <a:ln>
                  <a:noFill/>
                </a:ln>
                <a:solidFill>
                  <a:srgbClr val="000000"/>
                </a:solidFill>
                <a:effectLst/>
                <a:uLnTx/>
                <a:uFillTx/>
                <a:latin typeface="Arial"/>
                <a:ea typeface="+mn-ea"/>
                <a:cs typeface="+mn-cs"/>
              </a:rPr>
              <a:t>Onboarding Journey</a:t>
            </a:r>
          </a:p>
        </p:txBody>
      </p:sp>
      <p:sp>
        <p:nvSpPr>
          <p:cNvPr id="167" name="Rectangle 166">
            <a:extLst>
              <a:ext uri="{FF2B5EF4-FFF2-40B4-BE49-F238E27FC236}">
                <a16:creationId xmlns:a16="http://schemas.microsoft.com/office/drawing/2014/main" id="{22367112-9B19-4FCF-A6CA-AA20D7D363AE}"/>
              </a:ext>
            </a:extLst>
          </p:cNvPr>
          <p:cNvSpPr/>
          <p:nvPr/>
        </p:nvSpPr>
        <p:spPr>
          <a:xfrm>
            <a:off x="289586" y="4443202"/>
            <a:ext cx="384815" cy="1598254"/>
          </a:xfrm>
          <a:prstGeom prst="rect">
            <a:avLst/>
          </a:prstGeom>
          <a:solidFill>
            <a:srgbClr val="646464">
              <a:lumMod val="20000"/>
              <a:lumOff val="80000"/>
            </a:srgbClr>
          </a:solidFill>
          <a:ln w="9525" cap="flat" cmpd="sng" algn="ctr">
            <a:noFill/>
            <a:prstDash val="solid"/>
          </a:ln>
          <a:effectLst/>
        </p:spPr>
        <p:txBody>
          <a:bodyPr vert="vert270" rtlCol="0" anchor="ctr" anchorCtr="0"/>
          <a:lstStyle/>
          <a:p>
            <a:pPr marL="0" marR="0" lvl="0" indent="0" defTabSz="914400" eaLnBrk="1" fontAlgn="auto" latinLnBrk="0" hangingPunct="1">
              <a:spcBef>
                <a:spcPts val="0"/>
              </a:spcBef>
              <a:spcAft>
                <a:spcPts val="0"/>
              </a:spcAft>
              <a:buClrTx/>
              <a:buSzTx/>
              <a:buFontTx/>
              <a:buNone/>
              <a:tabLst/>
              <a:defRPr/>
            </a:pPr>
            <a:r>
              <a:rPr lang="en-IN" sz="1400" b="1" kern="0" dirty="0">
                <a:solidFill>
                  <a:srgbClr val="000000"/>
                </a:solidFill>
                <a:latin typeface="Arial"/>
              </a:rPr>
              <a:t>Business Intervention</a:t>
            </a:r>
            <a:endParaRPr kumimoji="0" lang="en-IN" sz="1400" b="1" i="0" u="none" strike="noStrike" kern="0" cap="none" spc="0" normalizeH="0" baseline="0" noProof="0" dirty="0">
              <a:ln>
                <a:noFill/>
              </a:ln>
              <a:solidFill>
                <a:srgbClr val="000000"/>
              </a:solidFill>
              <a:effectLst/>
              <a:uLnTx/>
              <a:uFillTx/>
              <a:latin typeface="Arial"/>
              <a:ea typeface="+mn-ea"/>
              <a:cs typeface="+mn-cs"/>
            </a:endParaRPr>
          </a:p>
        </p:txBody>
      </p:sp>
      <p:pic>
        <p:nvPicPr>
          <p:cNvPr id="168" name="Graphic 167" descr="Loan outline">
            <a:extLst>
              <a:ext uri="{FF2B5EF4-FFF2-40B4-BE49-F238E27FC236}">
                <a16:creationId xmlns:a16="http://schemas.microsoft.com/office/drawing/2014/main" id="{A19E7CC5-9B30-4F4E-85B9-D5EF9C91CC3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326831" y="2790708"/>
            <a:ext cx="421582" cy="409098"/>
          </a:xfrm>
          <a:prstGeom prst="rect">
            <a:avLst/>
          </a:prstGeom>
        </p:spPr>
      </p:pic>
      <p:pic>
        <p:nvPicPr>
          <p:cNvPr id="169" name="Graphic 168" descr="Car Mechanic outline">
            <a:extLst>
              <a:ext uri="{FF2B5EF4-FFF2-40B4-BE49-F238E27FC236}">
                <a16:creationId xmlns:a16="http://schemas.microsoft.com/office/drawing/2014/main" id="{E5A06827-6859-4BE4-959B-87E9260BE01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486916" y="2724168"/>
            <a:ext cx="389403" cy="389403"/>
          </a:xfrm>
          <a:prstGeom prst="rect">
            <a:avLst/>
          </a:prstGeom>
        </p:spPr>
      </p:pic>
      <p:pic>
        <p:nvPicPr>
          <p:cNvPr id="170" name="Graphic 169" descr="Workflow">
            <a:extLst>
              <a:ext uri="{FF2B5EF4-FFF2-40B4-BE49-F238E27FC236}">
                <a16:creationId xmlns:a16="http://schemas.microsoft.com/office/drawing/2014/main" id="{F784753F-4F84-403F-B666-3F20E73D544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130455" y="5486902"/>
            <a:ext cx="396000" cy="396000"/>
          </a:xfrm>
          <a:prstGeom prst="rect">
            <a:avLst/>
          </a:prstGeom>
        </p:spPr>
      </p:pic>
      <p:pic>
        <p:nvPicPr>
          <p:cNvPr id="171" name="Graphic 170" descr="Workflow">
            <a:extLst>
              <a:ext uri="{FF2B5EF4-FFF2-40B4-BE49-F238E27FC236}">
                <a16:creationId xmlns:a16="http://schemas.microsoft.com/office/drawing/2014/main" id="{CA3F580F-0C24-45C8-965C-2BBFDFF9A0E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89607" y="5496310"/>
            <a:ext cx="396000" cy="396000"/>
          </a:xfrm>
          <a:prstGeom prst="rect">
            <a:avLst/>
          </a:prstGeom>
        </p:spPr>
      </p:pic>
      <p:sp>
        <p:nvSpPr>
          <p:cNvPr id="172" name="TextBox 171">
            <a:extLst>
              <a:ext uri="{FF2B5EF4-FFF2-40B4-BE49-F238E27FC236}">
                <a16:creationId xmlns:a16="http://schemas.microsoft.com/office/drawing/2014/main" id="{8F9EEA01-621B-408F-B15B-7793BC774946}"/>
              </a:ext>
            </a:extLst>
          </p:cNvPr>
          <p:cNvSpPr txBox="1"/>
          <p:nvPr/>
        </p:nvSpPr>
        <p:spPr>
          <a:xfrm>
            <a:off x="2038748" y="6228553"/>
            <a:ext cx="2443153" cy="221452"/>
          </a:xfrm>
          <a:prstGeom prst="rect">
            <a:avLst/>
          </a:prstGeom>
          <a:noFill/>
        </p:spPr>
        <p:txBody>
          <a:bodyPr wrap="square" lIns="0" tIns="36557" rIns="0" bIns="0" rtlCol="0">
            <a:spAutoFit/>
          </a:bodyPr>
          <a:lstStyle/>
          <a:p>
            <a:pPr marL="0" marR="0" lvl="0" indent="0" defTabSz="914400" eaLnBrk="1" fontAlgn="auto" latinLnBrk="0" hangingPunct="1">
              <a:spcBef>
                <a:spcPts val="0"/>
              </a:spcBef>
              <a:spcAft>
                <a:spcPts val="600"/>
              </a:spcAft>
              <a:buClr>
                <a:srgbClr val="FFD200"/>
              </a:buClr>
              <a:buSzPct val="70000"/>
              <a:buFontTx/>
              <a:buNone/>
              <a:tabLst/>
              <a:defRPr/>
            </a:pPr>
            <a:r>
              <a:rPr lang="en-IN" sz="1199" b="1" i="1" kern="0" dirty="0">
                <a:solidFill>
                  <a:srgbClr val="00A3AE"/>
                </a:solidFill>
              </a:rPr>
              <a:t>First 30 days of onboarding</a:t>
            </a:r>
            <a:endParaRPr kumimoji="0" lang="en-IN" sz="1199" b="1" i="1" u="none" strike="noStrike" kern="0" cap="none" spc="0" normalizeH="0" baseline="0" noProof="0" dirty="0">
              <a:ln>
                <a:noFill/>
              </a:ln>
              <a:solidFill>
                <a:srgbClr val="00A3AE"/>
              </a:solidFill>
              <a:effectLst/>
              <a:uLnTx/>
              <a:uFillTx/>
            </a:endParaRPr>
          </a:p>
        </p:txBody>
      </p:sp>
      <p:sp>
        <p:nvSpPr>
          <p:cNvPr id="173" name="TextBox 172">
            <a:extLst>
              <a:ext uri="{FF2B5EF4-FFF2-40B4-BE49-F238E27FC236}">
                <a16:creationId xmlns:a16="http://schemas.microsoft.com/office/drawing/2014/main" id="{854EE855-7A38-4A11-A103-2ED72A138F23}"/>
              </a:ext>
            </a:extLst>
          </p:cNvPr>
          <p:cNvSpPr txBox="1"/>
          <p:nvPr/>
        </p:nvSpPr>
        <p:spPr>
          <a:xfrm>
            <a:off x="9477375" y="6194388"/>
            <a:ext cx="2126914" cy="221452"/>
          </a:xfrm>
          <a:prstGeom prst="rect">
            <a:avLst/>
          </a:prstGeom>
          <a:noFill/>
        </p:spPr>
        <p:txBody>
          <a:bodyPr wrap="square" lIns="0" tIns="36557" rIns="0" bIns="0" rtlCol="0">
            <a:spAutoFit/>
          </a:bodyPr>
          <a:lstStyle/>
          <a:p>
            <a:pPr marL="0" marR="0" lvl="0" indent="0" defTabSz="914400" eaLnBrk="1" fontAlgn="auto" latinLnBrk="0" hangingPunct="1">
              <a:spcBef>
                <a:spcPts val="0"/>
              </a:spcBef>
              <a:spcAft>
                <a:spcPts val="600"/>
              </a:spcAft>
              <a:buClr>
                <a:srgbClr val="FFD200"/>
              </a:buClr>
              <a:buSzPct val="70000"/>
              <a:buFontTx/>
              <a:buNone/>
              <a:tabLst/>
              <a:defRPr/>
            </a:pPr>
            <a:r>
              <a:rPr kumimoji="0" lang="en-IN" sz="1199" b="1" i="1" u="none" strike="noStrike" kern="0" cap="none" spc="0" normalizeH="0" baseline="0" noProof="0" dirty="0">
                <a:ln>
                  <a:noFill/>
                </a:ln>
                <a:solidFill>
                  <a:srgbClr val="00A3AE"/>
                </a:solidFill>
                <a:effectLst/>
                <a:uLnTx/>
                <a:uFillTx/>
              </a:rPr>
              <a:t>Post 60 days of onboarding</a:t>
            </a:r>
          </a:p>
        </p:txBody>
      </p:sp>
      <p:sp>
        <p:nvSpPr>
          <p:cNvPr id="174" name="TextBox 173">
            <a:extLst>
              <a:ext uri="{FF2B5EF4-FFF2-40B4-BE49-F238E27FC236}">
                <a16:creationId xmlns:a16="http://schemas.microsoft.com/office/drawing/2014/main" id="{BC5E13D3-8BC2-440F-B0A8-10067D09F339}"/>
              </a:ext>
            </a:extLst>
          </p:cNvPr>
          <p:cNvSpPr txBox="1"/>
          <p:nvPr/>
        </p:nvSpPr>
        <p:spPr>
          <a:xfrm>
            <a:off x="6241499" y="6211211"/>
            <a:ext cx="2443153" cy="221452"/>
          </a:xfrm>
          <a:prstGeom prst="rect">
            <a:avLst/>
          </a:prstGeom>
          <a:noFill/>
        </p:spPr>
        <p:txBody>
          <a:bodyPr wrap="square" lIns="0" tIns="36557" rIns="0" bIns="0" rtlCol="0">
            <a:spAutoFit/>
          </a:bodyPr>
          <a:lstStyle/>
          <a:p>
            <a:pPr marL="0" marR="0" lvl="0" indent="0" defTabSz="914400" eaLnBrk="1" fontAlgn="auto" latinLnBrk="0" hangingPunct="1">
              <a:spcBef>
                <a:spcPts val="0"/>
              </a:spcBef>
              <a:spcAft>
                <a:spcPts val="600"/>
              </a:spcAft>
              <a:buClr>
                <a:srgbClr val="FFD200"/>
              </a:buClr>
              <a:buSzPct val="70000"/>
              <a:buFontTx/>
              <a:buNone/>
              <a:tabLst/>
              <a:defRPr/>
            </a:pPr>
            <a:r>
              <a:rPr lang="en-IN" sz="1199" b="1" i="1" kern="0" dirty="0">
                <a:solidFill>
                  <a:srgbClr val="00A3AE"/>
                </a:solidFill>
              </a:rPr>
              <a:t>30 to 60</a:t>
            </a:r>
            <a:r>
              <a:rPr kumimoji="0" lang="en-IN" sz="1199" b="1" i="1" u="none" strike="noStrike" kern="0" cap="none" spc="0" normalizeH="0" baseline="0" noProof="0" dirty="0">
                <a:ln>
                  <a:noFill/>
                </a:ln>
                <a:solidFill>
                  <a:srgbClr val="00A3AE"/>
                </a:solidFill>
                <a:effectLst/>
                <a:uLnTx/>
                <a:uFillTx/>
              </a:rPr>
              <a:t> days of onboarding</a:t>
            </a:r>
          </a:p>
        </p:txBody>
      </p:sp>
      <p:sp>
        <p:nvSpPr>
          <p:cNvPr id="175" name="TextBox 174">
            <a:extLst>
              <a:ext uri="{FF2B5EF4-FFF2-40B4-BE49-F238E27FC236}">
                <a16:creationId xmlns:a16="http://schemas.microsoft.com/office/drawing/2014/main" id="{1F8D6D3E-989A-4B01-90BB-6016FF9E40B5}"/>
              </a:ext>
            </a:extLst>
          </p:cNvPr>
          <p:cNvSpPr txBox="1"/>
          <p:nvPr/>
        </p:nvSpPr>
        <p:spPr>
          <a:xfrm>
            <a:off x="668614" y="1009227"/>
            <a:ext cx="9758984" cy="1929759"/>
          </a:xfrm>
          <a:prstGeom prst="rect">
            <a:avLst/>
          </a:prstGeom>
          <a:noFill/>
        </p:spPr>
        <p:txBody>
          <a:bodyPr wrap="square" lIns="0" tIns="36576" rIns="0" bIns="0" rtlCol="0">
            <a:spAutoFit/>
          </a:bodyPr>
          <a:lstStyle/>
          <a:p>
            <a:pPr>
              <a:spcAft>
                <a:spcPts val="600"/>
              </a:spcAft>
              <a:buClr>
                <a:schemeClr val="accent2"/>
              </a:buClr>
              <a:buSzPct val="70000"/>
            </a:pPr>
            <a:r>
              <a:rPr lang="en-IN" sz="1400" b="1" dirty="0">
                <a:solidFill>
                  <a:schemeClr val="bg1"/>
                </a:solidFill>
                <a:latin typeface="Arial" panose="020B0604020202020204" pitchFamily="34" charset="0"/>
                <a:cs typeface="Arial" panose="020B0604020202020204" pitchFamily="34" charset="0"/>
              </a:rPr>
              <a:t>CASA Early Activation: </a:t>
            </a:r>
          </a:p>
          <a:p>
            <a:pPr marL="285750" indent="-285750">
              <a:spcAft>
                <a:spcPts val="600"/>
              </a:spcAft>
              <a:buClr>
                <a:schemeClr val="accent2"/>
              </a:buClr>
              <a:buSzPct val="70000"/>
              <a:buFont typeface="Arial" panose="020B0604020202020204" pitchFamily="34" charset="0"/>
              <a:buChar char="•"/>
            </a:pPr>
            <a:r>
              <a:rPr lang="en-IN" sz="1400" dirty="0">
                <a:solidFill>
                  <a:schemeClr val="bg1"/>
                </a:solidFill>
                <a:latin typeface="Arial" panose="020B0604020202020204" pitchFamily="34" charset="0"/>
                <a:cs typeface="Arial" panose="020B0604020202020204" pitchFamily="34" charset="0"/>
              </a:rPr>
              <a:t>Interventions are being placed at different time intervals to ensure customer who is recently onboarded is given right nudges at the right time</a:t>
            </a:r>
            <a:endParaRPr lang="en-IN" sz="1400" b="1" dirty="0">
              <a:solidFill>
                <a:schemeClr val="bg1"/>
              </a:solidFill>
              <a:latin typeface="Arial" panose="020B0604020202020204" pitchFamily="34" charset="0"/>
              <a:cs typeface="Arial" panose="020B0604020202020204" pitchFamily="34" charset="0"/>
            </a:endParaRPr>
          </a:p>
          <a:p>
            <a:pPr marL="285750" indent="-285750">
              <a:spcAft>
                <a:spcPts val="600"/>
              </a:spcAft>
              <a:buClr>
                <a:schemeClr val="accent2"/>
              </a:buClr>
              <a:buSzPct val="70000"/>
              <a:buFont typeface="Arial" panose="020B0604020202020204" pitchFamily="34" charset="0"/>
              <a:buChar char="•"/>
            </a:pPr>
            <a:r>
              <a:rPr lang="en-IN" sz="1400" dirty="0">
                <a:solidFill>
                  <a:schemeClr val="bg1"/>
                </a:solidFill>
                <a:latin typeface="Arial" panose="020B0604020202020204" pitchFamily="34" charset="0"/>
                <a:cs typeface="Arial" panose="020B0604020202020204" pitchFamily="34" charset="0"/>
              </a:rPr>
              <a:t>Generic communication at the time of onboarding</a:t>
            </a:r>
          </a:p>
          <a:p>
            <a:pPr marL="285750" indent="-285750">
              <a:spcAft>
                <a:spcPts val="600"/>
              </a:spcAft>
              <a:buClr>
                <a:schemeClr val="accent2"/>
              </a:buClr>
              <a:buSzPct val="70000"/>
              <a:buFont typeface="Arial" panose="020B0604020202020204" pitchFamily="34" charset="0"/>
              <a:buChar char="•"/>
            </a:pPr>
            <a:r>
              <a:rPr lang="en-IN" sz="1400" dirty="0">
                <a:solidFill>
                  <a:schemeClr val="bg1"/>
                </a:solidFill>
                <a:latin typeface="Arial" panose="020B0604020202020204" pitchFamily="34" charset="0"/>
                <a:cs typeface="Arial" panose="020B0604020202020204" pitchFamily="34" charset="0"/>
              </a:rPr>
              <a:t>Specific communication post 30 days of onboarding basis activity in the account, ‘people like you’ recommendation</a:t>
            </a:r>
          </a:p>
          <a:p>
            <a:pPr>
              <a:spcAft>
                <a:spcPts val="600"/>
              </a:spcAft>
              <a:buClr>
                <a:schemeClr val="accent2"/>
              </a:buClr>
              <a:buSzPct val="70000"/>
            </a:pPr>
            <a:endParaRPr lang="en-IN" sz="1400" b="1" dirty="0">
              <a:solidFill>
                <a:schemeClr val="bg1"/>
              </a:solidFill>
              <a:latin typeface="Arial" panose="020B0604020202020204" pitchFamily="34" charset="0"/>
              <a:cs typeface="Arial" panose="020B0604020202020204" pitchFamily="34" charset="0"/>
            </a:endParaRPr>
          </a:p>
          <a:p>
            <a:pPr marL="285750" indent="-285750">
              <a:spcAft>
                <a:spcPts val="600"/>
              </a:spcAft>
              <a:buClr>
                <a:schemeClr val="accent2"/>
              </a:buClr>
              <a:buSzPct val="70000"/>
              <a:buFont typeface="Arial" panose="020B0604020202020204" pitchFamily="34" charset="0"/>
              <a:buChar char="•"/>
            </a:pPr>
            <a:endParaRPr lang="en-IN" sz="1400"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700584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687B2F-3B33-4331-8F8C-8F637C43A462}"/>
              </a:ext>
            </a:extLst>
          </p:cNvPr>
          <p:cNvSpPr>
            <a:spLocks noGrp="1"/>
          </p:cNvSpPr>
          <p:nvPr>
            <p:ph type="title"/>
          </p:nvPr>
        </p:nvSpPr>
        <p:spPr/>
        <p:txBody>
          <a:bodyPr/>
          <a:lstStyle/>
          <a:p>
            <a:r>
              <a:rPr lang="en-IN" sz="2800" dirty="0">
                <a:latin typeface="Arial" panose="020B0604020202020204" pitchFamily="34" charset="0"/>
              </a:rPr>
              <a:t>Approach &amp; Methodology</a:t>
            </a:r>
            <a:br>
              <a:rPr lang="en-IN" sz="2800" dirty="0">
                <a:latin typeface="Arial" panose="020B0604020202020204" pitchFamily="34" charset="0"/>
              </a:rPr>
            </a:br>
            <a:r>
              <a:rPr lang="en-IN" sz="2000" dirty="0">
                <a:latin typeface="Arial" panose="020B0604020202020204" pitchFamily="34" charset="0"/>
              </a:rPr>
              <a:t>Data sources/fields</a:t>
            </a:r>
            <a:endParaRPr lang="en-IN" sz="2800" dirty="0">
              <a:latin typeface="Arial" panose="020B0604020202020204" pitchFamily="34" charset="0"/>
            </a:endParaRPr>
          </a:p>
        </p:txBody>
      </p:sp>
      <p:sp>
        <p:nvSpPr>
          <p:cNvPr id="3" name="Slide Number Placeholder 2">
            <a:extLst>
              <a:ext uri="{FF2B5EF4-FFF2-40B4-BE49-F238E27FC236}">
                <a16:creationId xmlns:a16="http://schemas.microsoft.com/office/drawing/2014/main" id="{1B037CA5-A465-40F6-A741-DEEBECF6875E}"/>
              </a:ext>
            </a:extLst>
          </p:cNvPr>
          <p:cNvSpPr>
            <a:spLocks noGrp="1"/>
          </p:cNvSpPr>
          <p:nvPr>
            <p:ph type="sldNum" sz="quarter" idx="12"/>
          </p:nvPr>
        </p:nvSpPr>
        <p:spPr/>
        <p:txBody>
          <a:bodyPr/>
          <a:lstStyle/>
          <a:p>
            <a:r>
              <a:rPr lang="en-IN">
                <a:latin typeface="Arial" panose="020B0604020202020204" pitchFamily="34" charset="0"/>
                <a:cs typeface="Arial" panose="020B0604020202020204" pitchFamily="34" charset="0"/>
              </a:rPr>
              <a:t>Page </a:t>
            </a:r>
            <a:fld id="{F1BC30E3-FFE5-4B91-AA19-87A149EBB9EE}" type="slidenum">
              <a:rPr smtClean="0">
                <a:latin typeface="Arial" panose="020B0604020202020204" pitchFamily="34" charset="0"/>
                <a:cs typeface="Arial" panose="020B0604020202020204" pitchFamily="34" charset="0"/>
              </a:rPr>
              <a:pPr/>
              <a:t>8</a:t>
            </a:fld>
            <a:endParaRPr>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FC791026-6DA4-46C0-8B8E-217A5489B504}"/>
              </a:ext>
            </a:extLst>
          </p:cNvPr>
          <p:cNvSpPr/>
          <p:nvPr/>
        </p:nvSpPr>
        <p:spPr>
          <a:xfrm>
            <a:off x="165909" y="1757530"/>
            <a:ext cx="3365233" cy="296684"/>
          </a:xfrm>
          <a:prstGeom prst="rect">
            <a:avLst/>
          </a:prstGeom>
        </p:spPr>
        <p:txBody>
          <a:bodyPr wrap="square" anchor="ctr">
            <a:spAutoFit/>
          </a:bodyPr>
          <a:lstStyle/>
          <a:p>
            <a:pPr marL="0" marR="0" lvl="0" indent="0" algn="ctr" defTabSz="914400" eaLnBrk="1" fontAlgn="auto" latinLnBrk="0" hangingPunct="1">
              <a:lnSpc>
                <a:spcPts val="1700"/>
              </a:lnSpc>
              <a:spcBef>
                <a:spcPts val="0"/>
              </a:spcBef>
              <a:spcAft>
                <a:spcPts val="600"/>
              </a:spcAft>
              <a:buClr>
                <a:srgbClr val="FFE600"/>
              </a:buClr>
              <a:buSzTx/>
              <a:buFontTx/>
              <a:buNone/>
              <a:tabLst/>
              <a:defRPr/>
            </a:pPr>
            <a:r>
              <a:rPr kumimoji="0" lang="en-IN" sz="1400" i="0" u="none" strike="noStrike" kern="0" cap="none" spc="0" normalizeH="0" baseline="0" noProof="0" dirty="0">
                <a:ln>
                  <a:noFill/>
                </a:ln>
                <a:solidFill>
                  <a:srgbClr val="2E2E38"/>
                </a:solidFill>
                <a:effectLst/>
                <a:uLnTx/>
                <a:uFillTx/>
                <a:latin typeface="Arial" panose="020B0604020202020204" pitchFamily="34" charset="0"/>
                <a:cs typeface="Arial" panose="020B0604020202020204" pitchFamily="34" charset="0"/>
              </a:rPr>
              <a:t>Customer Demographics</a:t>
            </a:r>
          </a:p>
        </p:txBody>
      </p:sp>
      <p:cxnSp>
        <p:nvCxnSpPr>
          <p:cNvPr id="17" name="Straight Connector 16">
            <a:extLst>
              <a:ext uri="{FF2B5EF4-FFF2-40B4-BE49-F238E27FC236}">
                <a16:creationId xmlns:a16="http://schemas.microsoft.com/office/drawing/2014/main" id="{5A03F1DC-0B0E-477B-8F3D-57A7C21019EE}"/>
              </a:ext>
            </a:extLst>
          </p:cNvPr>
          <p:cNvCxnSpPr>
            <a:cxnSpLocks/>
          </p:cNvCxnSpPr>
          <p:nvPr/>
        </p:nvCxnSpPr>
        <p:spPr>
          <a:xfrm>
            <a:off x="946675" y="2054215"/>
            <a:ext cx="1467437" cy="0"/>
          </a:xfrm>
          <a:prstGeom prst="line">
            <a:avLst/>
          </a:prstGeom>
          <a:noFill/>
          <a:ln w="38100" cap="rnd" cmpd="sng" algn="ctr">
            <a:solidFill>
              <a:schemeClr val="tx2"/>
            </a:solidFill>
            <a:prstDash val="solid"/>
          </a:ln>
          <a:effectLst/>
        </p:spPr>
      </p:cxnSp>
      <p:sp>
        <p:nvSpPr>
          <p:cNvPr id="18" name="Rectangle 17">
            <a:extLst>
              <a:ext uri="{FF2B5EF4-FFF2-40B4-BE49-F238E27FC236}">
                <a16:creationId xmlns:a16="http://schemas.microsoft.com/office/drawing/2014/main" id="{A4E3647E-3D93-472C-A8D4-43E17EBE5484}"/>
              </a:ext>
            </a:extLst>
          </p:cNvPr>
          <p:cNvSpPr/>
          <p:nvPr/>
        </p:nvSpPr>
        <p:spPr>
          <a:xfrm>
            <a:off x="3101805" y="1746372"/>
            <a:ext cx="3365233" cy="296684"/>
          </a:xfrm>
          <a:prstGeom prst="rect">
            <a:avLst/>
          </a:prstGeom>
        </p:spPr>
        <p:txBody>
          <a:bodyPr wrap="square" anchor="ctr">
            <a:spAutoFit/>
          </a:bodyPr>
          <a:lstStyle/>
          <a:p>
            <a:pPr marL="0" marR="0" lvl="0" indent="0" algn="ctr" defTabSz="914400" eaLnBrk="1" fontAlgn="auto" latinLnBrk="0" hangingPunct="1">
              <a:lnSpc>
                <a:spcPts val="1700"/>
              </a:lnSpc>
              <a:spcBef>
                <a:spcPts val="0"/>
              </a:spcBef>
              <a:spcAft>
                <a:spcPts val="600"/>
              </a:spcAft>
              <a:buClr>
                <a:srgbClr val="FFE600"/>
              </a:buClr>
              <a:buSzTx/>
              <a:buFontTx/>
              <a:buNone/>
              <a:tabLst/>
              <a:defRPr/>
            </a:pPr>
            <a:r>
              <a:rPr kumimoji="0" lang="en-IN" sz="1400" i="0" u="none" strike="noStrike" kern="0" cap="none" spc="0" normalizeH="0" baseline="0" noProof="0" dirty="0">
                <a:ln>
                  <a:noFill/>
                </a:ln>
                <a:solidFill>
                  <a:srgbClr val="2E2E38"/>
                </a:solidFill>
                <a:effectLst/>
                <a:uLnTx/>
                <a:uFillTx/>
                <a:latin typeface="Arial" panose="020B0604020202020204" pitchFamily="34" charset="0"/>
                <a:cs typeface="Arial" panose="020B0604020202020204" pitchFamily="34" charset="0"/>
              </a:rPr>
              <a:t>Product Information</a:t>
            </a:r>
          </a:p>
        </p:txBody>
      </p:sp>
      <p:cxnSp>
        <p:nvCxnSpPr>
          <p:cNvPr id="19" name="Straight Connector 18">
            <a:extLst>
              <a:ext uri="{FF2B5EF4-FFF2-40B4-BE49-F238E27FC236}">
                <a16:creationId xmlns:a16="http://schemas.microsoft.com/office/drawing/2014/main" id="{A52D85A3-43C9-47A2-A632-63558DBCACB5}"/>
              </a:ext>
            </a:extLst>
          </p:cNvPr>
          <p:cNvCxnSpPr>
            <a:cxnSpLocks/>
          </p:cNvCxnSpPr>
          <p:nvPr/>
        </p:nvCxnSpPr>
        <p:spPr>
          <a:xfrm>
            <a:off x="4061842" y="2039681"/>
            <a:ext cx="1467437" cy="0"/>
          </a:xfrm>
          <a:prstGeom prst="line">
            <a:avLst/>
          </a:prstGeom>
          <a:noFill/>
          <a:ln w="38100" cap="rnd" cmpd="sng" algn="ctr">
            <a:solidFill>
              <a:schemeClr val="tx2"/>
            </a:solidFill>
            <a:prstDash val="solid"/>
          </a:ln>
          <a:effectLst/>
        </p:spPr>
      </p:cxnSp>
      <p:sp>
        <p:nvSpPr>
          <p:cNvPr id="24" name="Rectangle 23">
            <a:extLst>
              <a:ext uri="{FF2B5EF4-FFF2-40B4-BE49-F238E27FC236}">
                <a16:creationId xmlns:a16="http://schemas.microsoft.com/office/drawing/2014/main" id="{FCCF0765-23B6-4069-8C53-8A84ACB5BB17}"/>
              </a:ext>
            </a:extLst>
          </p:cNvPr>
          <p:cNvSpPr/>
          <p:nvPr/>
        </p:nvSpPr>
        <p:spPr>
          <a:xfrm>
            <a:off x="5707204" y="1757530"/>
            <a:ext cx="3365233" cy="296684"/>
          </a:xfrm>
          <a:prstGeom prst="rect">
            <a:avLst/>
          </a:prstGeom>
        </p:spPr>
        <p:txBody>
          <a:bodyPr wrap="square" anchor="ctr">
            <a:spAutoFit/>
          </a:bodyPr>
          <a:lstStyle/>
          <a:p>
            <a:pPr marL="0" marR="0" lvl="0" indent="0" algn="ctr" defTabSz="914400" eaLnBrk="1" fontAlgn="auto" latinLnBrk="0" hangingPunct="1">
              <a:lnSpc>
                <a:spcPts val="1700"/>
              </a:lnSpc>
              <a:spcBef>
                <a:spcPts val="0"/>
              </a:spcBef>
              <a:spcAft>
                <a:spcPts val="600"/>
              </a:spcAft>
              <a:buClr>
                <a:srgbClr val="FFE600"/>
              </a:buClr>
              <a:buSzTx/>
              <a:buFontTx/>
              <a:buNone/>
              <a:tabLst/>
              <a:defRPr/>
            </a:pPr>
            <a:r>
              <a:rPr kumimoji="0" lang="en-IN" sz="1400" i="0" u="none" strike="noStrike" kern="0" cap="none" spc="0" normalizeH="0" baseline="0" noProof="0" dirty="0">
                <a:ln>
                  <a:noFill/>
                </a:ln>
                <a:solidFill>
                  <a:srgbClr val="2E2E38"/>
                </a:solidFill>
                <a:effectLst/>
                <a:uLnTx/>
                <a:uFillTx/>
                <a:latin typeface="Arial" panose="020B0604020202020204" pitchFamily="34" charset="0"/>
                <a:cs typeface="Arial" panose="020B0604020202020204" pitchFamily="34" charset="0"/>
              </a:rPr>
              <a:t>Transaction History</a:t>
            </a:r>
          </a:p>
        </p:txBody>
      </p:sp>
      <p:cxnSp>
        <p:nvCxnSpPr>
          <p:cNvPr id="25" name="Straight Connector 24">
            <a:extLst>
              <a:ext uri="{FF2B5EF4-FFF2-40B4-BE49-F238E27FC236}">
                <a16:creationId xmlns:a16="http://schemas.microsoft.com/office/drawing/2014/main" id="{035B2180-0359-4D61-A3B4-811C9AE68E03}"/>
              </a:ext>
            </a:extLst>
          </p:cNvPr>
          <p:cNvCxnSpPr>
            <a:cxnSpLocks/>
          </p:cNvCxnSpPr>
          <p:nvPr/>
        </p:nvCxnSpPr>
        <p:spPr>
          <a:xfrm>
            <a:off x="6589080" y="2054214"/>
            <a:ext cx="1467437" cy="0"/>
          </a:xfrm>
          <a:prstGeom prst="line">
            <a:avLst/>
          </a:prstGeom>
          <a:noFill/>
          <a:ln w="38100" cap="rnd" cmpd="sng" algn="ctr">
            <a:solidFill>
              <a:schemeClr val="tx2"/>
            </a:solidFill>
            <a:prstDash val="solid"/>
          </a:ln>
          <a:effectLst/>
        </p:spPr>
      </p:cxnSp>
      <p:sp>
        <p:nvSpPr>
          <p:cNvPr id="26" name="Rectangle 25">
            <a:extLst>
              <a:ext uri="{FF2B5EF4-FFF2-40B4-BE49-F238E27FC236}">
                <a16:creationId xmlns:a16="http://schemas.microsoft.com/office/drawing/2014/main" id="{7B95EBD4-6BA5-4797-B4D5-4A8235E34CD6}"/>
              </a:ext>
            </a:extLst>
          </p:cNvPr>
          <p:cNvSpPr/>
          <p:nvPr/>
        </p:nvSpPr>
        <p:spPr>
          <a:xfrm>
            <a:off x="8452563" y="1757530"/>
            <a:ext cx="3365233" cy="296684"/>
          </a:xfrm>
          <a:prstGeom prst="rect">
            <a:avLst/>
          </a:prstGeom>
        </p:spPr>
        <p:txBody>
          <a:bodyPr wrap="square" anchor="ctr">
            <a:spAutoFit/>
          </a:bodyPr>
          <a:lstStyle/>
          <a:p>
            <a:pPr marL="0" marR="0" lvl="0" indent="0" algn="ctr" defTabSz="914400" eaLnBrk="1" fontAlgn="auto" latinLnBrk="0" hangingPunct="1">
              <a:lnSpc>
                <a:spcPts val="1700"/>
              </a:lnSpc>
              <a:spcBef>
                <a:spcPts val="0"/>
              </a:spcBef>
              <a:spcAft>
                <a:spcPts val="600"/>
              </a:spcAft>
              <a:buClr>
                <a:srgbClr val="FFE600"/>
              </a:buClr>
              <a:buSzTx/>
              <a:buFontTx/>
              <a:buNone/>
              <a:tabLst/>
              <a:defRPr/>
            </a:pPr>
            <a:r>
              <a:rPr kumimoji="0" lang="en-IN" sz="1400" i="0" u="none" strike="noStrike" kern="0" cap="none" spc="0" normalizeH="0" baseline="0" noProof="0" dirty="0">
                <a:ln>
                  <a:noFill/>
                </a:ln>
                <a:solidFill>
                  <a:srgbClr val="2E2E38"/>
                </a:solidFill>
                <a:effectLst/>
                <a:uLnTx/>
                <a:uFillTx/>
                <a:latin typeface="Arial" panose="020B0604020202020204" pitchFamily="34" charset="0"/>
                <a:cs typeface="Arial" panose="020B0604020202020204" pitchFamily="34" charset="0"/>
              </a:rPr>
              <a:t>Channels Information</a:t>
            </a:r>
          </a:p>
        </p:txBody>
      </p:sp>
      <p:cxnSp>
        <p:nvCxnSpPr>
          <p:cNvPr id="27" name="Straight Connector 26">
            <a:extLst>
              <a:ext uri="{FF2B5EF4-FFF2-40B4-BE49-F238E27FC236}">
                <a16:creationId xmlns:a16="http://schemas.microsoft.com/office/drawing/2014/main" id="{FFF117D0-5DB9-4E91-B61B-2109707C561A}"/>
              </a:ext>
            </a:extLst>
          </p:cNvPr>
          <p:cNvCxnSpPr>
            <a:cxnSpLocks/>
          </p:cNvCxnSpPr>
          <p:nvPr/>
        </p:nvCxnSpPr>
        <p:spPr>
          <a:xfrm>
            <a:off x="9334439" y="2054214"/>
            <a:ext cx="1467437" cy="0"/>
          </a:xfrm>
          <a:prstGeom prst="line">
            <a:avLst/>
          </a:prstGeom>
          <a:noFill/>
          <a:ln w="38100" cap="rnd" cmpd="sng" algn="ctr">
            <a:solidFill>
              <a:schemeClr val="tx2"/>
            </a:solidFill>
            <a:prstDash val="solid"/>
          </a:ln>
          <a:effectLst/>
        </p:spPr>
      </p:cxnSp>
      <p:sp>
        <p:nvSpPr>
          <p:cNvPr id="28" name="Rectangle 27">
            <a:extLst>
              <a:ext uri="{FF2B5EF4-FFF2-40B4-BE49-F238E27FC236}">
                <a16:creationId xmlns:a16="http://schemas.microsoft.com/office/drawing/2014/main" id="{A9C0474B-1C74-4093-9560-59B27BCE96DD}"/>
              </a:ext>
            </a:extLst>
          </p:cNvPr>
          <p:cNvSpPr/>
          <p:nvPr/>
        </p:nvSpPr>
        <p:spPr>
          <a:xfrm>
            <a:off x="3088416" y="3990656"/>
            <a:ext cx="3365233" cy="296684"/>
          </a:xfrm>
          <a:prstGeom prst="rect">
            <a:avLst/>
          </a:prstGeom>
        </p:spPr>
        <p:txBody>
          <a:bodyPr wrap="square" anchor="ctr">
            <a:spAutoFit/>
          </a:bodyPr>
          <a:lstStyle/>
          <a:p>
            <a:pPr marL="0" marR="0" lvl="0" indent="0" algn="ctr" defTabSz="914400" eaLnBrk="1" fontAlgn="auto" latinLnBrk="0" hangingPunct="1">
              <a:lnSpc>
                <a:spcPts val="1700"/>
              </a:lnSpc>
              <a:spcBef>
                <a:spcPts val="0"/>
              </a:spcBef>
              <a:spcAft>
                <a:spcPts val="600"/>
              </a:spcAft>
              <a:buClr>
                <a:srgbClr val="FFE600"/>
              </a:buClr>
              <a:buSzTx/>
              <a:buFontTx/>
              <a:buNone/>
              <a:tabLst/>
              <a:defRPr/>
            </a:pPr>
            <a:r>
              <a:rPr lang="en-IN" sz="1400" kern="0" dirty="0">
                <a:solidFill>
                  <a:srgbClr val="2E2E38"/>
                </a:solidFill>
                <a:latin typeface="Arial" panose="020B0604020202020204" pitchFamily="34" charset="0"/>
                <a:cs typeface="Arial" panose="020B0604020202020204" pitchFamily="34" charset="0"/>
              </a:rPr>
              <a:t>Service Requests/ Complaints</a:t>
            </a:r>
            <a:endParaRPr kumimoji="0" lang="en-IN" sz="1400" i="0" u="none" strike="noStrike" kern="0" cap="none" spc="0" normalizeH="0" baseline="0" noProof="0" dirty="0">
              <a:ln>
                <a:noFill/>
              </a:ln>
              <a:solidFill>
                <a:srgbClr val="2E2E38"/>
              </a:solidFill>
              <a:effectLst/>
              <a:uLnTx/>
              <a:uFillTx/>
              <a:latin typeface="Arial" panose="020B0604020202020204" pitchFamily="34" charset="0"/>
              <a:cs typeface="Arial" panose="020B0604020202020204" pitchFamily="34" charset="0"/>
            </a:endParaRPr>
          </a:p>
        </p:txBody>
      </p:sp>
      <p:cxnSp>
        <p:nvCxnSpPr>
          <p:cNvPr id="29" name="Straight Connector 28">
            <a:extLst>
              <a:ext uri="{FF2B5EF4-FFF2-40B4-BE49-F238E27FC236}">
                <a16:creationId xmlns:a16="http://schemas.microsoft.com/office/drawing/2014/main" id="{9D10FE9F-C1A7-4A4A-AFE7-E45E61058CFA}"/>
              </a:ext>
            </a:extLst>
          </p:cNvPr>
          <p:cNvCxnSpPr>
            <a:cxnSpLocks/>
          </p:cNvCxnSpPr>
          <p:nvPr/>
        </p:nvCxnSpPr>
        <p:spPr>
          <a:xfrm>
            <a:off x="3970292" y="4287340"/>
            <a:ext cx="1467437" cy="0"/>
          </a:xfrm>
          <a:prstGeom prst="line">
            <a:avLst/>
          </a:prstGeom>
          <a:noFill/>
          <a:ln w="38100" cap="rnd" cmpd="sng" algn="ctr">
            <a:solidFill>
              <a:schemeClr val="tx2"/>
            </a:solidFill>
            <a:prstDash val="solid"/>
          </a:ln>
          <a:effectLst/>
        </p:spPr>
      </p:cxnSp>
      <p:sp>
        <p:nvSpPr>
          <p:cNvPr id="30" name="Rectangle 29">
            <a:extLst>
              <a:ext uri="{FF2B5EF4-FFF2-40B4-BE49-F238E27FC236}">
                <a16:creationId xmlns:a16="http://schemas.microsoft.com/office/drawing/2014/main" id="{43D5BB5C-128C-4008-BE2D-7C95A78EF79D}"/>
              </a:ext>
            </a:extLst>
          </p:cNvPr>
          <p:cNvSpPr/>
          <p:nvPr/>
        </p:nvSpPr>
        <p:spPr>
          <a:xfrm>
            <a:off x="6037037" y="4036629"/>
            <a:ext cx="3365233" cy="296684"/>
          </a:xfrm>
          <a:prstGeom prst="rect">
            <a:avLst/>
          </a:prstGeom>
        </p:spPr>
        <p:txBody>
          <a:bodyPr wrap="square" anchor="ctr">
            <a:spAutoFit/>
          </a:bodyPr>
          <a:lstStyle/>
          <a:p>
            <a:pPr marL="0" marR="0" lvl="0" indent="0" algn="ctr" defTabSz="914400" eaLnBrk="1" fontAlgn="auto" latinLnBrk="0" hangingPunct="1">
              <a:lnSpc>
                <a:spcPts val="1700"/>
              </a:lnSpc>
              <a:spcBef>
                <a:spcPts val="0"/>
              </a:spcBef>
              <a:spcAft>
                <a:spcPts val="600"/>
              </a:spcAft>
              <a:buClr>
                <a:srgbClr val="FFE600"/>
              </a:buClr>
              <a:buSzTx/>
              <a:buFontTx/>
              <a:buNone/>
              <a:tabLst/>
              <a:defRPr/>
            </a:pPr>
            <a:r>
              <a:rPr kumimoji="0" lang="en-IN" sz="1400" i="0" u="none" strike="noStrike" kern="0" cap="none" spc="0" normalizeH="0" baseline="0" noProof="0" dirty="0">
                <a:ln>
                  <a:noFill/>
                </a:ln>
                <a:solidFill>
                  <a:srgbClr val="2E2E38"/>
                </a:solidFill>
                <a:effectLst/>
                <a:uLnTx/>
                <a:uFillTx/>
                <a:latin typeface="Arial" panose="020B0604020202020204" pitchFamily="34" charset="0"/>
                <a:cs typeface="Arial" panose="020B0604020202020204" pitchFamily="34" charset="0"/>
              </a:rPr>
              <a:t>Past Campaign Responses</a:t>
            </a:r>
          </a:p>
        </p:txBody>
      </p:sp>
      <p:cxnSp>
        <p:nvCxnSpPr>
          <p:cNvPr id="31" name="Straight Connector 30">
            <a:extLst>
              <a:ext uri="{FF2B5EF4-FFF2-40B4-BE49-F238E27FC236}">
                <a16:creationId xmlns:a16="http://schemas.microsoft.com/office/drawing/2014/main" id="{34D185DE-0ACB-497D-8126-3EE5556FD17B}"/>
              </a:ext>
            </a:extLst>
          </p:cNvPr>
          <p:cNvCxnSpPr>
            <a:cxnSpLocks/>
          </p:cNvCxnSpPr>
          <p:nvPr/>
        </p:nvCxnSpPr>
        <p:spPr>
          <a:xfrm>
            <a:off x="6918913" y="4333313"/>
            <a:ext cx="1467437" cy="0"/>
          </a:xfrm>
          <a:prstGeom prst="line">
            <a:avLst/>
          </a:prstGeom>
          <a:noFill/>
          <a:ln w="38100" cap="rnd" cmpd="sng" algn="ctr">
            <a:solidFill>
              <a:schemeClr val="tx2"/>
            </a:solidFill>
            <a:prstDash val="solid"/>
          </a:ln>
          <a:effectLst/>
        </p:spPr>
      </p:cxnSp>
      <p:sp>
        <p:nvSpPr>
          <p:cNvPr id="34" name="Rectangle: Rounded Corners 33">
            <a:extLst>
              <a:ext uri="{FF2B5EF4-FFF2-40B4-BE49-F238E27FC236}">
                <a16:creationId xmlns:a16="http://schemas.microsoft.com/office/drawing/2014/main" id="{1DAEA280-FD25-4D9A-9A8C-BB60E0ED1059}"/>
              </a:ext>
            </a:extLst>
          </p:cNvPr>
          <p:cNvSpPr/>
          <p:nvPr/>
        </p:nvSpPr>
        <p:spPr>
          <a:xfrm>
            <a:off x="672305" y="2085384"/>
            <a:ext cx="2472111" cy="1796152"/>
          </a:xfrm>
          <a:prstGeom prst="roundRect">
            <a:avLst/>
          </a:prstGeom>
          <a:solidFill>
            <a:srgbClr val="FFF06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marL="171450" marR="0" lvl="0" indent="-171450" defTabSz="4747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200" b="0"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Account opening cheque</a:t>
            </a:r>
          </a:p>
          <a:p>
            <a:pPr marL="171450" marR="0" lvl="0" indent="-171450" defTabSz="4747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200" b="0"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Account vintage</a:t>
            </a:r>
          </a:p>
          <a:p>
            <a:pPr marL="171450" marR="0" lvl="0" indent="-171450" defTabSz="47476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N" sz="1200" dirty="0">
                <a:solidFill>
                  <a:schemeClr val="bg1"/>
                </a:solidFill>
                <a:latin typeface="Arial" panose="020B0604020202020204" pitchFamily="34" charset="0"/>
                <a:cs typeface="Arial" panose="020B0604020202020204" pitchFamily="34" charset="0"/>
              </a:rPr>
              <a:t>Age Band</a:t>
            </a:r>
          </a:p>
          <a:p>
            <a:pPr marL="171450" marR="0" lvl="0" indent="-171450" defTabSz="4747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200" b="0"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Employment type</a:t>
            </a:r>
          </a:p>
          <a:p>
            <a:pPr marL="171450" marR="0" lvl="0" indent="-171450" defTabSz="47476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N" sz="1200" dirty="0">
                <a:solidFill>
                  <a:schemeClr val="bg1"/>
                </a:solidFill>
                <a:latin typeface="Arial" panose="020B0604020202020204" pitchFamily="34" charset="0"/>
                <a:cs typeface="Arial" panose="020B0604020202020204" pitchFamily="34" charset="0"/>
              </a:rPr>
              <a:t>Marital Status</a:t>
            </a:r>
            <a:endParaRPr kumimoji="0" lang="en-IN" sz="1200" b="0"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endParaRPr>
          </a:p>
          <a:p>
            <a:pPr marL="171450" marR="0" lvl="0" indent="-171450" defTabSz="47476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N" sz="1200" dirty="0">
                <a:solidFill>
                  <a:schemeClr val="bg1"/>
                </a:solidFill>
                <a:latin typeface="Arial" panose="020B0604020202020204" pitchFamily="34" charset="0"/>
                <a:cs typeface="Arial" panose="020B0604020202020204" pitchFamily="34" charset="0"/>
              </a:rPr>
              <a:t>Income</a:t>
            </a:r>
          </a:p>
          <a:p>
            <a:pPr marL="171450" marR="0" lvl="0" indent="-171450" defTabSz="4747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200" b="0"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Education</a:t>
            </a:r>
          </a:p>
        </p:txBody>
      </p:sp>
      <p:sp>
        <p:nvSpPr>
          <p:cNvPr id="35" name="Rectangle: Rounded Corners 34">
            <a:extLst>
              <a:ext uri="{FF2B5EF4-FFF2-40B4-BE49-F238E27FC236}">
                <a16:creationId xmlns:a16="http://schemas.microsoft.com/office/drawing/2014/main" id="{86962751-913C-4A98-A8B6-DCEC6D9AE3D0}"/>
              </a:ext>
            </a:extLst>
          </p:cNvPr>
          <p:cNvSpPr/>
          <p:nvPr/>
        </p:nvSpPr>
        <p:spPr>
          <a:xfrm>
            <a:off x="3559504" y="2131357"/>
            <a:ext cx="2472111" cy="1796152"/>
          </a:xfrm>
          <a:prstGeom prst="roundRect">
            <a:avLst/>
          </a:prstGeom>
          <a:solidFill>
            <a:srgbClr val="FFF06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marL="171450" marR="0" lvl="0" indent="-171450" defTabSz="47476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N" sz="1200" dirty="0">
                <a:solidFill>
                  <a:schemeClr val="bg1"/>
                </a:solidFill>
                <a:latin typeface="Arial" panose="020B0604020202020204" pitchFamily="34" charset="0"/>
                <a:cs typeface="Arial" panose="020B0604020202020204" pitchFamily="34" charset="0"/>
              </a:rPr>
              <a:t>Saving accounts</a:t>
            </a:r>
          </a:p>
          <a:p>
            <a:pPr marL="171450" marR="0" lvl="0" indent="-171450" defTabSz="4747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200" b="0"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Current Accounts</a:t>
            </a:r>
          </a:p>
          <a:p>
            <a:pPr marL="171450" marR="0" lvl="0" indent="-171450" defTabSz="47476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N" sz="1200" dirty="0">
                <a:solidFill>
                  <a:schemeClr val="bg1"/>
                </a:solidFill>
                <a:latin typeface="Arial" panose="020B0604020202020204" pitchFamily="34" charset="0"/>
                <a:cs typeface="Arial" panose="020B0604020202020204" pitchFamily="34" charset="0"/>
              </a:rPr>
              <a:t>Loans (incl. Gold loan)</a:t>
            </a:r>
          </a:p>
          <a:p>
            <a:pPr marL="171450" marR="0" lvl="0" indent="-171450" defTabSz="4747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200" b="0"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Credit Car</a:t>
            </a:r>
            <a:r>
              <a:rPr lang="en-IN" sz="1200" dirty="0">
                <a:solidFill>
                  <a:schemeClr val="bg1"/>
                </a:solidFill>
                <a:latin typeface="Arial" panose="020B0604020202020204" pitchFamily="34" charset="0"/>
                <a:cs typeface="Arial" panose="020B0604020202020204" pitchFamily="34" charset="0"/>
              </a:rPr>
              <a:t>ds</a:t>
            </a:r>
          </a:p>
          <a:p>
            <a:pPr marL="171450" marR="0" lvl="0" indent="-171450" defTabSz="47476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N" sz="1200" dirty="0">
                <a:solidFill>
                  <a:schemeClr val="bg1"/>
                </a:solidFill>
                <a:latin typeface="Arial" panose="020B0604020202020204" pitchFamily="34" charset="0"/>
                <a:cs typeface="Arial" panose="020B0604020202020204" pitchFamily="34" charset="0"/>
              </a:rPr>
              <a:t>Mutual Funds &amp; </a:t>
            </a:r>
            <a:r>
              <a:rPr lang="en-IN" sz="1200" dirty="0" err="1">
                <a:solidFill>
                  <a:schemeClr val="bg1"/>
                </a:solidFill>
                <a:latin typeface="Arial" panose="020B0604020202020204" pitchFamily="34" charset="0"/>
                <a:cs typeface="Arial" panose="020B0604020202020204" pitchFamily="34" charset="0"/>
              </a:rPr>
              <a:t>Demat</a:t>
            </a:r>
            <a:r>
              <a:rPr lang="en-IN" sz="1200" dirty="0">
                <a:solidFill>
                  <a:schemeClr val="bg1"/>
                </a:solidFill>
                <a:latin typeface="Arial" panose="020B0604020202020204" pitchFamily="34" charset="0"/>
                <a:cs typeface="Arial" panose="020B0604020202020204" pitchFamily="34" charset="0"/>
              </a:rPr>
              <a:t> Account</a:t>
            </a:r>
          </a:p>
          <a:p>
            <a:pPr marL="171450" marR="0" lvl="0" indent="-171450" defTabSz="47476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N" sz="1200" dirty="0">
                <a:solidFill>
                  <a:schemeClr val="bg1"/>
                </a:solidFill>
                <a:latin typeface="Arial" panose="020B0604020202020204" pitchFamily="34" charset="0"/>
                <a:cs typeface="Arial" panose="020B0604020202020204" pitchFamily="34" charset="0"/>
              </a:rPr>
              <a:t>Insurance ( Life, General, Health)</a:t>
            </a:r>
          </a:p>
          <a:p>
            <a:pPr marL="171450" marR="0" lvl="0" indent="-171450" defTabSz="47476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N" sz="1200" dirty="0">
                <a:solidFill>
                  <a:schemeClr val="bg1"/>
                </a:solidFill>
                <a:latin typeface="Arial" panose="020B0604020202020204" pitchFamily="34" charset="0"/>
                <a:cs typeface="Arial" panose="020B0604020202020204" pitchFamily="34" charset="0"/>
              </a:rPr>
              <a:t>Others</a:t>
            </a:r>
          </a:p>
        </p:txBody>
      </p:sp>
      <p:sp>
        <p:nvSpPr>
          <p:cNvPr id="36" name="Rectangle: Rounded Corners 35">
            <a:extLst>
              <a:ext uri="{FF2B5EF4-FFF2-40B4-BE49-F238E27FC236}">
                <a16:creationId xmlns:a16="http://schemas.microsoft.com/office/drawing/2014/main" id="{DF8B788C-CFD9-4A8C-BCE0-0D61AB519F4F}"/>
              </a:ext>
            </a:extLst>
          </p:cNvPr>
          <p:cNvSpPr/>
          <p:nvPr/>
        </p:nvSpPr>
        <p:spPr>
          <a:xfrm>
            <a:off x="6305814" y="2103871"/>
            <a:ext cx="2472111" cy="1796152"/>
          </a:xfrm>
          <a:prstGeom prst="roundRect">
            <a:avLst/>
          </a:prstGeom>
          <a:solidFill>
            <a:srgbClr val="FFF06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marL="171450" marR="0" lvl="0" indent="-171450" defTabSz="47476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N" sz="1200" dirty="0">
                <a:solidFill>
                  <a:schemeClr val="bg1"/>
                </a:solidFill>
                <a:latin typeface="Arial" panose="020B0604020202020204" pitchFamily="34" charset="0"/>
                <a:cs typeface="Arial" panose="020B0604020202020204" pitchFamily="34" charset="0"/>
              </a:rPr>
              <a:t>Account Opening Cheque/ Cash</a:t>
            </a:r>
          </a:p>
          <a:p>
            <a:pPr marL="171450" marR="0" lvl="0" indent="-171450" defTabSz="47476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N" sz="1200" dirty="0">
                <a:solidFill>
                  <a:schemeClr val="bg1"/>
                </a:solidFill>
                <a:latin typeface="Arial" panose="020B0604020202020204" pitchFamily="34" charset="0"/>
                <a:cs typeface="Arial" panose="020B0604020202020204" pitchFamily="34" charset="0"/>
              </a:rPr>
              <a:t>Credit - Debit and Inflow – Outflow information</a:t>
            </a:r>
          </a:p>
          <a:p>
            <a:pPr marL="171450" marR="0" lvl="0" indent="-171450" defTabSz="47476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N" sz="1200" dirty="0">
                <a:solidFill>
                  <a:schemeClr val="bg1"/>
                </a:solidFill>
                <a:latin typeface="Arial" panose="020B0604020202020204" pitchFamily="34" charset="0"/>
                <a:cs typeface="Arial" panose="020B0604020202020204" pitchFamily="34" charset="0"/>
              </a:rPr>
              <a:t>Financial transactions</a:t>
            </a:r>
          </a:p>
          <a:p>
            <a:pPr marL="171450" marR="0" lvl="0" indent="-171450" defTabSz="47476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N" sz="1200" dirty="0">
                <a:solidFill>
                  <a:schemeClr val="bg1"/>
                </a:solidFill>
                <a:latin typeface="Arial" panose="020B0604020202020204" pitchFamily="34" charset="0"/>
                <a:cs typeface="Arial" panose="020B0604020202020204" pitchFamily="34" charset="0"/>
              </a:rPr>
              <a:t>Non Financial transactions</a:t>
            </a:r>
          </a:p>
          <a:p>
            <a:pPr marL="171450" marR="0" lvl="0" indent="-171450" defTabSz="47476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N" sz="1200" dirty="0">
                <a:solidFill>
                  <a:schemeClr val="bg1"/>
                </a:solidFill>
                <a:latin typeface="Arial" panose="020B0604020202020204" pitchFamily="34" charset="0"/>
                <a:cs typeface="Arial" panose="020B0604020202020204" pitchFamily="34" charset="0"/>
              </a:rPr>
              <a:t>Interactions with Merchants and Banks</a:t>
            </a:r>
          </a:p>
          <a:p>
            <a:pPr marL="171450" marR="0" lvl="0" indent="-171450" defTabSz="47476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N" sz="1200" dirty="0">
                <a:solidFill>
                  <a:schemeClr val="bg1"/>
                </a:solidFill>
                <a:latin typeface="Arial" panose="020B0604020202020204" pitchFamily="34" charset="0"/>
                <a:cs typeface="Arial" panose="020B0604020202020204" pitchFamily="34" charset="0"/>
              </a:rPr>
              <a:t>Mandates information</a:t>
            </a:r>
          </a:p>
        </p:txBody>
      </p:sp>
      <p:sp>
        <p:nvSpPr>
          <p:cNvPr id="37" name="Rectangle: Rounded Corners 36">
            <a:extLst>
              <a:ext uri="{FF2B5EF4-FFF2-40B4-BE49-F238E27FC236}">
                <a16:creationId xmlns:a16="http://schemas.microsoft.com/office/drawing/2014/main" id="{C13C9EC6-D2F2-40B9-993D-02C372792163}"/>
              </a:ext>
            </a:extLst>
          </p:cNvPr>
          <p:cNvSpPr/>
          <p:nvPr/>
        </p:nvSpPr>
        <p:spPr>
          <a:xfrm>
            <a:off x="9052358" y="2131357"/>
            <a:ext cx="2472111" cy="1796152"/>
          </a:xfrm>
          <a:prstGeom prst="roundRect">
            <a:avLst/>
          </a:prstGeom>
          <a:solidFill>
            <a:srgbClr val="FFF06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marL="171450" marR="0" lvl="0" indent="-171450" defTabSz="47476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N" sz="1200" dirty="0">
                <a:solidFill>
                  <a:schemeClr val="bg1"/>
                </a:solidFill>
                <a:latin typeface="Arial" panose="020B0604020202020204" pitchFamily="34" charset="0"/>
                <a:cs typeface="Arial" panose="020B0604020202020204" pitchFamily="34" charset="0"/>
              </a:rPr>
              <a:t>Registration, Logins, Transactions with Mobile Banking and Internet Banking</a:t>
            </a:r>
          </a:p>
          <a:p>
            <a:pPr marL="171450" marR="0" lvl="0" indent="-171450" defTabSz="47476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N" sz="1200" dirty="0">
                <a:solidFill>
                  <a:schemeClr val="bg1"/>
                </a:solidFill>
                <a:latin typeface="Arial" panose="020B0604020202020204" pitchFamily="34" charset="0"/>
                <a:cs typeface="Arial" panose="020B0604020202020204" pitchFamily="34" charset="0"/>
              </a:rPr>
              <a:t>Interplay with Contact Centre, IVR</a:t>
            </a:r>
          </a:p>
          <a:p>
            <a:pPr marL="171450" marR="0" lvl="0" indent="-171450" defTabSz="47476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N" sz="1200" dirty="0">
                <a:solidFill>
                  <a:schemeClr val="bg1"/>
                </a:solidFill>
                <a:latin typeface="Arial" panose="020B0604020202020204" pitchFamily="34" charset="0"/>
                <a:cs typeface="Arial" panose="020B0604020202020204" pitchFamily="34" charset="0"/>
              </a:rPr>
              <a:t>ATM/ CDM usage</a:t>
            </a:r>
          </a:p>
          <a:p>
            <a:pPr marL="171450" marR="0" lvl="0" indent="-171450" defTabSz="47476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N" sz="1200" dirty="0">
                <a:solidFill>
                  <a:schemeClr val="bg1"/>
                </a:solidFill>
                <a:latin typeface="Arial" panose="020B0604020202020204" pitchFamily="34" charset="0"/>
                <a:cs typeface="Arial" panose="020B0604020202020204" pitchFamily="34" charset="0"/>
              </a:rPr>
              <a:t>Emails and SMSs</a:t>
            </a:r>
          </a:p>
        </p:txBody>
      </p:sp>
      <p:sp>
        <p:nvSpPr>
          <p:cNvPr id="38" name="Rectangle: Rounded Corners 37">
            <a:extLst>
              <a:ext uri="{FF2B5EF4-FFF2-40B4-BE49-F238E27FC236}">
                <a16:creationId xmlns:a16="http://schemas.microsoft.com/office/drawing/2014/main" id="{FBD962C9-3E24-4832-9B06-1D1718354D24}"/>
              </a:ext>
            </a:extLst>
          </p:cNvPr>
          <p:cNvSpPr/>
          <p:nvPr/>
        </p:nvSpPr>
        <p:spPr>
          <a:xfrm>
            <a:off x="3467954" y="4439742"/>
            <a:ext cx="2472111" cy="1796152"/>
          </a:xfrm>
          <a:prstGeom prst="roundRect">
            <a:avLst/>
          </a:prstGeom>
          <a:solidFill>
            <a:srgbClr val="FFF06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marL="171450" marR="0" lvl="0" indent="-171450" defTabSz="47476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N" sz="1200" dirty="0">
                <a:solidFill>
                  <a:schemeClr val="bg1"/>
                </a:solidFill>
                <a:latin typeface="Arial" panose="020B0604020202020204" pitchFamily="34" charset="0"/>
                <a:cs typeface="Arial" panose="020B0604020202020204" pitchFamily="34" charset="0"/>
              </a:rPr>
              <a:t>Service Request type</a:t>
            </a:r>
          </a:p>
          <a:p>
            <a:pPr marL="171450" marR="0" lvl="0" indent="-171450" defTabSz="47476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N" sz="1200" dirty="0">
                <a:solidFill>
                  <a:schemeClr val="bg1"/>
                </a:solidFill>
                <a:latin typeface="Arial" panose="020B0604020202020204" pitchFamily="34" charset="0"/>
                <a:cs typeface="Arial" panose="020B0604020202020204" pitchFamily="34" charset="0"/>
              </a:rPr>
              <a:t>Initiation Channel and timestamp</a:t>
            </a:r>
          </a:p>
          <a:p>
            <a:pPr marL="171450" marR="0" lvl="0" indent="-171450" defTabSz="47476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N" sz="1200" dirty="0">
                <a:solidFill>
                  <a:schemeClr val="bg1"/>
                </a:solidFill>
                <a:latin typeface="Arial" panose="020B0604020202020204" pitchFamily="34" charset="0"/>
                <a:cs typeface="Arial" panose="020B0604020202020204" pitchFamily="34" charset="0"/>
              </a:rPr>
              <a:t>Request information</a:t>
            </a:r>
          </a:p>
        </p:txBody>
      </p:sp>
      <p:sp>
        <p:nvSpPr>
          <p:cNvPr id="39" name="Rectangle: Rounded Corners 38">
            <a:extLst>
              <a:ext uri="{FF2B5EF4-FFF2-40B4-BE49-F238E27FC236}">
                <a16:creationId xmlns:a16="http://schemas.microsoft.com/office/drawing/2014/main" id="{90813A90-9AA9-4B6F-814D-32BD1FBCD02D}"/>
              </a:ext>
            </a:extLst>
          </p:cNvPr>
          <p:cNvSpPr/>
          <p:nvPr/>
        </p:nvSpPr>
        <p:spPr>
          <a:xfrm>
            <a:off x="6516300" y="4485715"/>
            <a:ext cx="2472111" cy="1796152"/>
          </a:xfrm>
          <a:prstGeom prst="roundRect">
            <a:avLst/>
          </a:prstGeom>
          <a:solidFill>
            <a:srgbClr val="FFF06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marL="171450" marR="0" lvl="0" indent="-171450" defTabSz="47476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N" sz="1200" dirty="0">
                <a:solidFill>
                  <a:schemeClr val="bg1"/>
                </a:solidFill>
                <a:latin typeface="Arial" panose="020B0604020202020204" pitchFamily="34" charset="0"/>
                <a:cs typeface="Arial" panose="020B0604020202020204" pitchFamily="34" charset="0"/>
              </a:rPr>
              <a:t>Campaign type</a:t>
            </a:r>
          </a:p>
          <a:p>
            <a:pPr marL="171450" marR="0" lvl="0" indent="-171450" defTabSz="47476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N" sz="1200" dirty="0">
                <a:solidFill>
                  <a:schemeClr val="bg1"/>
                </a:solidFill>
                <a:latin typeface="Arial" panose="020B0604020202020204" pitchFamily="34" charset="0"/>
                <a:cs typeface="Arial" panose="020B0604020202020204" pitchFamily="34" charset="0"/>
              </a:rPr>
              <a:t>Last Contacted Date</a:t>
            </a:r>
          </a:p>
          <a:p>
            <a:pPr marL="171450" marR="0" lvl="0" indent="-171450" defTabSz="47476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N" sz="1200" dirty="0">
                <a:solidFill>
                  <a:schemeClr val="bg1"/>
                </a:solidFill>
                <a:latin typeface="Arial" panose="020B0604020202020204" pitchFamily="34" charset="0"/>
                <a:cs typeface="Arial" panose="020B0604020202020204" pitchFamily="34" charset="0"/>
              </a:rPr>
              <a:t>Campaign Response</a:t>
            </a:r>
          </a:p>
          <a:p>
            <a:pPr marL="171450" marR="0" lvl="0" indent="-171450" defTabSz="47476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N" sz="1200" dirty="0">
                <a:solidFill>
                  <a:schemeClr val="bg1"/>
                </a:solidFill>
                <a:latin typeface="Arial" panose="020B0604020202020204" pitchFamily="34" charset="0"/>
                <a:cs typeface="Arial" panose="020B0604020202020204" pitchFamily="34" charset="0"/>
              </a:rPr>
              <a:t>Preferred Channel contact</a:t>
            </a:r>
          </a:p>
        </p:txBody>
      </p:sp>
    </p:spTree>
    <p:extLst>
      <p:ext uri="{BB962C8B-B14F-4D97-AF65-F5344CB8AC3E}">
        <p14:creationId xmlns:p14="http://schemas.microsoft.com/office/powerpoint/2010/main" val="5309055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687B2F-3B33-4331-8F8C-8F637C43A462}"/>
              </a:ext>
            </a:extLst>
          </p:cNvPr>
          <p:cNvSpPr>
            <a:spLocks noGrp="1"/>
          </p:cNvSpPr>
          <p:nvPr>
            <p:ph type="title"/>
          </p:nvPr>
        </p:nvSpPr>
        <p:spPr>
          <a:xfrm>
            <a:off x="616899" y="285341"/>
            <a:ext cx="10958201" cy="590400"/>
          </a:xfrm>
        </p:spPr>
        <p:txBody>
          <a:bodyPr/>
          <a:lstStyle/>
          <a:p>
            <a:r>
              <a:rPr lang="en-IN" sz="2800" dirty="0">
                <a:latin typeface="Arial" panose="020B0604020202020204" pitchFamily="34" charset="0"/>
              </a:rPr>
              <a:t>Approach &amp; Methodology</a:t>
            </a:r>
            <a:br>
              <a:rPr lang="en-IN" sz="2800" dirty="0">
                <a:latin typeface="Arial" panose="020B0604020202020204" pitchFamily="34" charset="0"/>
              </a:rPr>
            </a:br>
            <a:r>
              <a:rPr lang="en-IN" sz="2000" dirty="0">
                <a:latin typeface="Arial" panose="020B0604020202020204" pitchFamily="34" charset="0"/>
              </a:rPr>
              <a:t>Strategy</a:t>
            </a:r>
            <a:r>
              <a:rPr lang="en-IN" sz="2800" dirty="0">
                <a:latin typeface="Arial" panose="020B0604020202020204" pitchFamily="34" charset="0"/>
              </a:rPr>
              <a:t> </a:t>
            </a:r>
            <a:r>
              <a:rPr lang="en-IN" sz="2000" dirty="0">
                <a:latin typeface="Arial" panose="020B0604020202020204" pitchFamily="34" charset="0"/>
              </a:rPr>
              <a:t>Development</a:t>
            </a:r>
            <a:endParaRPr lang="en-IN" sz="2800" dirty="0">
              <a:latin typeface="Arial" panose="020B0604020202020204" pitchFamily="34" charset="0"/>
            </a:endParaRPr>
          </a:p>
        </p:txBody>
      </p:sp>
      <p:sp>
        <p:nvSpPr>
          <p:cNvPr id="19" name="Rectangle 18">
            <a:extLst>
              <a:ext uri="{FF2B5EF4-FFF2-40B4-BE49-F238E27FC236}">
                <a16:creationId xmlns:a16="http://schemas.microsoft.com/office/drawing/2014/main" id="{82CFB5D1-5B30-483D-9E54-FA94AA302975}"/>
              </a:ext>
            </a:extLst>
          </p:cNvPr>
          <p:cNvSpPr/>
          <p:nvPr/>
        </p:nvSpPr>
        <p:spPr>
          <a:xfrm>
            <a:off x="108831" y="1098751"/>
            <a:ext cx="3365233" cy="296684"/>
          </a:xfrm>
          <a:prstGeom prst="rect">
            <a:avLst/>
          </a:prstGeom>
        </p:spPr>
        <p:txBody>
          <a:bodyPr wrap="square" anchor="ctr">
            <a:spAutoFit/>
          </a:bodyPr>
          <a:lstStyle/>
          <a:p>
            <a:pPr marL="0" marR="0" lvl="0" indent="0" algn="ctr" defTabSz="914400" eaLnBrk="1" fontAlgn="auto" latinLnBrk="0" hangingPunct="1">
              <a:lnSpc>
                <a:spcPts val="1700"/>
              </a:lnSpc>
              <a:spcBef>
                <a:spcPts val="0"/>
              </a:spcBef>
              <a:spcAft>
                <a:spcPts val="600"/>
              </a:spcAft>
              <a:buClr>
                <a:srgbClr val="FFE600"/>
              </a:buClr>
              <a:buSzTx/>
              <a:buFontTx/>
              <a:buNone/>
              <a:tabLst/>
              <a:defRPr/>
            </a:pPr>
            <a:r>
              <a:rPr kumimoji="0" lang="en-IN" sz="1400" i="0" u="none" strike="noStrike" kern="0" cap="none" spc="0" normalizeH="0" baseline="0" noProof="0" dirty="0">
                <a:ln>
                  <a:noFill/>
                </a:ln>
                <a:solidFill>
                  <a:srgbClr val="2E2E38"/>
                </a:solidFill>
                <a:effectLst/>
                <a:uLnTx/>
                <a:uFillTx/>
                <a:latin typeface="Arial" panose="020B0604020202020204" pitchFamily="34" charset="0"/>
                <a:cs typeface="Arial" panose="020B0604020202020204" pitchFamily="34" charset="0"/>
              </a:rPr>
              <a:t>Exploratory data analysis (EDA)</a:t>
            </a:r>
          </a:p>
        </p:txBody>
      </p:sp>
      <p:cxnSp>
        <p:nvCxnSpPr>
          <p:cNvPr id="20" name="Straight Connector 19">
            <a:extLst>
              <a:ext uri="{FF2B5EF4-FFF2-40B4-BE49-F238E27FC236}">
                <a16:creationId xmlns:a16="http://schemas.microsoft.com/office/drawing/2014/main" id="{03D3ECA3-DDCE-4D21-97E0-71780AB67F0A}"/>
              </a:ext>
            </a:extLst>
          </p:cNvPr>
          <p:cNvCxnSpPr>
            <a:cxnSpLocks/>
          </p:cNvCxnSpPr>
          <p:nvPr/>
        </p:nvCxnSpPr>
        <p:spPr>
          <a:xfrm>
            <a:off x="1152259" y="1436507"/>
            <a:ext cx="1467437" cy="0"/>
          </a:xfrm>
          <a:prstGeom prst="line">
            <a:avLst/>
          </a:prstGeom>
          <a:noFill/>
          <a:ln w="38100" cap="rnd" cmpd="sng" algn="ctr">
            <a:solidFill>
              <a:schemeClr val="tx2"/>
            </a:solidFill>
            <a:prstDash val="solid"/>
          </a:ln>
          <a:effectLst/>
        </p:spPr>
      </p:cxnSp>
      <p:sp>
        <p:nvSpPr>
          <p:cNvPr id="21" name="Rectangle 20">
            <a:extLst>
              <a:ext uri="{FF2B5EF4-FFF2-40B4-BE49-F238E27FC236}">
                <a16:creationId xmlns:a16="http://schemas.microsoft.com/office/drawing/2014/main" id="{0CF72219-1659-474A-80F2-E917EB940D11}"/>
              </a:ext>
            </a:extLst>
          </p:cNvPr>
          <p:cNvSpPr/>
          <p:nvPr/>
        </p:nvSpPr>
        <p:spPr>
          <a:xfrm>
            <a:off x="3746819" y="1078129"/>
            <a:ext cx="2299720" cy="296684"/>
          </a:xfrm>
          <a:prstGeom prst="rect">
            <a:avLst/>
          </a:prstGeom>
        </p:spPr>
        <p:txBody>
          <a:bodyPr wrap="square" anchor="ctr">
            <a:spAutoFit/>
          </a:bodyPr>
          <a:lstStyle/>
          <a:p>
            <a:pPr marL="0" marR="0" lvl="0" indent="0" algn="ctr" defTabSz="914400" eaLnBrk="1" fontAlgn="auto" latinLnBrk="0" hangingPunct="1">
              <a:lnSpc>
                <a:spcPts val="1700"/>
              </a:lnSpc>
              <a:spcBef>
                <a:spcPts val="0"/>
              </a:spcBef>
              <a:spcAft>
                <a:spcPts val="600"/>
              </a:spcAft>
              <a:buClr>
                <a:srgbClr val="FFE600"/>
              </a:buClr>
              <a:buSzTx/>
              <a:buFontTx/>
              <a:buNone/>
              <a:tabLst/>
              <a:defRPr/>
            </a:pPr>
            <a:r>
              <a:rPr kumimoji="0" lang="en-IN" sz="1400" i="0" u="none" strike="noStrike" kern="0" cap="none" spc="0" normalizeH="0" baseline="0" noProof="0" dirty="0">
                <a:ln>
                  <a:noFill/>
                </a:ln>
                <a:solidFill>
                  <a:srgbClr val="2E2E38"/>
                </a:solidFill>
                <a:effectLst/>
                <a:uLnTx/>
                <a:uFillTx/>
                <a:latin typeface="Arial" panose="020B0604020202020204" pitchFamily="34" charset="0"/>
                <a:cs typeface="Arial" panose="020B0604020202020204" pitchFamily="34" charset="0"/>
              </a:rPr>
              <a:t>Target Customer Base</a:t>
            </a:r>
          </a:p>
        </p:txBody>
      </p:sp>
      <p:cxnSp>
        <p:nvCxnSpPr>
          <p:cNvPr id="22" name="Straight Connector 21">
            <a:extLst>
              <a:ext uri="{FF2B5EF4-FFF2-40B4-BE49-F238E27FC236}">
                <a16:creationId xmlns:a16="http://schemas.microsoft.com/office/drawing/2014/main" id="{465C67C4-20F3-464F-8936-2B8BD2761E28}"/>
              </a:ext>
            </a:extLst>
          </p:cNvPr>
          <p:cNvCxnSpPr>
            <a:cxnSpLocks/>
          </p:cNvCxnSpPr>
          <p:nvPr/>
        </p:nvCxnSpPr>
        <p:spPr>
          <a:xfrm>
            <a:off x="4162961" y="1442521"/>
            <a:ext cx="1467437" cy="0"/>
          </a:xfrm>
          <a:prstGeom prst="line">
            <a:avLst/>
          </a:prstGeom>
          <a:noFill/>
          <a:ln w="38100" cap="rnd" cmpd="sng" algn="ctr">
            <a:solidFill>
              <a:schemeClr val="tx2"/>
            </a:solidFill>
            <a:prstDash val="solid"/>
          </a:ln>
          <a:effectLst/>
        </p:spPr>
      </p:cxnSp>
      <p:sp>
        <p:nvSpPr>
          <p:cNvPr id="23" name="Rectangle 22">
            <a:extLst>
              <a:ext uri="{FF2B5EF4-FFF2-40B4-BE49-F238E27FC236}">
                <a16:creationId xmlns:a16="http://schemas.microsoft.com/office/drawing/2014/main" id="{653D20B3-A3D8-4694-BFD5-243AEC38C145}"/>
              </a:ext>
            </a:extLst>
          </p:cNvPr>
          <p:cNvSpPr/>
          <p:nvPr/>
        </p:nvSpPr>
        <p:spPr>
          <a:xfrm>
            <a:off x="5906975" y="873063"/>
            <a:ext cx="3586087" cy="591637"/>
          </a:xfrm>
          <a:prstGeom prst="rect">
            <a:avLst/>
          </a:prstGeom>
        </p:spPr>
        <p:txBody>
          <a:bodyPr wrap="square" anchor="ctr">
            <a:spAutoFit/>
          </a:bodyPr>
          <a:lstStyle/>
          <a:p>
            <a:pPr marL="0" marR="0" lvl="0" indent="0" algn="ctr" defTabSz="914400" eaLnBrk="1" fontAlgn="auto" latinLnBrk="0" hangingPunct="1">
              <a:lnSpc>
                <a:spcPts val="1700"/>
              </a:lnSpc>
              <a:spcBef>
                <a:spcPts val="0"/>
              </a:spcBef>
              <a:spcAft>
                <a:spcPts val="600"/>
              </a:spcAft>
              <a:buClr>
                <a:srgbClr val="FFE600"/>
              </a:buClr>
              <a:buSzTx/>
              <a:buFontTx/>
              <a:buNone/>
              <a:tabLst/>
              <a:defRPr/>
            </a:pPr>
            <a:r>
              <a:rPr kumimoji="0" lang="en-IN" sz="1400" i="0" u="none" strike="noStrike" kern="0" cap="none" spc="0" normalizeH="0" baseline="0" noProof="0" dirty="0">
                <a:ln>
                  <a:noFill/>
                </a:ln>
                <a:solidFill>
                  <a:srgbClr val="2E2E38"/>
                </a:solidFill>
                <a:effectLst/>
                <a:uLnTx/>
                <a:uFillTx/>
                <a:latin typeface="Arial" panose="020B0604020202020204" pitchFamily="34" charset="0"/>
                <a:cs typeface="Arial" panose="020B0604020202020204" pitchFamily="34" charset="0"/>
              </a:rPr>
              <a:t>Database </a:t>
            </a:r>
            <a:r>
              <a:rPr lang="en-IN" sz="1400" b="0" dirty="0">
                <a:solidFill>
                  <a:schemeClr val="bg2"/>
                </a:solidFill>
                <a:latin typeface="Arial" panose="020B0604020202020204" pitchFamily="34" charset="0"/>
                <a:cs typeface="Arial" panose="020B0604020202020204" pitchFamily="34" charset="0"/>
              </a:rPr>
              <a:t>Preparation</a:t>
            </a:r>
            <a:r>
              <a:rPr kumimoji="0" lang="en-IN" sz="1400" i="0" u="none" strike="noStrike" kern="0" cap="none" spc="0" normalizeH="0" baseline="0" noProof="0" dirty="0">
                <a:ln>
                  <a:noFill/>
                </a:ln>
                <a:solidFill>
                  <a:srgbClr val="2E2E38"/>
                </a:solidFill>
                <a:effectLst/>
                <a:uLnTx/>
                <a:uFillTx/>
                <a:latin typeface="Arial" panose="020B0604020202020204" pitchFamily="34" charset="0"/>
                <a:cs typeface="Arial" panose="020B0604020202020204" pitchFamily="34" charset="0"/>
              </a:rPr>
              <a:t> –</a:t>
            </a:r>
          </a:p>
          <a:p>
            <a:pPr marL="0" marR="0" lvl="0" indent="0" algn="ctr" defTabSz="914400" eaLnBrk="1" fontAlgn="auto" latinLnBrk="0" hangingPunct="1">
              <a:lnSpc>
                <a:spcPts val="1700"/>
              </a:lnSpc>
              <a:spcBef>
                <a:spcPts val="0"/>
              </a:spcBef>
              <a:spcAft>
                <a:spcPts val="600"/>
              </a:spcAft>
              <a:buClr>
                <a:srgbClr val="FFE600"/>
              </a:buClr>
              <a:buSzTx/>
              <a:buFontTx/>
              <a:buNone/>
              <a:tabLst/>
              <a:defRPr/>
            </a:pPr>
            <a:r>
              <a:rPr kumimoji="0" lang="en-IN" sz="1400" i="0" u="none" strike="noStrike" kern="0" cap="none" spc="0" normalizeH="0" baseline="0" noProof="0" dirty="0">
                <a:ln>
                  <a:noFill/>
                </a:ln>
                <a:solidFill>
                  <a:srgbClr val="2E2E38"/>
                </a:solidFill>
                <a:effectLst/>
                <a:uLnTx/>
                <a:uFillTx/>
                <a:latin typeface="Arial" panose="020B0604020202020204" pitchFamily="34" charset="0"/>
                <a:cs typeface="Arial" panose="020B0604020202020204" pitchFamily="34" charset="0"/>
              </a:rPr>
              <a:t> Product Holdings</a:t>
            </a:r>
          </a:p>
        </p:txBody>
      </p:sp>
      <p:cxnSp>
        <p:nvCxnSpPr>
          <p:cNvPr id="24" name="Straight Connector 23">
            <a:extLst>
              <a:ext uri="{FF2B5EF4-FFF2-40B4-BE49-F238E27FC236}">
                <a16:creationId xmlns:a16="http://schemas.microsoft.com/office/drawing/2014/main" id="{F45C4A02-F519-423A-8E94-1C93BE2526FB}"/>
              </a:ext>
            </a:extLst>
          </p:cNvPr>
          <p:cNvCxnSpPr>
            <a:cxnSpLocks/>
          </p:cNvCxnSpPr>
          <p:nvPr/>
        </p:nvCxnSpPr>
        <p:spPr>
          <a:xfrm>
            <a:off x="6985991" y="1457054"/>
            <a:ext cx="1467437" cy="0"/>
          </a:xfrm>
          <a:prstGeom prst="line">
            <a:avLst/>
          </a:prstGeom>
          <a:noFill/>
          <a:ln w="38100" cap="rnd" cmpd="sng" algn="ctr">
            <a:solidFill>
              <a:schemeClr val="tx2"/>
            </a:solidFill>
            <a:prstDash val="solid"/>
          </a:ln>
          <a:effectLst/>
        </p:spPr>
      </p:cxnSp>
      <p:sp>
        <p:nvSpPr>
          <p:cNvPr id="25" name="Rectangle 24">
            <a:extLst>
              <a:ext uri="{FF2B5EF4-FFF2-40B4-BE49-F238E27FC236}">
                <a16:creationId xmlns:a16="http://schemas.microsoft.com/office/drawing/2014/main" id="{EAB6BBED-A063-4D23-A289-BC685E73A996}"/>
              </a:ext>
            </a:extLst>
          </p:cNvPr>
          <p:cNvSpPr/>
          <p:nvPr/>
        </p:nvSpPr>
        <p:spPr>
          <a:xfrm>
            <a:off x="8871341" y="874916"/>
            <a:ext cx="3365233" cy="591637"/>
          </a:xfrm>
          <a:prstGeom prst="rect">
            <a:avLst/>
          </a:prstGeom>
        </p:spPr>
        <p:txBody>
          <a:bodyPr wrap="square" anchor="ctr">
            <a:spAutoFit/>
          </a:bodyPr>
          <a:lstStyle/>
          <a:p>
            <a:pPr marL="0" marR="0" lvl="0" indent="0" algn="ctr" defTabSz="914400" eaLnBrk="1" fontAlgn="auto" latinLnBrk="0" hangingPunct="1">
              <a:lnSpc>
                <a:spcPts val="1700"/>
              </a:lnSpc>
              <a:spcBef>
                <a:spcPts val="0"/>
              </a:spcBef>
              <a:spcAft>
                <a:spcPts val="600"/>
              </a:spcAft>
              <a:buClr>
                <a:srgbClr val="FFE600"/>
              </a:buClr>
              <a:buSzTx/>
              <a:buFontTx/>
              <a:buNone/>
              <a:tabLst/>
              <a:defRPr/>
            </a:pPr>
            <a:r>
              <a:rPr kumimoji="0" lang="en-IN" sz="1400" i="0" u="none" strike="noStrike" kern="0" cap="none" spc="0" normalizeH="0" baseline="0" noProof="0" dirty="0">
                <a:ln>
                  <a:noFill/>
                </a:ln>
                <a:solidFill>
                  <a:srgbClr val="2E2E38"/>
                </a:solidFill>
                <a:effectLst/>
                <a:uLnTx/>
                <a:uFillTx/>
                <a:latin typeface="Arial" panose="020B0604020202020204" pitchFamily="34" charset="0"/>
                <a:cs typeface="Arial" panose="020B0604020202020204" pitchFamily="34" charset="0"/>
              </a:rPr>
              <a:t>Database </a:t>
            </a:r>
            <a:r>
              <a:rPr lang="en-IN" sz="1400" b="0" dirty="0">
                <a:solidFill>
                  <a:schemeClr val="bg2"/>
                </a:solidFill>
                <a:latin typeface="Arial" panose="020B0604020202020204" pitchFamily="34" charset="0"/>
                <a:cs typeface="Arial" panose="020B0604020202020204" pitchFamily="34" charset="0"/>
              </a:rPr>
              <a:t>Preparation</a:t>
            </a:r>
            <a:r>
              <a:rPr kumimoji="0" lang="en-IN" sz="1400" i="0" u="none" strike="noStrike" kern="0" cap="none" spc="0" normalizeH="0" baseline="0" noProof="0" dirty="0">
                <a:ln>
                  <a:noFill/>
                </a:ln>
                <a:solidFill>
                  <a:srgbClr val="2E2E38"/>
                </a:solidFill>
                <a:effectLst/>
                <a:uLnTx/>
                <a:uFillTx/>
                <a:latin typeface="Arial" panose="020B0604020202020204" pitchFamily="34" charset="0"/>
                <a:cs typeface="Arial" panose="020B0604020202020204" pitchFamily="34" charset="0"/>
              </a:rPr>
              <a:t> –</a:t>
            </a:r>
          </a:p>
          <a:p>
            <a:pPr marL="0" marR="0" lvl="0" indent="0" algn="ctr" defTabSz="914400" eaLnBrk="1" fontAlgn="auto" latinLnBrk="0" hangingPunct="1">
              <a:lnSpc>
                <a:spcPts val="1700"/>
              </a:lnSpc>
              <a:spcBef>
                <a:spcPts val="0"/>
              </a:spcBef>
              <a:spcAft>
                <a:spcPts val="600"/>
              </a:spcAft>
              <a:buClr>
                <a:srgbClr val="FFE600"/>
              </a:buClr>
              <a:buSzTx/>
              <a:buFontTx/>
              <a:buNone/>
              <a:tabLst/>
              <a:defRPr/>
            </a:pPr>
            <a:r>
              <a:rPr kumimoji="0" lang="en-IN" sz="1400" i="0" u="none" strike="noStrike" kern="0" cap="none" spc="0" normalizeH="0" baseline="0" noProof="0" dirty="0">
                <a:ln>
                  <a:noFill/>
                </a:ln>
                <a:solidFill>
                  <a:srgbClr val="2E2E38"/>
                </a:solidFill>
                <a:effectLst/>
                <a:uLnTx/>
                <a:uFillTx/>
                <a:latin typeface="Arial" panose="020B0604020202020204" pitchFamily="34" charset="0"/>
                <a:cs typeface="Arial" panose="020B0604020202020204" pitchFamily="34" charset="0"/>
              </a:rPr>
              <a:t> Transactions</a:t>
            </a:r>
          </a:p>
        </p:txBody>
      </p:sp>
      <p:cxnSp>
        <p:nvCxnSpPr>
          <p:cNvPr id="26" name="Straight Connector 25">
            <a:extLst>
              <a:ext uri="{FF2B5EF4-FFF2-40B4-BE49-F238E27FC236}">
                <a16:creationId xmlns:a16="http://schemas.microsoft.com/office/drawing/2014/main" id="{C5596EF5-F6DB-4A69-B8FC-1C7D4F1B6886}"/>
              </a:ext>
            </a:extLst>
          </p:cNvPr>
          <p:cNvCxnSpPr>
            <a:cxnSpLocks/>
          </p:cNvCxnSpPr>
          <p:nvPr/>
        </p:nvCxnSpPr>
        <p:spPr>
          <a:xfrm>
            <a:off x="9934850" y="1457054"/>
            <a:ext cx="1467437" cy="0"/>
          </a:xfrm>
          <a:prstGeom prst="line">
            <a:avLst/>
          </a:prstGeom>
          <a:noFill/>
          <a:ln w="38100" cap="rnd" cmpd="sng" algn="ctr">
            <a:solidFill>
              <a:schemeClr val="tx2"/>
            </a:solidFill>
            <a:prstDash val="solid"/>
          </a:ln>
          <a:effectLst/>
        </p:spPr>
      </p:cxnSp>
      <p:sp>
        <p:nvSpPr>
          <p:cNvPr id="27" name="TextBox 26">
            <a:extLst>
              <a:ext uri="{FF2B5EF4-FFF2-40B4-BE49-F238E27FC236}">
                <a16:creationId xmlns:a16="http://schemas.microsoft.com/office/drawing/2014/main" id="{A4731010-8ADA-4A24-996B-4E24572F02E8}"/>
              </a:ext>
            </a:extLst>
          </p:cNvPr>
          <p:cNvSpPr txBox="1"/>
          <p:nvPr/>
        </p:nvSpPr>
        <p:spPr>
          <a:xfrm>
            <a:off x="256342" y="1436507"/>
            <a:ext cx="3464831" cy="5430717"/>
          </a:xfrm>
          <a:prstGeom prst="rect">
            <a:avLst/>
          </a:prstGeom>
          <a:noFill/>
        </p:spPr>
        <p:txBody>
          <a:bodyPr wrap="square" lIns="0" tIns="36576" rIns="0" bIns="0" rtlCol="0">
            <a:spAutoFit/>
          </a:bodyPr>
          <a:lstStyle/>
          <a:p>
            <a:pPr marL="356616" indent="-356616">
              <a:spcAft>
                <a:spcPts val="600"/>
              </a:spcAft>
              <a:buClr>
                <a:schemeClr val="accent2"/>
              </a:buClr>
              <a:buSzPct val="70000"/>
              <a:buFont typeface="+mj-lt"/>
              <a:buAutoNum type="arabicPeriod"/>
            </a:pPr>
            <a:r>
              <a:rPr lang="en-IN" sz="1100" b="1" dirty="0">
                <a:solidFill>
                  <a:schemeClr val="bg1"/>
                </a:solidFill>
                <a:latin typeface="Arial" panose="020B0604020202020204" pitchFamily="34" charset="0"/>
                <a:cs typeface="Arial" panose="020B0604020202020204" pitchFamily="34" charset="0"/>
              </a:rPr>
              <a:t>Basic EDA of existing data</a:t>
            </a:r>
            <a:r>
              <a:rPr lang="en-IN" sz="1100" dirty="0">
                <a:solidFill>
                  <a:schemeClr val="bg1"/>
                </a:solidFill>
                <a:latin typeface="Arial" panose="020B0604020202020204" pitchFamily="34" charset="0"/>
                <a:cs typeface="Arial" panose="020B0604020202020204" pitchFamily="34" charset="0"/>
              </a:rPr>
              <a:t>: variable distributions, missing value rates &amp; detect outlier/anomalous values</a:t>
            </a:r>
          </a:p>
          <a:p>
            <a:pPr marL="356616" indent="-356616">
              <a:spcAft>
                <a:spcPts val="600"/>
              </a:spcAft>
              <a:buClr>
                <a:schemeClr val="accent2"/>
              </a:buClr>
              <a:buSzPct val="70000"/>
              <a:buFont typeface="+mj-lt"/>
              <a:buAutoNum type="arabicPeriod"/>
            </a:pPr>
            <a:r>
              <a:rPr lang="en-IN" sz="1100" dirty="0">
                <a:solidFill>
                  <a:schemeClr val="bg1"/>
                </a:solidFill>
                <a:latin typeface="Arial" panose="020B0604020202020204" pitchFamily="34" charset="0"/>
                <a:cs typeface="Arial" panose="020B0604020202020204" pitchFamily="34" charset="0"/>
              </a:rPr>
              <a:t>Understand </a:t>
            </a:r>
            <a:r>
              <a:rPr lang="en-IN" sz="1100" b="1" dirty="0">
                <a:solidFill>
                  <a:schemeClr val="bg1"/>
                </a:solidFill>
                <a:latin typeface="Arial" panose="020B0604020202020204" pitchFamily="34" charset="0"/>
                <a:cs typeface="Arial" panose="020B0604020202020204" pitchFamily="34" charset="0"/>
              </a:rPr>
              <a:t>bank’s current definitions of Active and dormant account, MB and IB Active and Inactive, Registered, etc.</a:t>
            </a:r>
            <a:endParaRPr lang="en-IN" sz="1100" dirty="0">
              <a:solidFill>
                <a:schemeClr val="bg1"/>
              </a:solidFill>
              <a:latin typeface="Arial" panose="020B0604020202020204" pitchFamily="34" charset="0"/>
              <a:cs typeface="Arial" panose="020B0604020202020204" pitchFamily="34" charset="0"/>
            </a:endParaRPr>
          </a:p>
          <a:p>
            <a:pPr marL="356616" indent="-356616">
              <a:spcAft>
                <a:spcPts val="600"/>
              </a:spcAft>
              <a:buClr>
                <a:schemeClr val="accent2"/>
              </a:buClr>
              <a:buSzPct val="70000"/>
              <a:buFont typeface="+mj-lt"/>
              <a:buAutoNum type="arabicPeriod"/>
            </a:pPr>
            <a:r>
              <a:rPr lang="en-IN" sz="1100" dirty="0">
                <a:solidFill>
                  <a:schemeClr val="bg1"/>
                </a:solidFill>
                <a:latin typeface="Arial" panose="020B0604020202020204" pitchFamily="34" charset="0"/>
                <a:cs typeface="Arial" panose="020B0604020202020204" pitchFamily="34" charset="0"/>
              </a:rPr>
              <a:t>Create visualizations of customer variables to figure out their demography, whether they are active or dormant and their transactional behaviour over time</a:t>
            </a:r>
          </a:p>
          <a:p>
            <a:pPr marL="356616" indent="-356616">
              <a:spcAft>
                <a:spcPts val="600"/>
              </a:spcAft>
              <a:buClr>
                <a:schemeClr val="accent2"/>
              </a:buClr>
              <a:buSzPct val="70000"/>
              <a:buFont typeface="+mj-lt"/>
              <a:buAutoNum type="arabicPeriod"/>
            </a:pPr>
            <a:r>
              <a:rPr lang="en-IN" sz="1100" dirty="0">
                <a:solidFill>
                  <a:schemeClr val="bg1"/>
                </a:solidFill>
                <a:latin typeface="Arial" panose="020B0604020202020204" pitchFamily="34" charset="0"/>
                <a:cs typeface="Arial" panose="020B0604020202020204" pitchFamily="34" charset="0"/>
              </a:rPr>
              <a:t>Analyse product holding pattern of the customers if they hold loan products, third party products such as Mutual Funds, Insurance, NPS, etc.</a:t>
            </a:r>
          </a:p>
          <a:p>
            <a:pPr marL="356616" indent="-356616">
              <a:spcAft>
                <a:spcPts val="600"/>
              </a:spcAft>
              <a:buClr>
                <a:schemeClr val="accent2"/>
              </a:buClr>
              <a:buSzPct val="70000"/>
              <a:buFont typeface="+mj-lt"/>
              <a:buAutoNum type="arabicPeriod"/>
            </a:pPr>
            <a:r>
              <a:rPr lang="en-IN" sz="1100" b="1" dirty="0">
                <a:solidFill>
                  <a:schemeClr val="bg1"/>
                </a:solidFill>
                <a:latin typeface="Arial" panose="020B0604020202020204" pitchFamily="34" charset="0"/>
                <a:cs typeface="Arial" panose="020B0604020202020204" pitchFamily="34" charset="0"/>
              </a:rPr>
              <a:t>Analyse channel usage </a:t>
            </a:r>
            <a:r>
              <a:rPr lang="en-IN" sz="1100" dirty="0">
                <a:solidFill>
                  <a:schemeClr val="bg1"/>
                </a:solidFill>
                <a:latin typeface="Arial" panose="020B0604020202020204" pitchFamily="34" charset="0"/>
                <a:cs typeface="Arial" panose="020B0604020202020204" pitchFamily="34" charset="0"/>
              </a:rPr>
              <a:t>(MB, IB, branch, contact centre)</a:t>
            </a:r>
            <a:r>
              <a:rPr lang="en-IN" sz="1100" b="1" dirty="0">
                <a:solidFill>
                  <a:schemeClr val="bg1"/>
                </a:solidFill>
                <a:latin typeface="Arial" panose="020B0604020202020204" pitchFamily="34" charset="0"/>
                <a:cs typeface="Arial" panose="020B0604020202020204" pitchFamily="34" charset="0"/>
              </a:rPr>
              <a:t> </a:t>
            </a:r>
            <a:r>
              <a:rPr lang="en-IN" sz="1100" dirty="0">
                <a:solidFill>
                  <a:schemeClr val="bg1"/>
                </a:solidFill>
                <a:latin typeface="Arial" panose="020B0604020202020204" pitchFamily="34" charset="0"/>
                <a:cs typeface="Arial" panose="020B0604020202020204" pitchFamily="34" charset="0"/>
              </a:rPr>
              <a:t>by customers</a:t>
            </a:r>
          </a:p>
          <a:p>
            <a:pPr marL="742950" lvl="1" indent="-285750">
              <a:spcAft>
                <a:spcPts val="300"/>
              </a:spcAft>
              <a:buClr>
                <a:schemeClr val="accent2"/>
              </a:buClr>
              <a:buSzPct val="70000"/>
              <a:buFont typeface="Arial" panose="020B0604020202020204" pitchFamily="34" charset="0"/>
              <a:buChar char="•"/>
            </a:pPr>
            <a:r>
              <a:rPr lang="en-IN" sz="1100" dirty="0">
                <a:solidFill>
                  <a:schemeClr val="bg1"/>
                </a:solidFill>
                <a:latin typeface="Arial" panose="020B0604020202020204" pitchFamily="34" charset="0"/>
                <a:cs typeface="Arial" panose="020B0604020202020204" pitchFamily="34" charset="0"/>
              </a:rPr>
              <a:t># of financial </a:t>
            </a:r>
            <a:r>
              <a:rPr lang="en-IN" sz="1100" dirty="0" err="1">
                <a:solidFill>
                  <a:schemeClr val="bg1"/>
                </a:solidFill>
                <a:latin typeface="Arial" panose="020B0604020202020204" pitchFamily="34" charset="0"/>
                <a:cs typeface="Arial" panose="020B0604020202020204" pitchFamily="34" charset="0"/>
              </a:rPr>
              <a:t>txns</a:t>
            </a:r>
            <a:r>
              <a:rPr lang="en-IN" sz="1100" dirty="0">
                <a:solidFill>
                  <a:schemeClr val="bg1"/>
                </a:solidFill>
                <a:latin typeface="Arial" panose="020B0604020202020204" pitchFamily="34" charset="0"/>
                <a:cs typeface="Arial" panose="020B0604020202020204" pitchFamily="34" charset="0"/>
              </a:rPr>
              <a:t> in a period, </a:t>
            </a:r>
          </a:p>
          <a:p>
            <a:pPr marL="742950" lvl="1" indent="-285750">
              <a:spcAft>
                <a:spcPts val="300"/>
              </a:spcAft>
              <a:buClr>
                <a:schemeClr val="accent2"/>
              </a:buClr>
              <a:buSzPct val="70000"/>
              <a:buFont typeface="Arial" panose="020B0604020202020204" pitchFamily="34" charset="0"/>
              <a:buChar char="•"/>
            </a:pPr>
            <a:r>
              <a:rPr lang="en-IN" sz="1100" dirty="0">
                <a:solidFill>
                  <a:schemeClr val="bg1"/>
                </a:solidFill>
                <a:latin typeface="Arial" panose="020B0604020202020204" pitchFamily="34" charset="0"/>
                <a:cs typeface="Arial" panose="020B0604020202020204" pitchFamily="34" charset="0"/>
              </a:rPr>
              <a:t># of service requests/non-financial </a:t>
            </a:r>
            <a:r>
              <a:rPr lang="en-IN" sz="1100" dirty="0" err="1">
                <a:solidFill>
                  <a:schemeClr val="bg1"/>
                </a:solidFill>
                <a:latin typeface="Arial" panose="020B0604020202020204" pitchFamily="34" charset="0"/>
                <a:cs typeface="Arial" panose="020B0604020202020204" pitchFamily="34" charset="0"/>
              </a:rPr>
              <a:t>txns</a:t>
            </a:r>
            <a:r>
              <a:rPr lang="en-IN" sz="1100" dirty="0">
                <a:solidFill>
                  <a:schemeClr val="bg1"/>
                </a:solidFill>
                <a:latin typeface="Arial" panose="020B0604020202020204" pitchFamily="34" charset="0"/>
                <a:cs typeface="Arial" panose="020B0604020202020204" pitchFamily="34" charset="0"/>
              </a:rPr>
              <a:t>, </a:t>
            </a:r>
          </a:p>
          <a:p>
            <a:pPr marL="742950" lvl="1" indent="-285750">
              <a:spcAft>
                <a:spcPts val="300"/>
              </a:spcAft>
              <a:buClr>
                <a:schemeClr val="accent2"/>
              </a:buClr>
              <a:buSzPct val="70000"/>
              <a:buFont typeface="Arial" panose="020B0604020202020204" pitchFamily="34" charset="0"/>
              <a:buChar char="•"/>
            </a:pPr>
            <a:r>
              <a:rPr lang="en-IN" sz="1100" dirty="0">
                <a:solidFill>
                  <a:schemeClr val="bg1"/>
                </a:solidFill>
                <a:latin typeface="Arial" panose="020B0604020202020204" pitchFamily="34" charset="0"/>
                <a:cs typeface="Arial" panose="020B0604020202020204" pitchFamily="34" charset="0"/>
              </a:rPr>
              <a:t>% of all </a:t>
            </a:r>
            <a:r>
              <a:rPr lang="en-IN" sz="1100" dirty="0" err="1">
                <a:solidFill>
                  <a:schemeClr val="bg1"/>
                </a:solidFill>
                <a:latin typeface="Arial" panose="020B0604020202020204" pitchFamily="34" charset="0"/>
                <a:cs typeface="Arial" panose="020B0604020202020204" pitchFamily="34" charset="0"/>
              </a:rPr>
              <a:t>txns</a:t>
            </a:r>
            <a:r>
              <a:rPr lang="en-IN" sz="1100" dirty="0">
                <a:solidFill>
                  <a:schemeClr val="bg1"/>
                </a:solidFill>
                <a:latin typeface="Arial" panose="020B0604020202020204" pitchFamily="34" charset="0"/>
                <a:cs typeface="Arial" panose="020B0604020202020204" pitchFamily="34" charset="0"/>
              </a:rPr>
              <a:t> performed on digital channels/MB</a:t>
            </a:r>
          </a:p>
          <a:p>
            <a:pPr marL="356616" indent="-356616">
              <a:spcAft>
                <a:spcPts val="600"/>
              </a:spcAft>
              <a:buClr>
                <a:schemeClr val="accent2"/>
              </a:buClr>
              <a:buSzPct val="70000"/>
              <a:buFont typeface="+mj-lt"/>
              <a:buAutoNum type="arabicPeriod"/>
            </a:pPr>
            <a:r>
              <a:rPr lang="en-IN" sz="1100" b="1" dirty="0">
                <a:solidFill>
                  <a:schemeClr val="bg1"/>
                </a:solidFill>
                <a:latin typeface="Arial" panose="020B0604020202020204" pitchFamily="34" charset="0"/>
                <a:cs typeface="Arial" panose="020B0604020202020204" pitchFamily="34" charset="0"/>
              </a:rPr>
              <a:t>Analyse transaction volume</a:t>
            </a:r>
            <a:r>
              <a:rPr lang="en-IN" sz="1100" dirty="0">
                <a:solidFill>
                  <a:schemeClr val="bg1"/>
                </a:solidFill>
                <a:latin typeface="Arial" panose="020B0604020202020204" pitchFamily="34" charset="0"/>
                <a:cs typeface="Arial" panose="020B0604020202020204" pitchFamily="34" charset="0"/>
              </a:rPr>
              <a:t> by type of transaction on MB, IB, Branches, ATMs and other channels</a:t>
            </a:r>
          </a:p>
          <a:p>
            <a:pPr marL="356616" indent="-356616">
              <a:spcAft>
                <a:spcPts val="600"/>
              </a:spcAft>
              <a:buClr>
                <a:schemeClr val="accent2"/>
              </a:buClr>
              <a:buSzPct val="70000"/>
              <a:buFont typeface="+mj-lt"/>
              <a:buAutoNum type="arabicPeriod"/>
            </a:pPr>
            <a:r>
              <a:rPr lang="en-IN" sz="1100" b="1" dirty="0">
                <a:solidFill>
                  <a:schemeClr val="bg1"/>
                </a:solidFill>
                <a:latin typeface="Arial" panose="020B0604020202020204" pitchFamily="34" charset="0"/>
                <a:cs typeface="Arial" panose="020B0604020202020204" pitchFamily="34" charset="0"/>
              </a:rPr>
              <a:t>Analyse trends </a:t>
            </a:r>
            <a:r>
              <a:rPr lang="en-IN" sz="1100" dirty="0">
                <a:solidFill>
                  <a:schemeClr val="bg1"/>
                </a:solidFill>
                <a:latin typeface="Arial" panose="020B0604020202020204" pitchFamily="34" charset="0"/>
                <a:cs typeface="Arial" panose="020B0604020202020204" pitchFamily="34" charset="0"/>
              </a:rPr>
              <a:t>in channel usage over time</a:t>
            </a:r>
          </a:p>
          <a:p>
            <a:pPr marL="356616" indent="-356616">
              <a:spcAft>
                <a:spcPts val="600"/>
              </a:spcAft>
              <a:buClr>
                <a:schemeClr val="accent2"/>
              </a:buClr>
              <a:buSzPct val="70000"/>
              <a:buFont typeface="+mj-lt"/>
              <a:buAutoNum type="arabicPeriod"/>
            </a:pPr>
            <a:r>
              <a:rPr lang="en-IN" sz="1100" dirty="0">
                <a:solidFill>
                  <a:schemeClr val="bg1"/>
                </a:solidFill>
                <a:latin typeface="Arial" panose="020B0604020202020204" pitchFamily="34" charset="0"/>
                <a:cs typeface="Arial" panose="020B0604020202020204" pitchFamily="34" charset="0"/>
              </a:rPr>
              <a:t>Analyse mobile banking and other channel usage </a:t>
            </a:r>
            <a:r>
              <a:rPr lang="en-IN" sz="1100" b="1" dirty="0">
                <a:solidFill>
                  <a:schemeClr val="bg1"/>
                </a:solidFill>
                <a:latin typeface="Arial" panose="020B0604020202020204" pitchFamily="34" charset="0"/>
                <a:cs typeface="Arial" panose="020B0604020202020204" pitchFamily="34" charset="0"/>
              </a:rPr>
              <a:t>for different customer segments </a:t>
            </a:r>
            <a:r>
              <a:rPr lang="en-IN" sz="1100" dirty="0">
                <a:solidFill>
                  <a:schemeClr val="bg1"/>
                </a:solidFill>
                <a:latin typeface="Arial" panose="020B0604020202020204" pitchFamily="34" charset="0"/>
                <a:cs typeface="Arial" panose="020B0604020202020204" pitchFamily="34" charset="0"/>
              </a:rPr>
              <a:t>(by </a:t>
            </a:r>
            <a:r>
              <a:rPr lang="en-IN" sz="1100" b="1" dirty="0">
                <a:solidFill>
                  <a:schemeClr val="bg1"/>
                </a:solidFill>
                <a:latin typeface="Arial" panose="020B0604020202020204" pitchFamily="34" charset="0"/>
                <a:cs typeface="Arial" panose="020B0604020202020204" pitchFamily="34" charset="0"/>
              </a:rPr>
              <a:t>demographics, account usage, products held etc.)</a:t>
            </a:r>
          </a:p>
        </p:txBody>
      </p:sp>
      <p:sp>
        <p:nvSpPr>
          <p:cNvPr id="28" name="TextBox 27">
            <a:extLst>
              <a:ext uri="{FF2B5EF4-FFF2-40B4-BE49-F238E27FC236}">
                <a16:creationId xmlns:a16="http://schemas.microsoft.com/office/drawing/2014/main" id="{4A03CA76-65B1-4AE6-A458-2DD1E4EF6F6C}"/>
              </a:ext>
            </a:extLst>
          </p:cNvPr>
          <p:cNvSpPr txBox="1"/>
          <p:nvPr/>
        </p:nvSpPr>
        <p:spPr>
          <a:xfrm>
            <a:off x="3746818" y="1577201"/>
            <a:ext cx="2299721" cy="2237536"/>
          </a:xfrm>
          <a:prstGeom prst="rect">
            <a:avLst/>
          </a:prstGeom>
          <a:noFill/>
        </p:spPr>
        <p:txBody>
          <a:bodyPr wrap="square" lIns="0" tIns="36576" rIns="0" bIns="0" rtlCol="0">
            <a:spAutoFit/>
          </a:bodyPr>
          <a:lstStyle/>
          <a:p>
            <a:pPr marL="228600" indent="-228600">
              <a:buClr>
                <a:schemeClr val="accent2"/>
              </a:buClr>
              <a:buSzPct val="70000"/>
              <a:buFont typeface="+mj-lt"/>
              <a:buAutoNum type="arabicPeriod"/>
            </a:pPr>
            <a:r>
              <a:rPr lang="en-IN" sz="1100" dirty="0">
                <a:solidFill>
                  <a:schemeClr val="bg1"/>
                </a:solidFill>
                <a:latin typeface="Arial" panose="020B0604020202020204" pitchFamily="34" charset="0"/>
                <a:cs typeface="Arial" panose="020B0604020202020204" pitchFamily="34" charset="0"/>
              </a:rPr>
              <a:t>Basic data analysis and in consultation with business – define customer base for the use case i.e. SA and CA customers who are ETB and observe their behaviour for the first 9 months of account opening</a:t>
            </a:r>
          </a:p>
          <a:p>
            <a:pPr marL="228600" indent="-228600">
              <a:buClr>
                <a:schemeClr val="accent2"/>
              </a:buClr>
              <a:buSzPct val="70000"/>
              <a:buFont typeface="+mj-lt"/>
              <a:buAutoNum type="arabicPeriod"/>
            </a:pPr>
            <a:endParaRPr lang="en-IN" sz="1100" dirty="0">
              <a:solidFill>
                <a:schemeClr val="bg1"/>
              </a:solidFill>
              <a:latin typeface="Arial" panose="020B0604020202020204" pitchFamily="34" charset="0"/>
              <a:cs typeface="Arial" panose="020B0604020202020204" pitchFamily="34" charset="0"/>
            </a:endParaRPr>
          </a:p>
          <a:p>
            <a:pPr marL="228600" indent="-228600">
              <a:buClr>
                <a:schemeClr val="accent2"/>
              </a:buClr>
              <a:buSzPct val="70000"/>
              <a:buFont typeface="+mj-lt"/>
              <a:buAutoNum type="arabicPeriod"/>
            </a:pPr>
            <a:r>
              <a:rPr lang="en-IN" sz="1100" dirty="0">
                <a:solidFill>
                  <a:schemeClr val="bg1"/>
                </a:solidFill>
                <a:latin typeface="Arial" panose="020B0604020202020204" pitchFamily="34" charset="0"/>
                <a:cs typeface="Arial" panose="020B0604020202020204" pitchFamily="34" charset="0"/>
              </a:rPr>
              <a:t> Behaviour of SA and CA Customers is fairly different. Separate analysis will be conducted on both populations</a:t>
            </a:r>
          </a:p>
          <a:p>
            <a:pPr marL="228600" indent="-228600">
              <a:buClr>
                <a:schemeClr val="accent2"/>
              </a:buClr>
              <a:buSzPct val="70000"/>
              <a:buFont typeface="+mj-lt"/>
              <a:buAutoNum type="arabicPeriod"/>
            </a:pPr>
            <a:endParaRPr lang="en-IN" sz="1100" dirty="0">
              <a:solidFill>
                <a:schemeClr val="bg1"/>
              </a:solidFill>
              <a:latin typeface="Arial" panose="020B0604020202020204" pitchFamily="34" charset="0"/>
              <a:cs typeface="Arial" panose="020B0604020202020204" pitchFamily="34" charset="0"/>
            </a:endParaRPr>
          </a:p>
        </p:txBody>
      </p:sp>
      <p:sp>
        <p:nvSpPr>
          <p:cNvPr id="29" name="TextBox 28">
            <a:extLst>
              <a:ext uri="{FF2B5EF4-FFF2-40B4-BE49-F238E27FC236}">
                <a16:creationId xmlns:a16="http://schemas.microsoft.com/office/drawing/2014/main" id="{3B433215-C44A-41C6-A1AE-0B642A010BD5}"/>
              </a:ext>
            </a:extLst>
          </p:cNvPr>
          <p:cNvSpPr txBox="1"/>
          <p:nvPr/>
        </p:nvSpPr>
        <p:spPr>
          <a:xfrm>
            <a:off x="6205894" y="1578421"/>
            <a:ext cx="2772966" cy="4776692"/>
          </a:xfrm>
          <a:prstGeom prst="rect">
            <a:avLst/>
          </a:prstGeom>
          <a:noFill/>
        </p:spPr>
        <p:txBody>
          <a:bodyPr wrap="square" lIns="0" tIns="36576" rIns="0" bIns="0" rtlCol="0">
            <a:spAutoFit/>
          </a:bodyPr>
          <a:lstStyle/>
          <a:p>
            <a:pPr marL="228600" indent="-228600">
              <a:buClr>
                <a:schemeClr val="accent2"/>
              </a:buClr>
              <a:buSzPct val="70000"/>
              <a:buFont typeface="+mj-lt"/>
              <a:buAutoNum type="arabicPeriod"/>
            </a:pPr>
            <a:r>
              <a:rPr lang="en-IN" sz="1100" dirty="0">
                <a:solidFill>
                  <a:schemeClr val="bg1"/>
                </a:solidFill>
                <a:latin typeface="Arial" panose="020B0604020202020204" pitchFamily="34" charset="0"/>
                <a:cs typeface="Arial" panose="020B0604020202020204" pitchFamily="34" charset="0"/>
              </a:rPr>
              <a:t>At customer level, identify their latest demographic components. Separate data marts for Savings and Current accounts. For Savings customer, employment information will be populated. For Current Account customers, industry will be a prominent variable</a:t>
            </a:r>
          </a:p>
          <a:p>
            <a:pPr marL="228600" indent="-228600">
              <a:buClr>
                <a:schemeClr val="accent2"/>
              </a:buClr>
              <a:buSzPct val="70000"/>
              <a:buFont typeface="+mj-lt"/>
              <a:buAutoNum type="arabicPeriod"/>
            </a:pPr>
            <a:r>
              <a:rPr lang="en-IN" sz="1100" dirty="0">
                <a:solidFill>
                  <a:schemeClr val="bg1"/>
                </a:solidFill>
                <a:latin typeface="Arial" panose="020B0604020202020204" pitchFamily="34" charset="0"/>
                <a:cs typeface="Arial" panose="020B0604020202020204" pitchFamily="34" charset="0"/>
              </a:rPr>
              <a:t>In the past x years, identify the products information and prepare a data mart at month level to see customer product holding information. Product holdings will be specific for SA and CA accounts, which will be discussed along with Business teams</a:t>
            </a:r>
          </a:p>
          <a:p>
            <a:pPr marL="228600" indent="-228600">
              <a:buClr>
                <a:schemeClr val="accent2"/>
              </a:buClr>
              <a:buSzPct val="70000"/>
              <a:buFont typeface="+mj-lt"/>
              <a:buAutoNum type="arabicPeriod"/>
            </a:pPr>
            <a:endParaRPr lang="en-IN" sz="1100" dirty="0">
              <a:solidFill>
                <a:schemeClr val="bg1"/>
              </a:solidFill>
              <a:latin typeface="Arial" panose="020B0604020202020204" pitchFamily="34" charset="0"/>
              <a:cs typeface="Arial" panose="020B0604020202020204" pitchFamily="34" charset="0"/>
            </a:endParaRPr>
          </a:p>
          <a:p>
            <a:pPr marL="228600" indent="-228600">
              <a:buClr>
                <a:schemeClr val="accent2"/>
              </a:buClr>
              <a:buSzPct val="70000"/>
              <a:buFont typeface="+mj-lt"/>
              <a:buAutoNum type="arabicPeriod"/>
            </a:pPr>
            <a:r>
              <a:rPr lang="en-IN" sz="1100" dirty="0">
                <a:solidFill>
                  <a:schemeClr val="bg1"/>
                </a:solidFill>
                <a:latin typeface="Arial" panose="020B0604020202020204" pitchFamily="34" charset="0"/>
                <a:cs typeface="Arial" panose="020B0604020202020204" pitchFamily="34" charset="0"/>
              </a:rPr>
              <a:t>For different Loans, identify the disbursed amount, outstanding amount every month</a:t>
            </a:r>
          </a:p>
          <a:p>
            <a:pPr marL="228600" indent="-228600">
              <a:buClr>
                <a:schemeClr val="accent2"/>
              </a:buClr>
              <a:buSzPct val="70000"/>
              <a:buFont typeface="+mj-lt"/>
              <a:buAutoNum type="arabicPeriod"/>
            </a:pPr>
            <a:endParaRPr lang="en-IN" sz="1100" dirty="0">
              <a:solidFill>
                <a:schemeClr val="bg1"/>
              </a:solidFill>
              <a:latin typeface="Arial" panose="020B0604020202020204" pitchFamily="34" charset="0"/>
              <a:cs typeface="Arial" panose="020B0604020202020204" pitchFamily="34" charset="0"/>
            </a:endParaRPr>
          </a:p>
          <a:p>
            <a:pPr marL="228600" indent="-228600">
              <a:buClr>
                <a:schemeClr val="accent2"/>
              </a:buClr>
              <a:buSzPct val="70000"/>
              <a:buFont typeface="+mj-lt"/>
              <a:buAutoNum type="arabicPeriod"/>
            </a:pPr>
            <a:r>
              <a:rPr lang="en-IN" sz="1100" dirty="0">
                <a:solidFill>
                  <a:schemeClr val="bg1"/>
                </a:solidFill>
                <a:latin typeface="Arial" panose="020B0604020202020204" pitchFamily="34" charset="0"/>
                <a:cs typeface="Arial" panose="020B0604020202020204" pitchFamily="34" charset="0"/>
              </a:rPr>
              <a:t>For TPP, identify the number of products which the customer has bought at monthly level. These products include Insurance (Life, General, Health, Credit Life), </a:t>
            </a:r>
            <a:r>
              <a:rPr lang="en-IN" sz="1100" dirty="0" err="1">
                <a:solidFill>
                  <a:schemeClr val="bg1"/>
                </a:solidFill>
                <a:latin typeface="Arial" panose="020B0604020202020204" pitchFamily="34" charset="0"/>
                <a:cs typeface="Arial" panose="020B0604020202020204" pitchFamily="34" charset="0"/>
              </a:rPr>
              <a:t>Fastag</a:t>
            </a:r>
            <a:r>
              <a:rPr lang="en-IN" sz="1100" dirty="0">
                <a:solidFill>
                  <a:schemeClr val="bg1"/>
                </a:solidFill>
                <a:latin typeface="Arial" panose="020B0604020202020204" pitchFamily="34" charset="0"/>
                <a:cs typeface="Arial" panose="020B0604020202020204" pitchFamily="34" charset="0"/>
              </a:rPr>
              <a:t>, </a:t>
            </a:r>
            <a:r>
              <a:rPr lang="en-IN" sz="1100" dirty="0" err="1">
                <a:solidFill>
                  <a:schemeClr val="bg1"/>
                </a:solidFill>
                <a:latin typeface="Arial" panose="020B0604020202020204" pitchFamily="34" charset="0"/>
                <a:cs typeface="Arial" panose="020B0604020202020204" pitchFamily="34" charset="0"/>
              </a:rPr>
              <a:t>Demat</a:t>
            </a:r>
            <a:r>
              <a:rPr lang="en-IN" sz="1100" dirty="0">
                <a:solidFill>
                  <a:schemeClr val="bg1"/>
                </a:solidFill>
                <a:latin typeface="Arial" panose="020B0604020202020204" pitchFamily="34" charset="0"/>
                <a:cs typeface="Arial" panose="020B0604020202020204" pitchFamily="34" charset="0"/>
              </a:rPr>
              <a:t> Accounts, NPS, Mutual Funds, POS and SBI Co-branded Credit Card </a:t>
            </a:r>
          </a:p>
          <a:p>
            <a:pPr>
              <a:buClr>
                <a:schemeClr val="accent2"/>
              </a:buClr>
              <a:buSzPct val="70000"/>
              <a:buFont typeface="+mj-lt"/>
              <a:buAutoNum type="arabicPeriod"/>
            </a:pPr>
            <a:endParaRPr lang="en-IN" sz="1100" dirty="0">
              <a:solidFill>
                <a:schemeClr val="bg1"/>
              </a:solidFill>
              <a:latin typeface="Arial" panose="020B0604020202020204" pitchFamily="34" charset="0"/>
              <a:cs typeface="Arial" panose="020B0604020202020204" pitchFamily="34" charset="0"/>
            </a:endParaRPr>
          </a:p>
        </p:txBody>
      </p:sp>
      <p:sp>
        <p:nvSpPr>
          <p:cNvPr id="30" name="TextBox 29">
            <a:extLst>
              <a:ext uri="{FF2B5EF4-FFF2-40B4-BE49-F238E27FC236}">
                <a16:creationId xmlns:a16="http://schemas.microsoft.com/office/drawing/2014/main" id="{CE46AF73-0E61-4AE5-870F-246202DA1614}"/>
              </a:ext>
            </a:extLst>
          </p:cNvPr>
          <p:cNvSpPr txBox="1"/>
          <p:nvPr/>
        </p:nvSpPr>
        <p:spPr>
          <a:xfrm>
            <a:off x="9109758" y="1578421"/>
            <a:ext cx="2772966" cy="4776692"/>
          </a:xfrm>
          <a:prstGeom prst="rect">
            <a:avLst/>
          </a:prstGeom>
          <a:noFill/>
        </p:spPr>
        <p:txBody>
          <a:bodyPr wrap="square" lIns="0" tIns="36576" rIns="0" bIns="0" rtlCol="0">
            <a:spAutoFit/>
          </a:bodyPr>
          <a:lstStyle/>
          <a:p>
            <a:pPr marL="228600" indent="-228600">
              <a:buClr>
                <a:schemeClr val="accent2"/>
              </a:buClr>
              <a:buSzPct val="70000"/>
              <a:buFont typeface="+mj-lt"/>
              <a:buAutoNum type="arabicPeriod"/>
            </a:pPr>
            <a:r>
              <a:rPr lang="en-IN" sz="1100" dirty="0">
                <a:solidFill>
                  <a:schemeClr val="bg1"/>
                </a:solidFill>
                <a:latin typeface="Arial" panose="020B0604020202020204" pitchFamily="34" charset="0"/>
                <a:cs typeface="Arial" panose="020B0604020202020204" pitchFamily="34" charset="0"/>
              </a:rPr>
              <a:t>At Account level, transactional data would be summarized every day, to figure out the inflow-outflow details for the customer. Metrics such as Inflow-Outflow ratio, Outflow details such as which bank Customer is most transacting with, NACH details to figure out EMIs of Loan and Credit Card and SIPs of Mutual Fund, Stocks, NPS, will be captured</a:t>
            </a:r>
          </a:p>
          <a:p>
            <a:pPr marL="228600" indent="-228600">
              <a:buClr>
                <a:schemeClr val="accent2"/>
              </a:buClr>
              <a:buSzPct val="70000"/>
              <a:buFont typeface="+mj-lt"/>
              <a:buAutoNum type="arabicPeriod"/>
            </a:pPr>
            <a:r>
              <a:rPr lang="en-IN" sz="1100" dirty="0">
                <a:solidFill>
                  <a:schemeClr val="bg1"/>
                </a:solidFill>
                <a:latin typeface="Arial" panose="020B0604020202020204" pitchFamily="34" charset="0"/>
                <a:cs typeface="Arial" panose="020B0604020202020204" pitchFamily="34" charset="0"/>
              </a:rPr>
              <a:t>Identify the preferred channel of Customers, i.e. Branch, ATMs, IB, MB, POS, etc. by calculating the ratio of  channel transactions to total transactions</a:t>
            </a:r>
          </a:p>
          <a:p>
            <a:pPr marL="228600" indent="-228600">
              <a:buClr>
                <a:schemeClr val="accent2"/>
              </a:buClr>
              <a:buSzPct val="70000"/>
              <a:buFont typeface="+mj-lt"/>
              <a:buAutoNum type="arabicPeriod"/>
            </a:pPr>
            <a:r>
              <a:rPr lang="en-IN" sz="1100" dirty="0">
                <a:solidFill>
                  <a:schemeClr val="bg1"/>
                </a:solidFill>
                <a:latin typeface="Arial" panose="020B0604020202020204" pitchFamily="34" charset="0"/>
                <a:cs typeface="Arial" panose="020B0604020202020204" pitchFamily="34" charset="0"/>
              </a:rPr>
              <a:t>Compute the magnitude of various digital transactions such as NEFT, RTGS, IMPS, UPI, Debit card transactions. etc. For </a:t>
            </a:r>
            <a:r>
              <a:rPr lang="en-IN" sz="1100" dirty="0" err="1">
                <a:solidFill>
                  <a:schemeClr val="bg1"/>
                </a:solidFill>
                <a:latin typeface="Arial" panose="020B0604020202020204" pitchFamily="34" charset="0"/>
                <a:cs typeface="Arial" panose="020B0604020202020204" pitchFamily="34" charset="0"/>
              </a:rPr>
              <a:t>e.g.,A</a:t>
            </a:r>
            <a:r>
              <a:rPr lang="en-IN" sz="1100" dirty="0">
                <a:solidFill>
                  <a:schemeClr val="bg1"/>
                </a:solidFill>
                <a:latin typeface="Arial" panose="020B0604020202020204" pitchFamily="34" charset="0"/>
                <a:cs typeface="Arial" panose="020B0604020202020204" pitchFamily="34" charset="0"/>
              </a:rPr>
              <a:t> customer doing most/all of their UPI transactions on KBL mobile app might be a Primary bank customer of Karnataka Bank</a:t>
            </a:r>
          </a:p>
          <a:p>
            <a:pPr marL="228600" indent="-228600">
              <a:buClr>
                <a:schemeClr val="accent2"/>
              </a:buClr>
              <a:buSzPct val="70000"/>
              <a:buFont typeface="+mj-lt"/>
              <a:buAutoNum type="arabicPeriod"/>
            </a:pPr>
            <a:r>
              <a:rPr lang="en-IN" sz="1100" dirty="0">
                <a:solidFill>
                  <a:schemeClr val="bg1"/>
                </a:solidFill>
                <a:latin typeface="Arial" panose="020B0604020202020204" pitchFamily="34" charset="0"/>
                <a:cs typeface="Arial" panose="020B0604020202020204" pitchFamily="34" charset="0"/>
              </a:rPr>
              <a:t>Compute the magnitude of various non-digital transactions such as Bank Transfer, Cheque, DD-PO, etc.</a:t>
            </a:r>
          </a:p>
          <a:p>
            <a:pPr marL="228600" indent="-228600">
              <a:buClr>
                <a:schemeClr val="accent2"/>
              </a:buClr>
              <a:buSzPct val="70000"/>
              <a:buFont typeface="+mj-lt"/>
              <a:buAutoNum type="arabicPeriod"/>
            </a:pPr>
            <a:r>
              <a:rPr lang="en-IN" sz="1100" dirty="0">
                <a:solidFill>
                  <a:schemeClr val="bg1"/>
                </a:solidFill>
                <a:latin typeface="Arial" panose="020B0604020202020204" pitchFamily="34" charset="0"/>
                <a:cs typeface="Arial" panose="020B0604020202020204" pitchFamily="34" charset="0"/>
              </a:rPr>
              <a:t>Populate the magnitude of various non financial transactions at various channels such as Branch, ATM, MB, IB</a:t>
            </a:r>
          </a:p>
          <a:p>
            <a:pPr>
              <a:buClr>
                <a:schemeClr val="accent2"/>
              </a:buClr>
              <a:buSzPct val="70000"/>
              <a:buFont typeface="+mj-lt"/>
              <a:buAutoNum type="arabicPeriod"/>
            </a:pPr>
            <a:endParaRPr lang="en-IN" sz="1100" dirty="0">
              <a:solidFill>
                <a:schemeClr val="bg1"/>
              </a:solidFill>
            </a:endParaRPr>
          </a:p>
        </p:txBody>
      </p:sp>
    </p:spTree>
    <p:extLst>
      <p:ext uri="{BB962C8B-B14F-4D97-AF65-F5344CB8AC3E}">
        <p14:creationId xmlns:p14="http://schemas.microsoft.com/office/powerpoint/2010/main" val="102420062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7JzsNiw4p_vV4CbpQr6VJQ"/>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EKrNv_P4I24ICY8U9iBNwg"/>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dz1oW47ECMQm8AvZYty.sw"/>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6_EY light background">
  <a:themeElements>
    <a:clrScheme name="Custom 8">
      <a:dk1>
        <a:srgbClr val="FFFFFF"/>
      </a:dk1>
      <a:lt1>
        <a:srgbClr val="2E2E38"/>
      </a:lt1>
      <a:dk2>
        <a:srgbClr val="FFE600"/>
      </a:dk2>
      <a:lt2>
        <a:srgbClr val="000000"/>
      </a:lt2>
      <a:accent1>
        <a:srgbClr val="2DB757"/>
      </a:accent1>
      <a:accent2>
        <a:srgbClr val="27ACAA"/>
      </a:accent2>
      <a:accent3>
        <a:srgbClr val="188CE5"/>
      </a:accent3>
      <a:accent4>
        <a:srgbClr val="3D108A"/>
      </a:accent4>
      <a:accent5>
        <a:srgbClr val="FF4136"/>
      </a:accent5>
      <a:accent6>
        <a:srgbClr val="FF6D00"/>
      </a:accent6>
      <a:hlink>
        <a:srgbClr val="0000FF"/>
      </a:hlink>
      <a:folHlink>
        <a:srgbClr val="800080"/>
      </a:folHlink>
    </a:clrScheme>
    <a:fontScheme name="Custom 1">
      <a:majorFont>
        <a:latin typeface="EYInterstate Light"/>
        <a:ea typeface=""/>
        <a:cs typeface=""/>
      </a:majorFont>
      <a:minorFont>
        <a:latin typeface="EYInterstate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9525">
          <a:solidFill>
            <a:schemeClr val="accent1"/>
          </a:solidFill>
        </a:ln>
      </a:spPr>
      <a:bodyPr rtlCol="0" anchor="t" anchorCtr="0"/>
      <a:lstStyle>
        <a:defPPr algn="ctr">
          <a:defRPr sz="1200"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accent1"/>
          </a:solidFill>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36576" rIns="0" bIns="0" rtlCol="0">
        <a:spAutoFit/>
      </a:bodyPr>
      <a:lstStyle>
        <a:defPPr marL="356616" indent="-356616">
          <a:lnSpc>
            <a:spcPct val="85000"/>
          </a:lnSpc>
          <a:spcAft>
            <a:spcPts val="600"/>
          </a:spcAft>
          <a:buClr>
            <a:schemeClr val="accent2"/>
          </a:buClr>
          <a:buSzPct val="70000"/>
          <a:buFont typeface="Arial" pitchFamily="34" charset="0"/>
          <a:buChar char="►"/>
          <a:defRPr sz="1200" dirty="0" err="1" smtClean="0">
            <a:solidFill>
              <a:schemeClr val="bg1"/>
            </a:solidFill>
          </a:defRPr>
        </a:defPPr>
      </a:lstStyle>
    </a:txDef>
  </a:objectDefaults>
  <a:extraClrSchemeLst/>
  <a:extLst>
    <a:ext uri="{05A4C25C-085E-4340-85A3-A5531E510DB2}">
      <thm15:themeFamily xmlns:thm15="http://schemas.microsoft.com/office/thememl/2012/main" name="Global_EY_widescreen_presentation_2019_v1.4.pptx" id="{669A4694-7F8C-40EA-92E1-8E6D75010CAB}" vid="{C1504121-3530-4207-81A7-E4CD6CD6B810}"/>
    </a:ext>
  </a:extLst>
</a:theme>
</file>

<file path=ppt/theme/theme3.xml><?xml version="1.0" encoding="utf-8"?>
<a:theme xmlns:a="http://schemas.openxmlformats.org/drawingml/2006/main" name="1_EY light background">
  <a:themeElements>
    <a:clrScheme name="Custom 8">
      <a:dk1>
        <a:srgbClr val="FFFFFF"/>
      </a:dk1>
      <a:lt1>
        <a:srgbClr val="2E2E38"/>
      </a:lt1>
      <a:dk2>
        <a:srgbClr val="FFE600"/>
      </a:dk2>
      <a:lt2>
        <a:srgbClr val="000000"/>
      </a:lt2>
      <a:accent1>
        <a:srgbClr val="2DB757"/>
      </a:accent1>
      <a:accent2>
        <a:srgbClr val="27ACAA"/>
      </a:accent2>
      <a:accent3>
        <a:srgbClr val="188CE5"/>
      </a:accent3>
      <a:accent4>
        <a:srgbClr val="3D108A"/>
      </a:accent4>
      <a:accent5>
        <a:srgbClr val="FF4136"/>
      </a:accent5>
      <a:accent6>
        <a:srgbClr val="FF6D00"/>
      </a:accent6>
      <a:hlink>
        <a:srgbClr val="0000FF"/>
      </a:hlink>
      <a:folHlink>
        <a:srgbClr val="800080"/>
      </a:folHlink>
    </a:clrScheme>
    <a:fontScheme name="Custom 1">
      <a:majorFont>
        <a:latin typeface="EYInterstate Light"/>
        <a:ea typeface=""/>
        <a:cs typeface=""/>
      </a:majorFont>
      <a:minorFont>
        <a:latin typeface="EYInterstate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9525">
          <a:solidFill>
            <a:schemeClr val="accent1"/>
          </a:solidFill>
        </a:ln>
      </a:spPr>
      <a:bodyPr rtlCol="0" anchor="t" anchorCtr="0"/>
      <a:lstStyle>
        <a:defPPr algn="ctr">
          <a:defRPr sz="1200"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accent1"/>
          </a:solidFill>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36576" rIns="0" bIns="0" rtlCol="0">
        <a:spAutoFit/>
      </a:bodyPr>
      <a:lstStyle>
        <a:defPPr marL="356616" indent="-356616">
          <a:lnSpc>
            <a:spcPct val="85000"/>
          </a:lnSpc>
          <a:spcAft>
            <a:spcPts val="600"/>
          </a:spcAft>
          <a:buClr>
            <a:schemeClr val="accent2"/>
          </a:buClr>
          <a:buSzPct val="70000"/>
          <a:buFont typeface="Arial" pitchFamily="34" charset="0"/>
          <a:buChar char="►"/>
          <a:defRPr sz="1200" dirty="0" err="1" smtClean="0">
            <a:solidFill>
              <a:schemeClr val="bg1"/>
            </a:solidFill>
          </a:defRPr>
        </a:defPPr>
      </a:lstStyle>
    </a:tx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34CA691BF432B4E9F890963E3C9AF89" ma:contentTypeVersion="16" ma:contentTypeDescription="Create a new document." ma:contentTypeScope="" ma:versionID="ae6abbd040896853a9246a2a885a2316">
  <xsd:schema xmlns:xsd="http://www.w3.org/2001/XMLSchema" xmlns:xs="http://www.w3.org/2001/XMLSchema" xmlns:p="http://schemas.microsoft.com/office/2006/metadata/properties" xmlns:ns2="41aca2b2-b866-43f4-848c-1bf842281887" xmlns:ns3="4974653b-8da8-4719-a25e-64ffa99d7cf4" targetNamespace="http://schemas.microsoft.com/office/2006/metadata/properties" ma:root="true" ma:fieldsID="774096fb5dc105542b537704db96ba98" ns2:_="" ns3:_="">
    <xsd:import namespace="41aca2b2-b866-43f4-848c-1bf842281887"/>
    <xsd:import namespace="4974653b-8da8-4719-a25e-64ffa99d7cf4"/>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2:MediaServiceDateTaken" minOccurs="0"/>
                <xsd:element ref="ns2:MediaServiceObjectDetectorVersions" minOccurs="0"/>
                <xsd:element ref="ns2:MediaServiceSearchProperties" minOccurs="0"/>
                <xsd:element ref="ns2:Sl_x002e_No_x002e_"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1aca2b2-b866-43f4-848c-1bf84228188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33ef62f9-2e07-484b-bd79-00aec90129fe" ma:termSetId="09814cd3-568e-fe90-9814-8d621ff8fb84" ma:anchorId="fba54fb3-c3e1-fe81-a776-ca4b69148c4d" ma:open="true" ma:isKeyword="false">
      <xsd:complexType>
        <xsd:sequence>
          <xsd:element ref="pc:Terms" minOccurs="0" maxOccurs="1"/>
        </xsd:sequence>
      </xsd:complex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ServiceObjectDetectorVersions" ma:index="19" nillable="true" ma:displayName="MediaServiceObjectDetectorVersions" ma:hidden="true" ma:indexed="true" ma:internalName="MediaServiceObjectDetectorVersions" ma:readOnly="true">
      <xsd:simpleType>
        <xsd:restriction base="dms:Text"/>
      </xsd:simpleType>
    </xsd:element>
    <xsd:element name="MediaServiceSearchProperties" ma:index="20" nillable="true" ma:displayName="MediaServiceSearchProperties" ma:hidden="true" ma:internalName="MediaServiceSearchProperties" ma:readOnly="true">
      <xsd:simpleType>
        <xsd:restriction base="dms:Note"/>
      </xsd:simpleType>
    </xsd:element>
    <xsd:element name="Sl_x002e_No_x002e_" ma:index="22" nillable="true" ma:displayName="Sl. No." ma:decimals="0" ma:format="Dropdown" ma:internalName="Sl_x002e_No_x002e_" ma:percentage="FALSE">
      <xsd:simpleType>
        <xsd:restriction base="dms:Number"/>
      </xsd:simpleType>
    </xsd:element>
  </xsd:schema>
  <xsd:schema xmlns:xsd="http://www.w3.org/2001/XMLSchema" xmlns:xs="http://www.w3.org/2001/XMLSchema" xmlns:dms="http://schemas.microsoft.com/office/2006/documentManagement/types" xmlns:pc="http://schemas.microsoft.com/office/infopath/2007/PartnerControls" targetNamespace="4974653b-8da8-4719-a25e-64ffa99d7cf4"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TaxCatchAll" ma:index="14" nillable="true" ma:displayName="Taxonomy Catch All Column" ma:hidden="true" ma:list="{aba2e7fb-ed28-4326-86a1-30c911e9c928}" ma:internalName="TaxCatchAll" ma:showField="CatchAllData" ma:web="4974653b-8da8-4719-a25e-64ffa99d7cf4">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41aca2b2-b866-43f4-848c-1bf842281887">
      <Terms xmlns="http://schemas.microsoft.com/office/infopath/2007/PartnerControls"/>
    </lcf76f155ced4ddcb4097134ff3c332f>
    <TaxCatchAll xmlns="4974653b-8da8-4719-a25e-64ffa99d7cf4" xsi:nil="true"/>
    <Sl_x002e_No_x002e_ xmlns="41aca2b2-b866-43f4-848c-1bf842281887"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04B663D-700A-41D3-95F9-53465F96099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1aca2b2-b866-43f4-848c-1bf842281887"/>
    <ds:schemaRef ds:uri="4974653b-8da8-4719-a25e-64ffa99d7cf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C930A639-0424-4C13-8430-0050CAA466A7}">
  <ds:schemaRefs>
    <ds:schemaRef ds:uri="http://schemas.microsoft.com/office/2006/metadata/properties"/>
    <ds:schemaRef ds:uri="http://schemas.microsoft.com/office/infopath/2007/PartnerControls"/>
    <ds:schemaRef ds:uri="41aca2b2-b866-43f4-848c-1bf842281887"/>
    <ds:schemaRef ds:uri="4974653b-8da8-4719-a25e-64ffa99d7cf4"/>
  </ds:schemaRefs>
</ds:datastoreItem>
</file>

<file path=customXml/itemProps3.xml><?xml version="1.0" encoding="utf-8"?>
<ds:datastoreItem xmlns:ds="http://schemas.openxmlformats.org/officeDocument/2006/customXml" ds:itemID="{B9BD943F-3083-4D2F-810E-67406BEA0B5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9577</TotalTime>
  <Words>2319</Words>
  <Application>Microsoft Office PowerPoint</Application>
  <PresentationFormat>Widescreen</PresentationFormat>
  <Paragraphs>270</Paragraphs>
  <Slides>13</Slides>
  <Notes>0</Notes>
  <HiddenSlides>0</HiddenSlides>
  <MMClips>0</MMClips>
  <ScaleCrop>false</ScaleCrop>
  <HeadingPairs>
    <vt:vector size="4" baseType="variant">
      <vt:variant>
        <vt:lpstr>Theme</vt:lpstr>
      </vt:variant>
      <vt:variant>
        <vt:i4>3</vt:i4>
      </vt:variant>
      <vt:variant>
        <vt:lpstr>Slide Titles</vt:lpstr>
      </vt:variant>
      <vt:variant>
        <vt:i4>13</vt:i4>
      </vt:variant>
    </vt:vector>
  </HeadingPairs>
  <TitlesOfParts>
    <vt:vector size="16" baseType="lpstr">
      <vt:lpstr>Office Theme</vt:lpstr>
      <vt:lpstr>6_EY light background</vt:lpstr>
      <vt:lpstr>1_EY light background</vt:lpstr>
      <vt:lpstr>PowerPoint Presentation</vt:lpstr>
      <vt:lpstr>Version History</vt:lpstr>
      <vt:lpstr>Contents</vt:lpstr>
      <vt:lpstr>Introduction</vt:lpstr>
      <vt:lpstr>Overview of use-case</vt:lpstr>
      <vt:lpstr> Business Usage</vt:lpstr>
      <vt:lpstr> Business Usage</vt:lpstr>
      <vt:lpstr>Approach &amp; Methodology Data sources/fields</vt:lpstr>
      <vt:lpstr>Approach &amp; Methodology Strategy Development</vt:lpstr>
      <vt:lpstr>Approach &amp; Methodology Strategy Development</vt:lpstr>
      <vt:lpstr>Illustrative set of recommendations</vt:lpstr>
      <vt:lpstr>Timelines</vt:lpstr>
      <vt:lpstr>Dependencies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Vidushi Kumar</dc:creator>
  <cp:lastModifiedBy>Saurabh Goel</cp:lastModifiedBy>
  <cp:revision>20</cp:revision>
  <dcterms:created xsi:type="dcterms:W3CDTF">2022-11-16T05:44:23Z</dcterms:created>
  <dcterms:modified xsi:type="dcterms:W3CDTF">2024-07-27T09:41:17Z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ediaServiceImageTags">
    <vt:lpwstr/>
  </property>
  <property fmtid="{D5CDD505-2E9C-101B-9397-08002B2CF9AE}" pid="3" name="ContentTypeId">
    <vt:lpwstr>0x010100534CA691BF432B4E9F890963E3C9AF89</vt:lpwstr>
  </property>
</Properties>
</file>